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Lst>
  <p:sldSz cy="32918400" cx="43891200"/>
  <p:notesSz cx="37947600" cy="50749200"/>
  <p:embeddedFontLst>
    <p:embeddedFont>
      <p:font typeface="Gentium Book Basic"/>
      <p:regular r:id="rId8"/>
      <p:bold r:id="rId9"/>
      <p:italic r:id="rId10"/>
      <p:boldItalic r:id="rId11"/>
    </p:embeddedFont>
    <p:embeddedFont>
      <p:font typeface="Palatino Linotype"/>
      <p:regular r:id="rId12"/>
      <p:bold r:id="rId13"/>
      <p:italic r:id="rId14"/>
      <p:boldItalic r:id="rId15"/>
    </p:embeddedFont>
    <p:embeddedFont>
      <p:font typeface="Century Gothic"/>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 uri="http://customooxmlschemas.google.com/">
      <go:slidesCustomData xmlns:go="http://customooxmlschemas.google.com/" r:id="rId20" roundtripDataSignature="AMtx7mhkL/kdrnoggDqNu2txgKv6VSH7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C0A087-8E08-4363-9543-89D5D82AAFF0}">
  <a:tblStyle styleId="{DAC0A087-8E08-4363-9543-89D5D82AAFF0}" styleName="Table_0">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font" Target="fonts/GentiumBookBasic-boldItalic.fntdata"/><Relationship Id="rId10" Type="http://schemas.openxmlformats.org/officeDocument/2006/relationships/font" Target="fonts/GentiumBookBasic-italic.fntdata"/><Relationship Id="rId13" Type="http://schemas.openxmlformats.org/officeDocument/2006/relationships/font" Target="fonts/PalatinoLinotype-bold.fntdata"/><Relationship Id="rId12" Type="http://schemas.openxmlformats.org/officeDocument/2006/relationships/font" Target="fonts/PalatinoLinotyp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GentiumBookBasic-bold.fntdata"/><Relationship Id="rId15" Type="http://schemas.openxmlformats.org/officeDocument/2006/relationships/font" Target="fonts/PalatinoLinotype-boldItalic.fntdata"/><Relationship Id="rId14" Type="http://schemas.openxmlformats.org/officeDocument/2006/relationships/font" Target="fonts/PalatinoLinotype-italic.fntdata"/><Relationship Id="rId17" Type="http://schemas.openxmlformats.org/officeDocument/2006/relationships/font" Target="fonts/CenturyGothic-bold.fntdata"/><Relationship Id="rId16" Type="http://schemas.openxmlformats.org/officeDocument/2006/relationships/font" Target="fonts/CenturyGothic-regular.fntdata"/><Relationship Id="rId5" Type="http://schemas.openxmlformats.org/officeDocument/2006/relationships/slideMaster" Target="slideMasters/slideMaster1.xml"/><Relationship Id="rId19" Type="http://schemas.openxmlformats.org/officeDocument/2006/relationships/font" Target="fonts/CenturyGothic-boldItalic.fntdata"/><Relationship Id="rId6" Type="http://schemas.openxmlformats.org/officeDocument/2006/relationships/notesMaster" Target="notesMasters/notesMaster1.xml"/><Relationship Id="rId18" Type="http://schemas.openxmlformats.org/officeDocument/2006/relationships/font" Target="fonts/CenturyGothic-italic.fntdata"/><Relationship Id="rId7" Type="http://schemas.openxmlformats.org/officeDocument/2006/relationships/slide" Target="slides/slide1.xml"/><Relationship Id="rId8" Type="http://schemas.openxmlformats.org/officeDocument/2006/relationships/font" Target="fonts/GentiumBookBasic-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6459200" cy="2514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21488400" y="0"/>
            <a:ext cx="16459200" cy="25146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1"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273800" y="3810000"/>
            <a:ext cx="25400000" cy="1905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5029200" y="24079200"/>
            <a:ext cx="27889200" cy="22860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1pPr>
            <a:lvl2pPr indent="-228600" lvl="1" marL="9144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2pPr>
            <a:lvl3pPr indent="-228600" lvl="2" marL="13716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3pPr>
            <a:lvl4pPr indent="-228600" lvl="3" marL="18288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4pPr>
            <a:lvl5pPr indent="-228600" lvl="4" marL="22860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234600"/>
            <a:ext cx="16459200" cy="2514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21488400" y="48234600"/>
            <a:ext cx="16459200" cy="25146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1200" u="none" cap="none" strike="noStrike">
                <a:solidFill>
                  <a:schemeClr val="dk1"/>
                </a:solidFill>
                <a:latin typeface="Arial"/>
                <a:ea typeface="Arial"/>
                <a:cs typeface="Arial"/>
                <a:sym typeface="Arial"/>
              </a:rPr>
              <a:t>‹#›</a:t>
            </a:fld>
            <a:endParaRPr b="1"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2" type="sldNum"/>
          </p:nvPr>
        </p:nvSpPr>
        <p:spPr>
          <a:xfrm>
            <a:off x="21488400" y="48234600"/>
            <a:ext cx="16459200" cy="25146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1200" u="none" cap="none" strike="noStrike">
                <a:solidFill>
                  <a:schemeClr val="dk1"/>
                </a:solidFill>
                <a:latin typeface="Arial"/>
                <a:ea typeface="Arial"/>
                <a:cs typeface="Arial"/>
                <a:sym typeface="Arial"/>
              </a:rPr>
              <a:t>‹#›</a:t>
            </a:fld>
            <a:endParaRPr b="1" i="0" sz="1200" u="none" cap="none" strike="noStrike">
              <a:solidFill>
                <a:schemeClr val="dk1"/>
              </a:solidFill>
              <a:latin typeface="Arial"/>
              <a:ea typeface="Arial"/>
              <a:cs typeface="Arial"/>
              <a:sym typeface="Arial"/>
            </a:endParaRPr>
          </a:p>
        </p:txBody>
      </p:sp>
      <p:sp>
        <p:nvSpPr>
          <p:cNvPr id="91" name="Google Shape;91;p1:notes"/>
          <p:cNvSpPr/>
          <p:nvPr>
            <p:ph idx="2" type="sldImg"/>
          </p:nvPr>
        </p:nvSpPr>
        <p:spPr>
          <a:xfrm>
            <a:off x="6273800" y="3810000"/>
            <a:ext cx="25400000" cy="1905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1:notes"/>
          <p:cNvSpPr txBox="1"/>
          <p:nvPr>
            <p:ph idx="1" type="body"/>
          </p:nvPr>
        </p:nvSpPr>
        <p:spPr>
          <a:xfrm>
            <a:off x="5029200" y="24079200"/>
            <a:ext cx="27889200" cy="2286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2"/>
          <p:cNvSpPr txBox="1"/>
          <p:nvPr>
            <p:ph type="title"/>
          </p:nvPr>
        </p:nvSpPr>
        <p:spPr>
          <a:xfrm>
            <a:off x="2194560" y="0"/>
            <a:ext cx="39502080" cy="7680960"/>
          </a:xfrm>
          <a:prstGeom prst="rect">
            <a:avLst/>
          </a:prstGeom>
          <a:noFill/>
          <a:ln>
            <a:noFill/>
          </a:ln>
        </p:spPr>
        <p:txBody>
          <a:bodyPr anchorCtr="0" anchor="b" bIns="219450" lIns="438900" spcFirstLastPara="1" rIns="438900" wrap="square" tIns="219450">
            <a:noAutofit/>
          </a:bodyPr>
          <a:lstStyle>
            <a:lvl1pPr lvl="0" algn="ctr">
              <a:lnSpc>
                <a:spcPct val="1546666"/>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txBox="1"/>
          <p:nvPr>
            <p:ph idx="1" type="body"/>
          </p:nvPr>
        </p:nvSpPr>
        <p:spPr>
          <a:xfrm rot="5400000">
            <a:off x="11083289" y="-1207766"/>
            <a:ext cx="21724622" cy="39502080"/>
          </a:xfrm>
          <a:prstGeom prst="rect">
            <a:avLst/>
          </a:prstGeom>
          <a:noFill/>
          <a:ln>
            <a:noFill/>
          </a:ln>
        </p:spPr>
        <p:txBody>
          <a:bodyPr anchorCtr="0" anchor="t" bIns="219450" lIns="438900" spcFirstLastPara="1" rIns="438900" wrap="square" tIns="219450">
            <a:norm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
        <p:nvSpPr>
          <p:cNvPr id="80" name="Google Shape;80;p12"/>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3"/>
          <p:cNvSpPr txBox="1"/>
          <p:nvPr>
            <p:ph type="title"/>
          </p:nvPr>
        </p:nvSpPr>
        <p:spPr>
          <a:xfrm rot="5400000">
            <a:off x="22715220" y="10424165"/>
            <a:ext cx="28087320" cy="9875520"/>
          </a:xfrm>
          <a:prstGeom prst="rect">
            <a:avLst/>
          </a:prstGeom>
          <a:noFill/>
          <a:ln>
            <a:noFill/>
          </a:ln>
        </p:spPr>
        <p:txBody>
          <a:bodyPr anchorCtr="0" anchor="b" bIns="219450" lIns="438900" spcFirstLastPara="1" rIns="438900" wrap="square" tIns="219450">
            <a:noAutofit/>
          </a:bodyPr>
          <a:lstStyle>
            <a:lvl1pPr lvl="0" algn="ctr">
              <a:lnSpc>
                <a:spcPct val="1546666"/>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3"/>
          <p:cNvSpPr txBox="1"/>
          <p:nvPr>
            <p:ph idx="1" type="body"/>
          </p:nvPr>
        </p:nvSpPr>
        <p:spPr>
          <a:xfrm rot="5400000">
            <a:off x="2598420" y="914405"/>
            <a:ext cx="28087320" cy="28895040"/>
          </a:xfrm>
          <a:prstGeom prst="rect">
            <a:avLst/>
          </a:prstGeom>
          <a:noFill/>
          <a:ln>
            <a:noFill/>
          </a:ln>
        </p:spPr>
        <p:txBody>
          <a:bodyPr anchorCtr="0" anchor="t" bIns="219450" lIns="438900" spcFirstLastPara="1" rIns="438900" wrap="square" tIns="219450">
            <a:norm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
        <p:nvSpPr>
          <p:cNvPr id="86" name="Google Shape;86;p13"/>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
          <p:cNvSpPr txBox="1"/>
          <p:nvPr>
            <p:ph type="ctrTitle"/>
          </p:nvPr>
        </p:nvSpPr>
        <p:spPr>
          <a:xfrm>
            <a:off x="3291840" y="2926085"/>
            <a:ext cx="37307520" cy="20482560"/>
          </a:xfrm>
          <a:prstGeom prst="rect">
            <a:avLst/>
          </a:prstGeom>
          <a:noFill/>
          <a:ln>
            <a:noFill/>
          </a:ln>
        </p:spPr>
        <p:txBody>
          <a:bodyPr anchorCtr="0" anchor="b" bIns="219450" lIns="438900" spcFirstLastPara="1" rIns="438900" wrap="square" tIns="219450">
            <a:noAutofit/>
          </a:bodyPr>
          <a:lstStyle>
            <a:lvl1pPr lvl="0" algn="ctr">
              <a:lnSpc>
                <a:spcPct val="100000"/>
              </a:lnSpc>
              <a:spcBef>
                <a:spcPts val="0"/>
              </a:spcBef>
              <a:spcAft>
                <a:spcPts val="0"/>
              </a:spcAft>
              <a:buClr>
                <a:schemeClr val="dk2"/>
              </a:buClr>
              <a:buSzPts val="38400"/>
              <a:buFont typeface="Palatino Linotype"/>
              <a:buNone/>
              <a:defRPr sz="3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subTitle"/>
          </p:nvPr>
        </p:nvSpPr>
        <p:spPr>
          <a:xfrm>
            <a:off x="6583680" y="23774400"/>
            <a:ext cx="30723840" cy="5852160"/>
          </a:xfrm>
          <a:prstGeom prst="rect">
            <a:avLst/>
          </a:prstGeom>
          <a:noFill/>
          <a:ln>
            <a:noFill/>
          </a:ln>
        </p:spPr>
        <p:txBody>
          <a:bodyPr anchorCtr="0" anchor="t" bIns="219450" lIns="438900" spcFirstLastPara="1" rIns="438900" wrap="square" tIns="219450">
            <a:normAutofit/>
          </a:bodyPr>
          <a:lstStyle>
            <a:lvl1pPr lvl="0" algn="ctr">
              <a:spcBef>
                <a:spcPts val="2300"/>
              </a:spcBef>
              <a:spcAft>
                <a:spcPts val="0"/>
              </a:spcAft>
              <a:buClr>
                <a:srgbClr val="888888"/>
              </a:buClr>
              <a:buSzPts val="11500"/>
              <a:buNone/>
              <a:defRPr sz="11500">
                <a:solidFill>
                  <a:srgbClr val="888888"/>
                </a:solidFill>
              </a:defRPr>
            </a:lvl1pPr>
            <a:lvl2pPr lvl="1" algn="ctr">
              <a:spcBef>
                <a:spcPts val="1540"/>
              </a:spcBef>
              <a:spcAft>
                <a:spcPts val="0"/>
              </a:spcAft>
              <a:buClr>
                <a:srgbClr val="888888"/>
              </a:buClr>
              <a:buSzPts val="7700"/>
              <a:buNone/>
              <a:defRPr>
                <a:solidFill>
                  <a:srgbClr val="888888"/>
                </a:solidFill>
              </a:defRPr>
            </a:lvl2pPr>
            <a:lvl3pPr lvl="2" algn="ctr">
              <a:spcBef>
                <a:spcPts val="1540"/>
              </a:spcBef>
              <a:spcAft>
                <a:spcPts val="0"/>
              </a:spcAft>
              <a:buClr>
                <a:srgbClr val="888888"/>
              </a:buClr>
              <a:buSzPts val="7700"/>
              <a:buNone/>
              <a:defRPr>
                <a:solidFill>
                  <a:srgbClr val="888888"/>
                </a:solidFill>
              </a:defRPr>
            </a:lvl3pPr>
            <a:lvl4pPr lvl="3" algn="ctr">
              <a:spcBef>
                <a:spcPts val="1540"/>
              </a:spcBef>
              <a:spcAft>
                <a:spcPts val="0"/>
              </a:spcAft>
              <a:buClr>
                <a:srgbClr val="888888"/>
              </a:buClr>
              <a:buSzPts val="7700"/>
              <a:buNone/>
              <a:defRPr>
                <a:solidFill>
                  <a:srgbClr val="888888"/>
                </a:solidFill>
              </a:defRPr>
            </a:lvl4pPr>
            <a:lvl5pPr lvl="4" algn="ctr">
              <a:spcBef>
                <a:spcPts val="1540"/>
              </a:spcBef>
              <a:spcAft>
                <a:spcPts val="0"/>
              </a:spcAft>
              <a:buClr>
                <a:srgbClr val="888888"/>
              </a:buClr>
              <a:buSzPts val="7700"/>
              <a:buNone/>
              <a:defRPr>
                <a:solidFill>
                  <a:srgbClr val="888888"/>
                </a:solidFill>
              </a:defRPr>
            </a:lvl5pPr>
            <a:lvl6pPr lvl="5" algn="ctr">
              <a:spcBef>
                <a:spcPts val="1540"/>
              </a:spcBef>
              <a:spcAft>
                <a:spcPts val="0"/>
              </a:spcAft>
              <a:buClr>
                <a:srgbClr val="888888"/>
              </a:buClr>
              <a:buSzPts val="7700"/>
              <a:buNone/>
              <a:defRPr>
                <a:solidFill>
                  <a:srgbClr val="888888"/>
                </a:solidFill>
              </a:defRPr>
            </a:lvl6pPr>
            <a:lvl7pPr lvl="6" algn="ctr">
              <a:spcBef>
                <a:spcPts val="1540"/>
              </a:spcBef>
              <a:spcAft>
                <a:spcPts val="0"/>
              </a:spcAft>
              <a:buClr>
                <a:srgbClr val="888888"/>
              </a:buClr>
              <a:buSzPts val="7700"/>
              <a:buNone/>
              <a:defRPr>
                <a:solidFill>
                  <a:srgbClr val="888888"/>
                </a:solidFill>
              </a:defRPr>
            </a:lvl7pPr>
            <a:lvl8pPr lvl="7" algn="ctr">
              <a:spcBef>
                <a:spcPts val="1540"/>
              </a:spcBef>
              <a:spcAft>
                <a:spcPts val="0"/>
              </a:spcAft>
              <a:buClr>
                <a:srgbClr val="888888"/>
              </a:buClr>
              <a:buSzPts val="7700"/>
              <a:buNone/>
              <a:defRPr>
                <a:solidFill>
                  <a:srgbClr val="888888"/>
                </a:solidFill>
              </a:defRPr>
            </a:lvl8pPr>
            <a:lvl9pPr lvl="8" algn="ctr">
              <a:spcBef>
                <a:spcPts val="1540"/>
              </a:spcBef>
              <a:spcAft>
                <a:spcPts val="0"/>
              </a:spcAft>
              <a:buClr>
                <a:srgbClr val="888888"/>
              </a:buClr>
              <a:buSzPts val="7700"/>
              <a:buNone/>
              <a:defRPr>
                <a:solidFill>
                  <a:srgbClr val="888888"/>
                </a:solidFill>
              </a:defRPr>
            </a:lvl9pPr>
          </a:lstStyle>
          <a:p/>
        </p:txBody>
      </p:sp>
      <p:sp>
        <p:nvSpPr>
          <p:cNvPr id="24" name="Google Shape;24;p4"/>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
        <p:nvSpPr>
          <p:cNvPr id="26" name="Google Shape;26;p4"/>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5"/>
          <p:cNvSpPr txBox="1"/>
          <p:nvPr>
            <p:ph type="title"/>
          </p:nvPr>
        </p:nvSpPr>
        <p:spPr>
          <a:xfrm>
            <a:off x="2194560" y="0"/>
            <a:ext cx="39502080" cy="7680960"/>
          </a:xfrm>
          <a:prstGeom prst="rect">
            <a:avLst/>
          </a:prstGeom>
          <a:noFill/>
          <a:ln>
            <a:noFill/>
          </a:ln>
        </p:spPr>
        <p:txBody>
          <a:bodyPr anchorCtr="0" anchor="b" bIns="219450" lIns="438900" spcFirstLastPara="1" rIns="438900" wrap="square" tIns="219450">
            <a:noAutofit/>
          </a:bodyPr>
          <a:lstStyle>
            <a:lvl1pPr lvl="0" algn="ctr">
              <a:lnSpc>
                <a:spcPct val="1546666"/>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2194560" y="7680963"/>
            <a:ext cx="39502080" cy="21724622"/>
          </a:xfrm>
          <a:prstGeom prst="rect">
            <a:avLst/>
          </a:prstGeom>
          <a:noFill/>
          <a:ln>
            <a:noFill/>
          </a:ln>
        </p:spPr>
        <p:txBody>
          <a:bodyPr anchorCtr="0" anchor="t" bIns="219450" lIns="438900" spcFirstLastPara="1" rIns="438900" wrap="square" tIns="219450">
            <a:norm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717550" lvl="4" marL="2286000" algn="l">
              <a:spcBef>
                <a:spcPts val="1540"/>
              </a:spcBef>
              <a:spcAft>
                <a:spcPts val="0"/>
              </a:spcAft>
              <a:buClr>
                <a:srgbClr val="7F7F7F"/>
              </a:buClr>
              <a:buSzPts val="7700"/>
              <a:buChar char="•"/>
              <a:defRPr/>
            </a:lvl5pPr>
            <a:lvl6pPr indent="-717550" lvl="5" marL="2743200" algn="l">
              <a:spcBef>
                <a:spcPts val="1540"/>
              </a:spcBef>
              <a:spcAft>
                <a:spcPts val="0"/>
              </a:spcAft>
              <a:buClr>
                <a:srgbClr val="7F7F7F"/>
              </a:buClr>
              <a:buSzPts val="7700"/>
              <a:buChar char="o"/>
              <a:defRPr/>
            </a:lvl6pPr>
            <a:lvl7pPr indent="-717550" lvl="6" marL="3200400" algn="l">
              <a:spcBef>
                <a:spcPts val="1540"/>
              </a:spcBef>
              <a:spcAft>
                <a:spcPts val="0"/>
              </a:spcAft>
              <a:buClr>
                <a:srgbClr val="7F7F7F"/>
              </a:buClr>
              <a:buSzPts val="7700"/>
              <a:buChar char="•"/>
              <a:defRPr/>
            </a:lvl7pPr>
            <a:lvl8pPr indent="-717550" lvl="7" marL="3657600" algn="l">
              <a:spcBef>
                <a:spcPts val="1540"/>
              </a:spcBef>
              <a:spcAft>
                <a:spcPts val="0"/>
              </a:spcAft>
              <a:buClr>
                <a:srgbClr val="7F7F7F"/>
              </a:buClr>
              <a:buSzPts val="7700"/>
              <a:buChar char="o"/>
              <a:defRPr/>
            </a:lvl8pPr>
            <a:lvl9pPr indent="-717550" lvl="8" marL="4114800" algn="l">
              <a:spcBef>
                <a:spcPts val="1540"/>
              </a:spcBef>
              <a:spcAft>
                <a:spcPts val="0"/>
              </a:spcAft>
              <a:buClr>
                <a:srgbClr val="7F7F7F"/>
              </a:buClr>
              <a:buSzPts val="7700"/>
              <a:buFont typeface="Arial"/>
              <a:buChar char="•"/>
              <a:defRPr/>
            </a:lvl9pPr>
          </a:lstStyle>
          <a:p/>
        </p:txBody>
      </p:sp>
      <p:sp>
        <p:nvSpPr>
          <p:cNvPr id="30" name="Google Shape;30;p5"/>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6"/>
          <p:cNvSpPr txBox="1"/>
          <p:nvPr>
            <p:ph type="title"/>
          </p:nvPr>
        </p:nvSpPr>
        <p:spPr>
          <a:xfrm>
            <a:off x="3467102" y="6583682"/>
            <a:ext cx="37307520" cy="12024360"/>
          </a:xfrm>
          <a:prstGeom prst="rect">
            <a:avLst/>
          </a:prstGeom>
          <a:noFill/>
          <a:ln>
            <a:noFill/>
          </a:ln>
        </p:spPr>
        <p:txBody>
          <a:bodyPr anchorCtr="0" anchor="b" bIns="219450" lIns="438900" spcFirstLastPara="1" rIns="438900" wrap="square" tIns="219450">
            <a:noAutofit/>
          </a:bodyPr>
          <a:lstStyle>
            <a:lvl1pPr lvl="0" algn="ctr">
              <a:lnSpc>
                <a:spcPct val="100000"/>
              </a:lnSpc>
              <a:spcBef>
                <a:spcPts val="0"/>
              </a:spcBef>
              <a:spcAft>
                <a:spcPts val="0"/>
              </a:spcAft>
              <a:buClr>
                <a:schemeClr val="dk2"/>
              </a:buClr>
              <a:buSzPts val="23000"/>
              <a:buFont typeface="Palatino Linotype"/>
              <a:buNone/>
              <a:defRPr sz="23000">
                <a:solidFill>
                  <a:schemeClr val="dk2"/>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3467102" y="19530065"/>
            <a:ext cx="37307520" cy="5433058"/>
          </a:xfrm>
          <a:prstGeom prst="rect">
            <a:avLst/>
          </a:prstGeom>
          <a:noFill/>
          <a:ln>
            <a:noFill/>
          </a:ln>
        </p:spPr>
        <p:txBody>
          <a:bodyPr anchorCtr="0" anchor="t" bIns="219450" lIns="438900" spcFirstLastPara="1" rIns="438900" wrap="square" tIns="219450">
            <a:normAutofit/>
          </a:bodyPr>
          <a:lstStyle>
            <a:lvl1pPr indent="-228600" lvl="0" marL="457200" algn="ctr">
              <a:spcBef>
                <a:spcPts val="1920"/>
              </a:spcBef>
              <a:spcAft>
                <a:spcPts val="0"/>
              </a:spcAft>
              <a:buClr>
                <a:srgbClr val="888888"/>
              </a:buClr>
              <a:buSzPts val="9600"/>
              <a:buNone/>
              <a:defRPr sz="9600">
                <a:solidFill>
                  <a:srgbClr val="888888"/>
                </a:solidFill>
              </a:defRPr>
            </a:lvl1pPr>
            <a:lvl2pPr indent="-228600" lvl="1" marL="914400" algn="l">
              <a:spcBef>
                <a:spcPts val="1720"/>
              </a:spcBef>
              <a:spcAft>
                <a:spcPts val="0"/>
              </a:spcAft>
              <a:buClr>
                <a:srgbClr val="888888"/>
              </a:buClr>
              <a:buSzPts val="8600"/>
              <a:buNone/>
              <a:defRPr sz="8600">
                <a:solidFill>
                  <a:srgbClr val="888888"/>
                </a:solidFill>
              </a:defRPr>
            </a:lvl2pPr>
            <a:lvl3pPr indent="-228600" lvl="2" marL="1371600" algn="l">
              <a:spcBef>
                <a:spcPts val="1540"/>
              </a:spcBef>
              <a:spcAft>
                <a:spcPts val="0"/>
              </a:spcAft>
              <a:buClr>
                <a:srgbClr val="888888"/>
              </a:buClr>
              <a:buSzPts val="7700"/>
              <a:buNone/>
              <a:defRPr sz="7700">
                <a:solidFill>
                  <a:srgbClr val="888888"/>
                </a:solidFill>
              </a:defRPr>
            </a:lvl3pPr>
            <a:lvl4pPr indent="-228600" lvl="3" marL="1828800" algn="l">
              <a:spcBef>
                <a:spcPts val="1340"/>
              </a:spcBef>
              <a:spcAft>
                <a:spcPts val="0"/>
              </a:spcAft>
              <a:buClr>
                <a:srgbClr val="888888"/>
              </a:buClr>
              <a:buSzPts val="6700"/>
              <a:buNone/>
              <a:defRPr sz="6700">
                <a:solidFill>
                  <a:srgbClr val="888888"/>
                </a:solidFill>
              </a:defRPr>
            </a:lvl4pPr>
            <a:lvl5pPr indent="-228600" lvl="4" marL="2286000" algn="l">
              <a:spcBef>
                <a:spcPts val="1340"/>
              </a:spcBef>
              <a:spcAft>
                <a:spcPts val="0"/>
              </a:spcAft>
              <a:buClr>
                <a:srgbClr val="888888"/>
              </a:buClr>
              <a:buSzPts val="6700"/>
              <a:buNone/>
              <a:defRPr sz="6700">
                <a:solidFill>
                  <a:srgbClr val="888888"/>
                </a:solidFill>
              </a:defRPr>
            </a:lvl5pPr>
            <a:lvl6pPr indent="-228600" lvl="5" marL="2743200" algn="l">
              <a:spcBef>
                <a:spcPts val="1340"/>
              </a:spcBef>
              <a:spcAft>
                <a:spcPts val="0"/>
              </a:spcAft>
              <a:buClr>
                <a:srgbClr val="888888"/>
              </a:buClr>
              <a:buSzPts val="6700"/>
              <a:buNone/>
              <a:defRPr sz="6700">
                <a:solidFill>
                  <a:srgbClr val="888888"/>
                </a:solidFill>
              </a:defRPr>
            </a:lvl6pPr>
            <a:lvl7pPr indent="-228600" lvl="6" marL="3200400" algn="l">
              <a:spcBef>
                <a:spcPts val="1340"/>
              </a:spcBef>
              <a:spcAft>
                <a:spcPts val="0"/>
              </a:spcAft>
              <a:buClr>
                <a:srgbClr val="888888"/>
              </a:buClr>
              <a:buSzPts val="6700"/>
              <a:buNone/>
              <a:defRPr sz="6700">
                <a:solidFill>
                  <a:srgbClr val="888888"/>
                </a:solidFill>
              </a:defRPr>
            </a:lvl7pPr>
            <a:lvl8pPr indent="-228600" lvl="7" marL="3657600" algn="l">
              <a:spcBef>
                <a:spcPts val="1340"/>
              </a:spcBef>
              <a:spcAft>
                <a:spcPts val="0"/>
              </a:spcAft>
              <a:buClr>
                <a:srgbClr val="888888"/>
              </a:buClr>
              <a:buSzPts val="6700"/>
              <a:buNone/>
              <a:defRPr sz="6700">
                <a:solidFill>
                  <a:srgbClr val="888888"/>
                </a:solidFill>
              </a:defRPr>
            </a:lvl8pPr>
            <a:lvl9pPr indent="-228600" lvl="8" marL="4114800" algn="l">
              <a:spcBef>
                <a:spcPts val="1340"/>
              </a:spcBef>
              <a:spcAft>
                <a:spcPts val="0"/>
              </a:spcAft>
              <a:buClr>
                <a:srgbClr val="888888"/>
              </a:buClr>
              <a:buSzPts val="6700"/>
              <a:buNone/>
              <a:defRPr sz="6700">
                <a:solidFill>
                  <a:srgbClr val="888888"/>
                </a:solidFill>
              </a:defRPr>
            </a:lvl9pPr>
          </a:lstStyle>
          <a:p/>
        </p:txBody>
      </p:sp>
      <p:sp>
        <p:nvSpPr>
          <p:cNvPr id="36" name="Google Shape;36;p6"/>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
        <p:nvSpPr>
          <p:cNvPr id="39" name="Google Shape;39;p6"/>
          <p:cNvSpPr/>
          <p:nvPr/>
        </p:nvSpPr>
        <p:spPr>
          <a:xfrm>
            <a:off x="21579840" y="18836640"/>
            <a:ext cx="406906" cy="406906"/>
          </a:xfrm>
          <a:prstGeom prst="ellipse">
            <a:avLst/>
          </a:prstGeom>
          <a:solidFill>
            <a:srgbClr val="7F7F7F"/>
          </a:solidFill>
          <a:ln>
            <a:noFill/>
          </a:ln>
        </p:spPr>
        <p:txBody>
          <a:bodyPr anchorCtr="0" anchor="ctr" bIns="219450" lIns="438900" spcFirstLastPara="1" rIns="438900" wrap="square" tIns="219450">
            <a:noAutofit/>
          </a:bodyPr>
          <a:lstStyle/>
          <a:p>
            <a:pPr indent="0" lvl="0" marL="0" marR="0" rtl="0" algn="ctr">
              <a:spcBef>
                <a:spcPts val="0"/>
              </a:spcBef>
              <a:spcAft>
                <a:spcPts val="0"/>
              </a:spcAft>
              <a:buNone/>
            </a:pPr>
            <a:r>
              <a:t/>
            </a:r>
            <a:endParaRPr b="1" baseline="-25000" sz="3400">
              <a:solidFill>
                <a:schemeClr val="lt1"/>
              </a:solidFill>
              <a:latin typeface="Arial"/>
              <a:ea typeface="Arial"/>
              <a:cs typeface="Arial"/>
              <a:sym typeface="Arial"/>
            </a:endParaRPr>
          </a:p>
        </p:txBody>
      </p:sp>
      <p:sp>
        <p:nvSpPr>
          <p:cNvPr id="40" name="Google Shape;40;p6"/>
          <p:cNvSpPr/>
          <p:nvPr/>
        </p:nvSpPr>
        <p:spPr>
          <a:xfrm>
            <a:off x="22539960" y="18836640"/>
            <a:ext cx="406906" cy="406906"/>
          </a:xfrm>
          <a:prstGeom prst="ellipse">
            <a:avLst/>
          </a:prstGeom>
          <a:solidFill>
            <a:srgbClr val="7F7F7F"/>
          </a:solidFill>
          <a:ln>
            <a:noFill/>
          </a:ln>
        </p:spPr>
        <p:txBody>
          <a:bodyPr anchorCtr="0" anchor="ctr" bIns="219450" lIns="438900" spcFirstLastPara="1" rIns="438900" wrap="square" tIns="219450">
            <a:noAutofit/>
          </a:bodyPr>
          <a:lstStyle/>
          <a:p>
            <a:pPr indent="0" lvl="0" marL="0" marR="0" rtl="0" algn="ctr">
              <a:spcBef>
                <a:spcPts val="0"/>
              </a:spcBef>
              <a:spcAft>
                <a:spcPts val="0"/>
              </a:spcAft>
              <a:buNone/>
            </a:pPr>
            <a:r>
              <a:t/>
            </a:r>
            <a:endParaRPr b="1" baseline="-25000" sz="3400">
              <a:solidFill>
                <a:schemeClr val="lt1"/>
              </a:solidFill>
              <a:latin typeface="Arial"/>
              <a:ea typeface="Arial"/>
              <a:cs typeface="Arial"/>
              <a:sym typeface="Arial"/>
            </a:endParaRPr>
          </a:p>
        </p:txBody>
      </p:sp>
      <p:sp>
        <p:nvSpPr>
          <p:cNvPr id="41" name="Google Shape;41;p6"/>
          <p:cNvSpPr/>
          <p:nvPr/>
        </p:nvSpPr>
        <p:spPr>
          <a:xfrm>
            <a:off x="20624294" y="18836640"/>
            <a:ext cx="406906" cy="406906"/>
          </a:xfrm>
          <a:prstGeom prst="ellipse">
            <a:avLst/>
          </a:prstGeom>
          <a:solidFill>
            <a:srgbClr val="7F7F7F"/>
          </a:solidFill>
          <a:ln>
            <a:noFill/>
          </a:ln>
        </p:spPr>
        <p:txBody>
          <a:bodyPr anchorCtr="0" anchor="ctr" bIns="219450" lIns="438900" spcFirstLastPara="1" rIns="438900" wrap="square" tIns="219450">
            <a:noAutofit/>
          </a:bodyPr>
          <a:lstStyle/>
          <a:p>
            <a:pPr indent="0" lvl="0" marL="0" marR="0" rtl="0" algn="ctr">
              <a:spcBef>
                <a:spcPts val="0"/>
              </a:spcBef>
              <a:spcAft>
                <a:spcPts val="0"/>
              </a:spcAft>
              <a:buNone/>
            </a:pPr>
            <a:r>
              <a:t/>
            </a:r>
            <a:endParaRPr b="1" baseline="-25000" sz="34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7"/>
          <p:cNvSpPr txBox="1"/>
          <p:nvPr>
            <p:ph type="title"/>
          </p:nvPr>
        </p:nvSpPr>
        <p:spPr>
          <a:xfrm>
            <a:off x="2194560" y="0"/>
            <a:ext cx="39502080" cy="7680960"/>
          </a:xfrm>
          <a:prstGeom prst="rect">
            <a:avLst/>
          </a:prstGeom>
          <a:noFill/>
          <a:ln>
            <a:noFill/>
          </a:ln>
        </p:spPr>
        <p:txBody>
          <a:bodyPr anchorCtr="0" anchor="b" bIns="219450" lIns="438900" spcFirstLastPara="1" rIns="438900" wrap="square" tIns="219450">
            <a:noAutofit/>
          </a:bodyPr>
          <a:lstStyle>
            <a:lvl1pPr lvl="0" algn="ctr">
              <a:lnSpc>
                <a:spcPct val="1546666"/>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idx="1" type="body"/>
          </p:nvPr>
        </p:nvSpPr>
        <p:spPr>
          <a:xfrm>
            <a:off x="22311360" y="7680963"/>
            <a:ext cx="19385280" cy="21724622"/>
          </a:xfrm>
          <a:prstGeom prst="rect">
            <a:avLst/>
          </a:prstGeom>
          <a:noFill/>
          <a:ln>
            <a:noFill/>
          </a:ln>
        </p:spPr>
        <p:txBody>
          <a:bodyPr anchorCtr="0" anchor="t" bIns="219450" lIns="438900" spcFirstLastPara="1" rIns="438900" wrap="square" tIns="219450">
            <a:normAutofit/>
          </a:bodyPr>
          <a:lstStyle>
            <a:lvl1pPr indent="-958850" lvl="0" marL="457200" algn="l">
              <a:spcBef>
                <a:spcPts val="2300"/>
              </a:spcBef>
              <a:spcAft>
                <a:spcPts val="0"/>
              </a:spcAft>
              <a:buClr>
                <a:srgbClr val="7F7F7F"/>
              </a:buClr>
              <a:buSzPts val="11500"/>
              <a:buChar char="•"/>
              <a:defRPr sz="11500"/>
            </a:lvl1pPr>
            <a:lvl2pPr indent="-717550" lvl="1" marL="914400" algn="l">
              <a:spcBef>
                <a:spcPts val="1540"/>
              </a:spcBef>
              <a:spcAft>
                <a:spcPts val="0"/>
              </a:spcAft>
              <a:buClr>
                <a:srgbClr val="7F7F7F"/>
              </a:buClr>
              <a:buSzPts val="7700"/>
              <a:buChar char="o"/>
              <a:defRPr sz="7700"/>
            </a:lvl2pPr>
            <a:lvl3pPr indent="-717550" lvl="2" marL="1371600" algn="l">
              <a:spcBef>
                <a:spcPts val="1540"/>
              </a:spcBef>
              <a:spcAft>
                <a:spcPts val="0"/>
              </a:spcAft>
              <a:buClr>
                <a:srgbClr val="7F7F7F"/>
              </a:buClr>
              <a:buSzPts val="7700"/>
              <a:buChar char="•"/>
              <a:defRPr sz="7700"/>
            </a:lvl3pPr>
            <a:lvl4pPr indent="-717550" lvl="3" marL="1828800" algn="l">
              <a:spcBef>
                <a:spcPts val="1540"/>
              </a:spcBef>
              <a:spcAft>
                <a:spcPts val="0"/>
              </a:spcAft>
              <a:buClr>
                <a:srgbClr val="7F7F7F"/>
              </a:buClr>
              <a:buSzPts val="7700"/>
              <a:buChar char="o"/>
              <a:defRPr sz="7700"/>
            </a:lvl4pPr>
            <a:lvl5pPr indent="-717550" lvl="4" marL="2286000" algn="l">
              <a:spcBef>
                <a:spcPts val="1540"/>
              </a:spcBef>
              <a:spcAft>
                <a:spcPts val="0"/>
              </a:spcAft>
              <a:buClr>
                <a:srgbClr val="7F7F7F"/>
              </a:buClr>
              <a:buSzPts val="7700"/>
              <a:buChar char="•"/>
              <a:defRPr sz="7700"/>
            </a:lvl5pPr>
            <a:lvl6pPr indent="-717550" lvl="5" marL="2743200" algn="l">
              <a:spcBef>
                <a:spcPts val="1540"/>
              </a:spcBef>
              <a:spcAft>
                <a:spcPts val="0"/>
              </a:spcAft>
              <a:buClr>
                <a:srgbClr val="7F7F7F"/>
              </a:buClr>
              <a:buSzPts val="7700"/>
              <a:buChar char="o"/>
              <a:defRPr sz="7700"/>
            </a:lvl6pPr>
            <a:lvl7pPr indent="-717550" lvl="6" marL="3200400" algn="l">
              <a:spcBef>
                <a:spcPts val="1540"/>
              </a:spcBef>
              <a:spcAft>
                <a:spcPts val="0"/>
              </a:spcAft>
              <a:buClr>
                <a:srgbClr val="7F7F7F"/>
              </a:buClr>
              <a:buSzPts val="7700"/>
              <a:buChar char="•"/>
              <a:defRPr sz="7700"/>
            </a:lvl7pPr>
            <a:lvl8pPr indent="-717550" lvl="7" marL="3657600" algn="l">
              <a:spcBef>
                <a:spcPts val="1540"/>
              </a:spcBef>
              <a:spcAft>
                <a:spcPts val="0"/>
              </a:spcAft>
              <a:buClr>
                <a:srgbClr val="7F7F7F"/>
              </a:buClr>
              <a:buSzPts val="7700"/>
              <a:buChar char="o"/>
              <a:defRPr sz="7700"/>
            </a:lvl8pPr>
            <a:lvl9pPr indent="-717550" lvl="8" marL="4114800" algn="l">
              <a:spcBef>
                <a:spcPts val="1540"/>
              </a:spcBef>
              <a:spcAft>
                <a:spcPts val="0"/>
              </a:spcAft>
              <a:buClr>
                <a:srgbClr val="7F7F7F"/>
              </a:buClr>
              <a:buSzPts val="7700"/>
              <a:buChar char="•"/>
              <a:defRPr sz="7700"/>
            </a:lvl9pPr>
          </a:lstStyle>
          <a:p/>
        </p:txBody>
      </p:sp>
      <p:sp>
        <p:nvSpPr>
          <p:cNvPr id="45" name="Google Shape;45;p7"/>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
        <p:nvSpPr>
          <p:cNvPr id="48" name="Google Shape;48;p7"/>
          <p:cNvSpPr txBox="1"/>
          <p:nvPr>
            <p:ph idx="2" type="body"/>
          </p:nvPr>
        </p:nvSpPr>
        <p:spPr>
          <a:xfrm>
            <a:off x="1755648" y="7680960"/>
            <a:ext cx="19399910" cy="21726144"/>
          </a:xfrm>
          <a:prstGeom prst="rect">
            <a:avLst/>
          </a:prstGeom>
          <a:noFill/>
          <a:ln>
            <a:noFill/>
          </a:ln>
        </p:spPr>
        <p:txBody>
          <a:bodyPr anchorCtr="0" anchor="t" bIns="219450" lIns="438900" spcFirstLastPara="1" rIns="438900" wrap="square" tIns="219450">
            <a:norm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8"/>
          <p:cNvSpPr txBox="1"/>
          <p:nvPr>
            <p:ph type="title"/>
          </p:nvPr>
        </p:nvSpPr>
        <p:spPr>
          <a:xfrm>
            <a:off x="2194560" y="0"/>
            <a:ext cx="39502080" cy="7680960"/>
          </a:xfrm>
          <a:prstGeom prst="rect">
            <a:avLst/>
          </a:prstGeom>
          <a:noFill/>
          <a:ln>
            <a:noFill/>
          </a:ln>
        </p:spPr>
        <p:txBody>
          <a:bodyPr anchorCtr="0" anchor="b" bIns="219450" lIns="438900" spcFirstLastPara="1" rIns="438900" wrap="square" tIns="219450">
            <a:noAutofit/>
          </a:bodyPr>
          <a:lstStyle>
            <a:lvl1pPr lvl="0" algn="ctr">
              <a:lnSpc>
                <a:spcPct val="107490"/>
              </a:lnSpc>
              <a:spcBef>
                <a:spcPts val="0"/>
              </a:spcBef>
              <a:spcAft>
                <a:spcPts val="0"/>
              </a:spcAft>
              <a:buClr>
                <a:schemeClr val="dk2"/>
              </a:buClr>
              <a:buSzPts val="25900"/>
              <a:buFont typeface="Palatino Linotyp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 type="body"/>
          </p:nvPr>
        </p:nvSpPr>
        <p:spPr>
          <a:xfrm>
            <a:off x="2194560" y="7680960"/>
            <a:ext cx="19392902" cy="2926080"/>
          </a:xfrm>
          <a:prstGeom prst="rect">
            <a:avLst/>
          </a:prstGeom>
          <a:noFill/>
          <a:ln>
            <a:noFill/>
          </a:ln>
        </p:spPr>
        <p:txBody>
          <a:bodyPr anchorCtr="0" anchor="b" bIns="219450" lIns="438900" spcFirstLastPara="1" rIns="438900" wrap="square" tIns="219450">
            <a:noAutofit/>
          </a:bodyPr>
          <a:lstStyle>
            <a:lvl1pPr indent="-228600" lvl="0" marL="457200" algn="ctr">
              <a:spcBef>
                <a:spcPts val="2300"/>
              </a:spcBef>
              <a:spcAft>
                <a:spcPts val="0"/>
              </a:spcAft>
              <a:buClr>
                <a:srgbClr val="7F7F7F"/>
              </a:buClr>
              <a:buSzPts val="11500"/>
              <a:buNone/>
              <a:defRPr b="0" sz="11500"/>
            </a:lvl1pPr>
            <a:lvl2pPr indent="-228600" lvl="1" marL="914400" algn="l">
              <a:spcBef>
                <a:spcPts val="1920"/>
              </a:spcBef>
              <a:spcAft>
                <a:spcPts val="0"/>
              </a:spcAft>
              <a:buClr>
                <a:srgbClr val="7F7F7F"/>
              </a:buClr>
              <a:buSzPts val="9600"/>
              <a:buNone/>
              <a:defRPr b="1" sz="9600"/>
            </a:lvl2pPr>
            <a:lvl3pPr indent="-228600" lvl="2" marL="1371600" algn="l">
              <a:spcBef>
                <a:spcPts val="1720"/>
              </a:spcBef>
              <a:spcAft>
                <a:spcPts val="0"/>
              </a:spcAft>
              <a:buClr>
                <a:srgbClr val="7F7F7F"/>
              </a:buClr>
              <a:buSzPts val="8600"/>
              <a:buNone/>
              <a:defRPr b="1" sz="8600"/>
            </a:lvl3pPr>
            <a:lvl4pPr indent="-228600" lvl="3" marL="1828800" algn="l">
              <a:spcBef>
                <a:spcPts val="1540"/>
              </a:spcBef>
              <a:spcAft>
                <a:spcPts val="0"/>
              </a:spcAft>
              <a:buClr>
                <a:srgbClr val="7F7F7F"/>
              </a:buClr>
              <a:buSzPts val="7700"/>
              <a:buNone/>
              <a:defRPr b="1" sz="7700"/>
            </a:lvl4pPr>
            <a:lvl5pPr indent="-228600" lvl="4" marL="2286000" algn="l">
              <a:spcBef>
                <a:spcPts val="1540"/>
              </a:spcBef>
              <a:spcAft>
                <a:spcPts val="0"/>
              </a:spcAft>
              <a:buClr>
                <a:srgbClr val="7F7F7F"/>
              </a:buClr>
              <a:buSzPts val="7700"/>
              <a:buNone/>
              <a:defRPr b="1" sz="7700"/>
            </a:lvl5pPr>
            <a:lvl6pPr indent="-228600" lvl="5" marL="2743200" algn="l">
              <a:spcBef>
                <a:spcPts val="1540"/>
              </a:spcBef>
              <a:spcAft>
                <a:spcPts val="0"/>
              </a:spcAft>
              <a:buClr>
                <a:srgbClr val="7F7F7F"/>
              </a:buClr>
              <a:buSzPts val="7700"/>
              <a:buNone/>
              <a:defRPr b="1" sz="7700"/>
            </a:lvl6pPr>
            <a:lvl7pPr indent="-228600" lvl="6" marL="3200400" algn="l">
              <a:spcBef>
                <a:spcPts val="1540"/>
              </a:spcBef>
              <a:spcAft>
                <a:spcPts val="0"/>
              </a:spcAft>
              <a:buClr>
                <a:srgbClr val="7F7F7F"/>
              </a:buClr>
              <a:buSzPts val="7700"/>
              <a:buNone/>
              <a:defRPr b="1" sz="7700"/>
            </a:lvl7pPr>
            <a:lvl8pPr indent="-228600" lvl="7" marL="3657600" algn="l">
              <a:spcBef>
                <a:spcPts val="1540"/>
              </a:spcBef>
              <a:spcAft>
                <a:spcPts val="0"/>
              </a:spcAft>
              <a:buClr>
                <a:srgbClr val="7F7F7F"/>
              </a:buClr>
              <a:buSzPts val="7700"/>
              <a:buNone/>
              <a:defRPr b="1" sz="7700"/>
            </a:lvl8pPr>
            <a:lvl9pPr indent="-228600" lvl="8" marL="4114800" algn="l">
              <a:spcBef>
                <a:spcPts val="1540"/>
              </a:spcBef>
              <a:spcAft>
                <a:spcPts val="0"/>
              </a:spcAft>
              <a:buClr>
                <a:srgbClr val="7F7F7F"/>
              </a:buClr>
              <a:buSzPts val="7700"/>
              <a:buNone/>
              <a:defRPr b="1" sz="7700"/>
            </a:lvl9pPr>
          </a:lstStyle>
          <a:p/>
        </p:txBody>
      </p:sp>
      <p:sp>
        <p:nvSpPr>
          <p:cNvPr id="52" name="Google Shape;52;p8"/>
          <p:cNvSpPr txBox="1"/>
          <p:nvPr>
            <p:ph idx="2" type="body"/>
          </p:nvPr>
        </p:nvSpPr>
        <p:spPr>
          <a:xfrm>
            <a:off x="22311362" y="7680960"/>
            <a:ext cx="19400520" cy="2926080"/>
          </a:xfrm>
          <a:prstGeom prst="rect">
            <a:avLst/>
          </a:prstGeom>
          <a:noFill/>
          <a:ln>
            <a:noFill/>
          </a:ln>
        </p:spPr>
        <p:txBody>
          <a:bodyPr anchorCtr="0" anchor="b" bIns="219450" lIns="438900" spcFirstLastPara="1" rIns="438900" wrap="square" tIns="219450">
            <a:noAutofit/>
          </a:bodyPr>
          <a:lstStyle>
            <a:lvl1pPr indent="-228600" lvl="0" marL="457200" algn="ctr">
              <a:spcBef>
                <a:spcPts val="2300"/>
              </a:spcBef>
              <a:spcAft>
                <a:spcPts val="0"/>
              </a:spcAft>
              <a:buClr>
                <a:srgbClr val="7F7F7F"/>
              </a:buClr>
              <a:buSzPts val="11500"/>
              <a:buNone/>
              <a:defRPr b="0" sz="11500"/>
            </a:lvl1pPr>
            <a:lvl2pPr indent="-228600" lvl="1" marL="914400" algn="l">
              <a:spcBef>
                <a:spcPts val="1920"/>
              </a:spcBef>
              <a:spcAft>
                <a:spcPts val="0"/>
              </a:spcAft>
              <a:buClr>
                <a:srgbClr val="7F7F7F"/>
              </a:buClr>
              <a:buSzPts val="9600"/>
              <a:buNone/>
              <a:defRPr b="1" sz="9600"/>
            </a:lvl2pPr>
            <a:lvl3pPr indent="-228600" lvl="2" marL="1371600" algn="l">
              <a:spcBef>
                <a:spcPts val="1720"/>
              </a:spcBef>
              <a:spcAft>
                <a:spcPts val="0"/>
              </a:spcAft>
              <a:buClr>
                <a:srgbClr val="7F7F7F"/>
              </a:buClr>
              <a:buSzPts val="8600"/>
              <a:buNone/>
              <a:defRPr b="1" sz="8600"/>
            </a:lvl3pPr>
            <a:lvl4pPr indent="-228600" lvl="3" marL="1828800" algn="l">
              <a:spcBef>
                <a:spcPts val="1540"/>
              </a:spcBef>
              <a:spcAft>
                <a:spcPts val="0"/>
              </a:spcAft>
              <a:buClr>
                <a:srgbClr val="7F7F7F"/>
              </a:buClr>
              <a:buSzPts val="7700"/>
              <a:buNone/>
              <a:defRPr b="1" sz="7700"/>
            </a:lvl4pPr>
            <a:lvl5pPr indent="-228600" lvl="4" marL="2286000" algn="l">
              <a:spcBef>
                <a:spcPts val="1540"/>
              </a:spcBef>
              <a:spcAft>
                <a:spcPts val="0"/>
              </a:spcAft>
              <a:buClr>
                <a:srgbClr val="7F7F7F"/>
              </a:buClr>
              <a:buSzPts val="7700"/>
              <a:buNone/>
              <a:defRPr b="1" sz="7700"/>
            </a:lvl5pPr>
            <a:lvl6pPr indent="-228600" lvl="5" marL="2743200" algn="l">
              <a:spcBef>
                <a:spcPts val="1540"/>
              </a:spcBef>
              <a:spcAft>
                <a:spcPts val="0"/>
              </a:spcAft>
              <a:buClr>
                <a:srgbClr val="7F7F7F"/>
              </a:buClr>
              <a:buSzPts val="7700"/>
              <a:buNone/>
              <a:defRPr b="1" sz="7700"/>
            </a:lvl6pPr>
            <a:lvl7pPr indent="-228600" lvl="6" marL="3200400" algn="l">
              <a:spcBef>
                <a:spcPts val="1540"/>
              </a:spcBef>
              <a:spcAft>
                <a:spcPts val="0"/>
              </a:spcAft>
              <a:buClr>
                <a:srgbClr val="7F7F7F"/>
              </a:buClr>
              <a:buSzPts val="7700"/>
              <a:buNone/>
              <a:defRPr b="1" sz="7700"/>
            </a:lvl7pPr>
            <a:lvl8pPr indent="-228600" lvl="7" marL="3657600" algn="l">
              <a:spcBef>
                <a:spcPts val="1540"/>
              </a:spcBef>
              <a:spcAft>
                <a:spcPts val="0"/>
              </a:spcAft>
              <a:buClr>
                <a:srgbClr val="7F7F7F"/>
              </a:buClr>
              <a:buSzPts val="7700"/>
              <a:buNone/>
              <a:defRPr b="1" sz="7700"/>
            </a:lvl8pPr>
            <a:lvl9pPr indent="-228600" lvl="8" marL="4114800" algn="l">
              <a:spcBef>
                <a:spcPts val="1540"/>
              </a:spcBef>
              <a:spcAft>
                <a:spcPts val="0"/>
              </a:spcAft>
              <a:buClr>
                <a:srgbClr val="7F7F7F"/>
              </a:buClr>
              <a:buSzPts val="7700"/>
              <a:buNone/>
              <a:defRPr b="1" sz="7700"/>
            </a:lvl9pPr>
          </a:lstStyle>
          <a:p/>
        </p:txBody>
      </p:sp>
      <p:sp>
        <p:nvSpPr>
          <p:cNvPr id="53" name="Google Shape;53;p8"/>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
        <p:nvSpPr>
          <p:cNvPr id="56" name="Google Shape;56;p8"/>
          <p:cNvSpPr txBox="1"/>
          <p:nvPr>
            <p:ph idx="3" type="body"/>
          </p:nvPr>
        </p:nvSpPr>
        <p:spPr>
          <a:xfrm>
            <a:off x="2194560" y="10621670"/>
            <a:ext cx="19399910" cy="18785434"/>
          </a:xfrm>
          <a:prstGeom prst="rect">
            <a:avLst/>
          </a:prstGeom>
          <a:noFill/>
          <a:ln>
            <a:noFill/>
          </a:ln>
        </p:spPr>
        <p:txBody>
          <a:bodyPr anchorCtr="0" anchor="t" bIns="219450" lIns="438900" spcFirstLastPara="1" rIns="438900" wrap="square" tIns="219450">
            <a:norm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
        <p:nvSpPr>
          <p:cNvPr id="57" name="Google Shape;57;p8"/>
          <p:cNvSpPr txBox="1"/>
          <p:nvPr>
            <p:ph idx="4" type="body"/>
          </p:nvPr>
        </p:nvSpPr>
        <p:spPr>
          <a:xfrm>
            <a:off x="22428403" y="10621673"/>
            <a:ext cx="19399910" cy="18783298"/>
          </a:xfrm>
          <a:prstGeom prst="rect">
            <a:avLst/>
          </a:prstGeom>
          <a:noFill/>
          <a:ln>
            <a:noFill/>
          </a:ln>
        </p:spPr>
        <p:txBody>
          <a:bodyPr anchorCtr="0" anchor="t" bIns="219450" lIns="438900" spcFirstLastPara="1" rIns="438900" wrap="square" tIns="219450">
            <a:norm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9"/>
          <p:cNvSpPr txBox="1"/>
          <p:nvPr>
            <p:ph type="title"/>
          </p:nvPr>
        </p:nvSpPr>
        <p:spPr>
          <a:xfrm>
            <a:off x="2194560" y="0"/>
            <a:ext cx="39502080" cy="7680960"/>
          </a:xfrm>
          <a:prstGeom prst="rect">
            <a:avLst/>
          </a:prstGeom>
          <a:noFill/>
          <a:ln>
            <a:noFill/>
          </a:ln>
        </p:spPr>
        <p:txBody>
          <a:bodyPr anchorCtr="0" anchor="b" bIns="219450" lIns="438900" spcFirstLastPara="1" rIns="438900" wrap="square" tIns="219450">
            <a:noAutofit/>
          </a:bodyPr>
          <a:lstStyle>
            <a:lvl1pPr lvl="0" algn="ctr">
              <a:lnSpc>
                <a:spcPct val="1546666"/>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28354020" y="1280160"/>
            <a:ext cx="14439902" cy="10058400"/>
          </a:xfrm>
          <a:prstGeom prst="rect">
            <a:avLst/>
          </a:prstGeom>
          <a:noFill/>
          <a:ln>
            <a:noFill/>
          </a:ln>
        </p:spPr>
        <p:txBody>
          <a:bodyPr anchorCtr="0" anchor="b" bIns="219450" lIns="438900" spcFirstLastPara="1" rIns="438900" wrap="square" tIns="219450">
            <a:noAutofit/>
          </a:bodyPr>
          <a:lstStyle>
            <a:lvl1pPr lvl="0" algn="ctr">
              <a:lnSpc>
                <a:spcPct val="100000"/>
              </a:lnSpc>
              <a:spcBef>
                <a:spcPts val="0"/>
              </a:spcBef>
              <a:spcAft>
                <a:spcPts val="0"/>
              </a:spcAft>
              <a:buClr>
                <a:schemeClr val="dk2"/>
              </a:buClr>
              <a:buSzPts val="13400"/>
              <a:buFont typeface="Palatino Linotype"/>
              <a:buNone/>
              <a:defRPr b="0" sz="1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txBox="1"/>
          <p:nvPr>
            <p:ph idx="1" type="body"/>
          </p:nvPr>
        </p:nvSpPr>
        <p:spPr>
          <a:xfrm>
            <a:off x="3451860" y="1310643"/>
            <a:ext cx="23980142" cy="28094942"/>
          </a:xfrm>
          <a:prstGeom prst="rect">
            <a:avLst/>
          </a:prstGeom>
          <a:noFill/>
          <a:ln>
            <a:noFill/>
          </a:ln>
        </p:spPr>
        <p:txBody>
          <a:bodyPr anchorCtr="0" anchor="t" bIns="219450" lIns="438900" spcFirstLastPara="1" rIns="438900" wrap="square" tIns="219450">
            <a:normAutofit/>
          </a:bodyPr>
          <a:lstStyle>
            <a:lvl1pPr indent="-1206500" lvl="0" marL="457200" algn="l">
              <a:spcBef>
                <a:spcPts val="3080"/>
              </a:spcBef>
              <a:spcAft>
                <a:spcPts val="0"/>
              </a:spcAft>
              <a:buClr>
                <a:srgbClr val="7F7F7F"/>
              </a:buClr>
              <a:buSzPts val="15400"/>
              <a:buChar char="•"/>
              <a:defRPr sz="15400"/>
            </a:lvl1pPr>
            <a:lvl2pPr indent="-1079500" lvl="1" marL="914400" algn="l">
              <a:spcBef>
                <a:spcPts val="2680"/>
              </a:spcBef>
              <a:spcAft>
                <a:spcPts val="0"/>
              </a:spcAft>
              <a:buClr>
                <a:srgbClr val="7F7F7F"/>
              </a:buClr>
              <a:buSzPts val="13400"/>
              <a:buChar char="o"/>
              <a:defRPr sz="13400"/>
            </a:lvl2pPr>
            <a:lvl3pPr indent="-958850" lvl="2" marL="1371600" algn="l">
              <a:spcBef>
                <a:spcPts val="2300"/>
              </a:spcBef>
              <a:spcAft>
                <a:spcPts val="0"/>
              </a:spcAft>
              <a:buClr>
                <a:srgbClr val="7F7F7F"/>
              </a:buClr>
              <a:buSzPts val="11500"/>
              <a:buChar char="•"/>
              <a:defRPr sz="11500"/>
            </a:lvl3pPr>
            <a:lvl4pPr indent="-838200" lvl="3" marL="1828800" algn="l">
              <a:spcBef>
                <a:spcPts val="1920"/>
              </a:spcBef>
              <a:spcAft>
                <a:spcPts val="0"/>
              </a:spcAft>
              <a:buClr>
                <a:srgbClr val="7F7F7F"/>
              </a:buClr>
              <a:buSzPts val="9600"/>
              <a:buChar char="o"/>
              <a:defRPr sz="9600"/>
            </a:lvl4pPr>
            <a:lvl5pPr indent="-838200" lvl="4" marL="2286000" algn="l">
              <a:spcBef>
                <a:spcPts val="1920"/>
              </a:spcBef>
              <a:spcAft>
                <a:spcPts val="0"/>
              </a:spcAft>
              <a:buClr>
                <a:srgbClr val="7F7F7F"/>
              </a:buClr>
              <a:buSzPts val="9600"/>
              <a:buChar char="•"/>
              <a:defRPr sz="9600"/>
            </a:lvl5pPr>
            <a:lvl6pPr indent="-838200" lvl="5" marL="2743200" algn="l">
              <a:spcBef>
                <a:spcPts val="1920"/>
              </a:spcBef>
              <a:spcAft>
                <a:spcPts val="0"/>
              </a:spcAft>
              <a:buClr>
                <a:srgbClr val="7F7F7F"/>
              </a:buClr>
              <a:buSzPts val="9600"/>
              <a:buChar char="o"/>
              <a:defRPr sz="9600"/>
            </a:lvl6pPr>
            <a:lvl7pPr indent="-838200" lvl="6" marL="3200400" algn="l">
              <a:spcBef>
                <a:spcPts val="1920"/>
              </a:spcBef>
              <a:spcAft>
                <a:spcPts val="0"/>
              </a:spcAft>
              <a:buClr>
                <a:srgbClr val="7F7F7F"/>
              </a:buClr>
              <a:buSzPts val="9600"/>
              <a:buChar char="•"/>
              <a:defRPr sz="9600"/>
            </a:lvl7pPr>
            <a:lvl8pPr indent="-838200" lvl="7" marL="3657600" algn="l">
              <a:spcBef>
                <a:spcPts val="1920"/>
              </a:spcBef>
              <a:spcAft>
                <a:spcPts val="0"/>
              </a:spcAft>
              <a:buClr>
                <a:srgbClr val="7F7F7F"/>
              </a:buClr>
              <a:buSzPts val="9600"/>
              <a:buChar char="o"/>
              <a:defRPr sz="9600"/>
            </a:lvl8pPr>
            <a:lvl9pPr indent="-838200" lvl="8" marL="4114800" algn="l">
              <a:spcBef>
                <a:spcPts val="1920"/>
              </a:spcBef>
              <a:spcAft>
                <a:spcPts val="0"/>
              </a:spcAft>
              <a:buClr>
                <a:srgbClr val="7F7F7F"/>
              </a:buClr>
              <a:buSzPts val="9600"/>
              <a:buChar char="•"/>
              <a:defRPr sz="9600"/>
            </a:lvl9pPr>
          </a:lstStyle>
          <a:p/>
        </p:txBody>
      </p:sp>
      <p:sp>
        <p:nvSpPr>
          <p:cNvPr id="66" name="Google Shape;66;p10"/>
          <p:cNvSpPr txBox="1"/>
          <p:nvPr>
            <p:ph idx="2" type="body"/>
          </p:nvPr>
        </p:nvSpPr>
        <p:spPr>
          <a:xfrm>
            <a:off x="28354020" y="11704323"/>
            <a:ext cx="14439902" cy="17701262"/>
          </a:xfrm>
          <a:prstGeom prst="rect">
            <a:avLst/>
          </a:prstGeom>
          <a:noFill/>
          <a:ln>
            <a:noFill/>
          </a:ln>
        </p:spPr>
        <p:txBody>
          <a:bodyPr anchorCtr="0" anchor="t" bIns="219450" lIns="438900" spcFirstLastPara="1" rIns="438900" wrap="square" tIns="219450">
            <a:normAutofit/>
          </a:bodyPr>
          <a:lstStyle>
            <a:lvl1pPr indent="-228600" lvl="0" marL="457200" algn="ctr">
              <a:lnSpc>
                <a:spcPct val="125000"/>
              </a:lnSpc>
              <a:spcBef>
                <a:spcPts val="1540"/>
              </a:spcBef>
              <a:spcAft>
                <a:spcPts val="0"/>
              </a:spcAft>
              <a:buClr>
                <a:srgbClr val="7F7F7F"/>
              </a:buClr>
              <a:buSzPts val="7700"/>
              <a:buNone/>
              <a:defRPr sz="7700"/>
            </a:lvl1pPr>
            <a:lvl2pPr indent="-228600" lvl="1" marL="914400" algn="l">
              <a:spcBef>
                <a:spcPts val="1160"/>
              </a:spcBef>
              <a:spcAft>
                <a:spcPts val="0"/>
              </a:spcAft>
              <a:buClr>
                <a:srgbClr val="7F7F7F"/>
              </a:buClr>
              <a:buSzPts val="5800"/>
              <a:buNone/>
              <a:defRPr sz="5800"/>
            </a:lvl2pPr>
            <a:lvl3pPr indent="-228600" lvl="2" marL="1371600" algn="l">
              <a:spcBef>
                <a:spcPts val="960"/>
              </a:spcBef>
              <a:spcAft>
                <a:spcPts val="0"/>
              </a:spcAft>
              <a:buClr>
                <a:srgbClr val="7F7F7F"/>
              </a:buClr>
              <a:buSzPts val="4800"/>
              <a:buNone/>
              <a:defRPr sz="4800"/>
            </a:lvl3pPr>
            <a:lvl4pPr indent="-228600" lvl="3" marL="1828800" algn="l">
              <a:spcBef>
                <a:spcPts val="860"/>
              </a:spcBef>
              <a:spcAft>
                <a:spcPts val="0"/>
              </a:spcAft>
              <a:buClr>
                <a:srgbClr val="7F7F7F"/>
              </a:buClr>
              <a:buSzPts val="4300"/>
              <a:buNone/>
              <a:defRPr sz="4300"/>
            </a:lvl4pPr>
            <a:lvl5pPr indent="-228600" lvl="4" marL="2286000" algn="l">
              <a:spcBef>
                <a:spcPts val="860"/>
              </a:spcBef>
              <a:spcAft>
                <a:spcPts val="0"/>
              </a:spcAft>
              <a:buClr>
                <a:srgbClr val="7F7F7F"/>
              </a:buClr>
              <a:buSzPts val="4300"/>
              <a:buNone/>
              <a:defRPr sz="4300"/>
            </a:lvl5pPr>
            <a:lvl6pPr indent="-228600" lvl="5" marL="2743200" algn="l">
              <a:spcBef>
                <a:spcPts val="860"/>
              </a:spcBef>
              <a:spcAft>
                <a:spcPts val="0"/>
              </a:spcAft>
              <a:buClr>
                <a:srgbClr val="7F7F7F"/>
              </a:buClr>
              <a:buSzPts val="4300"/>
              <a:buNone/>
              <a:defRPr sz="4300"/>
            </a:lvl6pPr>
            <a:lvl7pPr indent="-228600" lvl="6" marL="3200400" algn="l">
              <a:spcBef>
                <a:spcPts val="860"/>
              </a:spcBef>
              <a:spcAft>
                <a:spcPts val="0"/>
              </a:spcAft>
              <a:buClr>
                <a:srgbClr val="7F7F7F"/>
              </a:buClr>
              <a:buSzPts val="4300"/>
              <a:buNone/>
              <a:defRPr sz="4300"/>
            </a:lvl7pPr>
            <a:lvl8pPr indent="-228600" lvl="7" marL="3657600" algn="l">
              <a:spcBef>
                <a:spcPts val="860"/>
              </a:spcBef>
              <a:spcAft>
                <a:spcPts val="0"/>
              </a:spcAft>
              <a:buClr>
                <a:srgbClr val="7F7F7F"/>
              </a:buClr>
              <a:buSzPts val="4300"/>
              <a:buNone/>
              <a:defRPr sz="4300"/>
            </a:lvl8pPr>
            <a:lvl9pPr indent="-228600" lvl="8" marL="4114800" algn="l">
              <a:spcBef>
                <a:spcPts val="860"/>
              </a:spcBef>
              <a:spcAft>
                <a:spcPts val="0"/>
              </a:spcAft>
              <a:buClr>
                <a:srgbClr val="7F7F7F"/>
              </a:buClr>
              <a:buSzPts val="4300"/>
              <a:buNone/>
              <a:defRPr sz="4300"/>
            </a:lvl9pPr>
          </a:lstStyle>
          <a:p/>
        </p:txBody>
      </p:sp>
      <p:sp>
        <p:nvSpPr>
          <p:cNvPr id="67" name="Google Shape;67;p10"/>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1"/>
          <p:cNvSpPr txBox="1"/>
          <p:nvPr>
            <p:ph type="title"/>
          </p:nvPr>
        </p:nvSpPr>
        <p:spPr>
          <a:xfrm>
            <a:off x="8061965" y="1097280"/>
            <a:ext cx="27416755" cy="4297680"/>
          </a:xfrm>
          <a:prstGeom prst="rect">
            <a:avLst/>
          </a:prstGeom>
          <a:noFill/>
          <a:ln>
            <a:noFill/>
          </a:ln>
        </p:spPr>
        <p:txBody>
          <a:bodyPr anchorCtr="0" anchor="b" bIns="219450" lIns="438900" spcFirstLastPara="1" rIns="438900" wrap="square" tIns="219450">
            <a:noAutofit/>
          </a:bodyPr>
          <a:lstStyle>
            <a:lvl1pPr lvl="0" algn="ctr">
              <a:lnSpc>
                <a:spcPct val="100000"/>
              </a:lnSpc>
              <a:spcBef>
                <a:spcPts val="0"/>
              </a:spcBef>
              <a:spcAft>
                <a:spcPts val="0"/>
              </a:spcAft>
              <a:buClr>
                <a:schemeClr val="dk2"/>
              </a:buClr>
              <a:buSzPts val="13400"/>
              <a:buFont typeface="Palatino Linotype"/>
              <a:buNone/>
              <a:defRPr b="0" sz="1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1"/>
          <p:cNvSpPr/>
          <p:nvPr>
            <p:ph idx="2" type="pic"/>
          </p:nvPr>
        </p:nvSpPr>
        <p:spPr>
          <a:xfrm>
            <a:off x="7239005" y="5486400"/>
            <a:ext cx="29062675" cy="21797011"/>
          </a:xfrm>
          <a:prstGeom prst="rect">
            <a:avLst/>
          </a:prstGeom>
          <a:noFill/>
          <a:ln cap="flat" cmpd="sng" w="76200">
            <a:solidFill>
              <a:schemeClr val="lt1"/>
            </a:solidFill>
            <a:prstDash val="solid"/>
            <a:round/>
            <a:headEnd len="sm" w="sm" type="none"/>
            <a:tailEnd len="sm" w="sm" type="none"/>
          </a:ln>
          <a:effectLst>
            <a:outerShdw blurRad="88900" rotWithShape="0" algn="ctr" dir="5400000" dist="50800">
              <a:srgbClr val="000000">
                <a:alpha val="24705"/>
              </a:srgbClr>
            </a:outerShdw>
          </a:effectLst>
        </p:spPr>
      </p:sp>
      <p:sp>
        <p:nvSpPr>
          <p:cNvPr id="73" name="Google Shape;73;p11"/>
          <p:cNvSpPr txBox="1"/>
          <p:nvPr>
            <p:ph idx="1" type="body"/>
          </p:nvPr>
        </p:nvSpPr>
        <p:spPr>
          <a:xfrm>
            <a:off x="8061965" y="27889200"/>
            <a:ext cx="27416755" cy="2560320"/>
          </a:xfrm>
          <a:prstGeom prst="rect">
            <a:avLst/>
          </a:prstGeom>
          <a:noFill/>
          <a:ln>
            <a:noFill/>
          </a:ln>
        </p:spPr>
        <p:txBody>
          <a:bodyPr anchorCtr="0" anchor="t" bIns="219450" lIns="438900" spcFirstLastPara="1" rIns="438900" wrap="square" tIns="219450">
            <a:normAutofit/>
          </a:bodyPr>
          <a:lstStyle>
            <a:lvl1pPr indent="-228600" lvl="0" marL="457200" algn="ctr">
              <a:spcBef>
                <a:spcPts val="1540"/>
              </a:spcBef>
              <a:spcAft>
                <a:spcPts val="0"/>
              </a:spcAft>
              <a:buClr>
                <a:srgbClr val="7F7F7F"/>
              </a:buClr>
              <a:buSzPts val="7700"/>
              <a:buNone/>
              <a:defRPr sz="7700"/>
            </a:lvl1pPr>
            <a:lvl2pPr indent="-228600" lvl="1" marL="914400" algn="l">
              <a:spcBef>
                <a:spcPts val="1160"/>
              </a:spcBef>
              <a:spcAft>
                <a:spcPts val="0"/>
              </a:spcAft>
              <a:buClr>
                <a:srgbClr val="7F7F7F"/>
              </a:buClr>
              <a:buSzPts val="5800"/>
              <a:buNone/>
              <a:defRPr sz="5800"/>
            </a:lvl2pPr>
            <a:lvl3pPr indent="-228600" lvl="2" marL="1371600" algn="l">
              <a:spcBef>
                <a:spcPts val="960"/>
              </a:spcBef>
              <a:spcAft>
                <a:spcPts val="0"/>
              </a:spcAft>
              <a:buClr>
                <a:srgbClr val="7F7F7F"/>
              </a:buClr>
              <a:buSzPts val="4800"/>
              <a:buNone/>
              <a:defRPr sz="4800"/>
            </a:lvl3pPr>
            <a:lvl4pPr indent="-228600" lvl="3" marL="1828800" algn="l">
              <a:spcBef>
                <a:spcPts val="860"/>
              </a:spcBef>
              <a:spcAft>
                <a:spcPts val="0"/>
              </a:spcAft>
              <a:buClr>
                <a:srgbClr val="7F7F7F"/>
              </a:buClr>
              <a:buSzPts val="4300"/>
              <a:buNone/>
              <a:defRPr sz="4300"/>
            </a:lvl4pPr>
            <a:lvl5pPr indent="-228600" lvl="4" marL="2286000" algn="l">
              <a:spcBef>
                <a:spcPts val="860"/>
              </a:spcBef>
              <a:spcAft>
                <a:spcPts val="0"/>
              </a:spcAft>
              <a:buClr>
                <a:srgbClr val="7F7F7F"/>
              </a:buClr>
              <a:buSzPts val="4300"/>
              <a:buNone/>
              <a:defRPr sz="4300"/>
            </a:lvl5pPr>
            <a:lvl6pPr indent="-228600" lvl="5" marL="2743200" algn="l">
              <a:spcBef>
                <a:spcPts val="860"/>
              </a:spcBef>
              <a:spcAft>
                <a:spcPts val="0"/>
              </a:spcAft>
              <a:buClr>
                <a:srgbClr val="7F7F7F"/>
              </a:buClr>
              <a:buSzPts val="4300"/>
              <a:buNone/>
              <a:defRPr sz="4300"/>
            </a:lvl6pPr>
            <a:lvl7pPr indent="-228600" lvl="6" marL="3200400" algn="l">
              <a:spcBef>
                <a:spcPts val="860"/>
              </a:spcBef>
              <a:spcAft>
                <a:spcPts val="0"/>
              </a:spcAft>
              <a:buClr>
                <a:srgbClr val="7F7F7F"/>
              </a:buClr>
              <a:buSzPts val="4300"/>
              <a:buNone/>
              <a:defRPr sz="4300"/>
            </a:lvl7pPr>
            <a:lvl8pPr indent="-228600" lvl="7" marL="3657600" algn="l">
              <a:spcBef>
                <a:spcPts val="860"/>
              </a:spcBef>
              <a:spcAft>
                <a:spcPts val="0"/>
              </a:spcAft>
              <a:buClr>
                <a:srgbClr val="7F7F7F"/>
              </a:buClr>
              <a:buSzPts val="4300"/>
              <a:buNone/>
              <a:defRPr sz="4300"/>
            </a:lvl8pPr>
            <a:lvl9pPr indent="-228600" lvl="8" marL="4114800" algn="l">
              <a:spcBef>
                <a:spcPts val="860"/>
              </a:spcBef>
              <a:spcAft>
                <a:spcPts val="0"/>
              </a:spcAft>
              <a:buClr>
                <a:srgbClr val="7F7F7F"/>
              </a:buClr>
              <a:buSzPts val="4300"/>
              <a:buNone/>
              <a:defRPr sz="4300"/>
            </a:lvl9pPr>
          </a:lstStyle>
          <a:p/>
        </p:txBody>
      </p:sp>
      <p:sp>
        <p:nvSpPr>
          <p:cNvPr id="74" name="Google Shape;74;p11"/>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chemeClr val="lt1"/>
            </a:gs>
            <a:gs pos="76000">
              <a:srgbClr val="F3F3F3"/>
            </a:gs>
            <a:gs pos="92000">
              <a:srgbClr val="D8D8D8"/>
            </a:gs>
            <a:gs pos="100000">
              <a:srgbClr val="D8D8D8"/>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194560" y="0"/>
            <a:ext cx="39502080" cy="7680960"/>
          </a:xfrm>
          <a:prstGeom prst="rect">
            <a:avLst/>
          </a:prstGeom>
          <a:noFill/>
          <a:ln>
            <a:noFill/>
          </a:ln>
        </p:spPr>
        <p:txBody>
          <a:bodyPr anchorCtr="0" anchor="b" bIns="219450" lIns="438900" spcFirstLastPara="1" rIns="438900" wrap="square" tIns="219450">
            <a:noAutofit/>
          </a:bodyPr>
          <a:lstStyle>
            <a:lvl1pPr lvl="0" marR="0" rtl="0" algn="ctr">
              <a:lnSpc>
                <a:spcPct val="107490"/>
              </a:lnSpc>
              <a:spcBef>
                <a:spcPts val="0"/>
              </a:spcBef>
              <a:spcAft>
                <a:spcPts val="0"/>
              </a:spcAft>
              <a:buClr>
                <a:schemeClr val="dk2"/>
              </a:buClr>
              <a:buSzPts val="25900"/>
              <a:buFont typeface="Palatino Linotype"/>
              <a:buNone/>
              <a:defRPr b="0" i="0" sz="25900" u="none" cap="none" strike="noStrike">
                <a:solidFill>
                  <a:schemeClr val="dk2"/>
                </a:solidFill>
                <a:latin typeface="Palatino Linotype"/>
                <a:ea typeface="Palatino Linotype"/>
                <a:cs typeface="Palatino Linotype"/>
                <a:sym typeface="Palatino Linotyp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2194560" y="7680963"/>
            <a:ext cx="39502080" cy="21724622"/>
          </a:xfrm>
          <a:prstGeom prst="rect">
            <a:avLst/>
          </a:prstGeom>
          <a:noFill/>
          <a:ln>
            <a:noFill/>
          </a:ln>
        </p:spPr>
        <p:txBody>
          <a:bodyPr anchorCtr="0" anchor="t" bIns="219450" lIns="438900" spcFirstLastPara="1" rIns="438900" wrap="square" tIns="219450">
            <a:normAutofit/>
          </a:bodyPr>
          <a:lstStyle>
            <a:lvl1pPr indent="-958850" lvl="0" marL="457200" marR="0" rtl="0" algn="l">
              <a:spcBef>
                <a:spcPts val="2300"/>
              </a:spcBef>
              <a:spcAft>
                <a:spcPts val="0"/>
              </a:spcAft>
              <a:buClr>
                <a:srgbClr val="7F7F7F"/>
              </a:buClr>
              <a:buSzPts val="11500"/>
              <a:buFont typeface="Arial"/>
              <a:buChar char="•"/>
              <a:defRPr b="0" i="0" sz="11500" u="none" cap="none" strike="noStrike">
                <a:solidFill>
                  <a:srgbClr val="7F7F7F"/>
                </a:solidFill>
                <a:latin typeface="Century Gothic"/>
                <a:ea typeface="Century Gothic"/>
                <a:cs typeface="Century Gothic"/>
                <a:sym typeface="Century Gothic"/>
              </a:defRPr>
            </a:lvl1pPr>
            <a:lvl2pPr indent="-717550" lvl="1" marL="914400" marR="0" rtl="0" algn="l">
              <a:spcBef>
                <a:spcPts val="1540"/>
              </a:spcBef>
              <a:spcAft>
                <a:spcPts val="0"/>
              </a:spcAft>
              <a:buClr>
                <a:srgbClr val="7F7F7F"/>
              </a:buClr>
              <a:buSzPts val="7700"/>
              <a:buFont typeface="Courier New"/>
              <a:buChar char="o"/>
              <a:defRPr b="0" i="0" sz="7700" u="none" cap="none" strike="noStrike">
                <a:solidFill>
                  <a:srgbClr val="7F7F7F"/>
                </a:solidFill>
                <a:latin typeface="Century Gothic"/>
                <a:ea typeface="Century Gothic"/>
                <a:cs typeface="Century Gothic"/>
                <a:sym typeface="Century Gothic"/>
              </a:defRPr>
            </a:lvl2pPr>
            <a:lvl3pPr indent="-717550" lvl="2" marL="1371600" marR="0" rtl="0" algn="l">
              <a:spcBef>
                <a:spcPts val="1540"/>
              </a:spcBef>
              <a:spcAft>
                <a:spcPts val="0"/>
              </a:spcAft>
              <a:buClr>
                <a:srgbClr val="7F7F7F"/>
              </a:buClr>
              <a:buSzPts val="7700"/>
              <a:buFont typeface="Arial"/>
              <a:buChar char="•"/>
              <a:defRPr b="0" i="0" sz="7700" u="none" cap="none" strike="noStrike">
                <a:solidFill>
                  <a:srgbClr val="7F7F7F"/>
                </a:solidFill>
                <a:latin typeface="Century Gothic"/>
                <a:ea typeface="Century Gothic"/>
                <a:cs typeface="Century Gothic"/>
                <a:sym typeface="Century Gothic"/>
              </a:defRPr>
            </a:lvl3pPr>
            <a:lvl4pPr indent="-717550" lvl="3" marL="1828800" marR="0" rtl="0" algn="l">
              <a:spcBef>
                <a:spcPts val="1540"/>
              </a:spcBef>
              <a:spcAft>
                <a:spcPts val="0"/>
              </a:spcAft>
              <a:buClr>
                <a:srgbClr val="7F7F7F"/>
              </a:buClr>
              <a:buSzPts val="7700"/>
              <a:buFont typeface="Courier New"/>
              <a:buChar char="o"/>
              <a:defRPr b="0" i="0" sz="7700" u="none" cap="none" strike="noStrike">
                <a:solidFill>
                  <a:srgbClr val="7F7F7F"/>
                </a:solidFill>
                <a:latin typeface="Century Gothic"/>
                <a:ea typeface="Century Gothic"/>
                <a:cs typeface="Century Gothic"/>
                <a:sym typeface="Century Gothic"/>
              </a:defRPr>
            </a:lvl4pPr>
            <a:lvl5pPr indent="-717550" lvl="4" marL="2286000" marR="0" rtl="0" algn="l">
              <a:spcBef>
                <a:spcPts val="1540"/>
              </a:spcBef>
              <a:spcAft>
                <a:spcPts val="0"/>
              </a:spcAft>
              <a:buClr>
                <a:srgbClr val="7F7F7F"/>
              </a:buClr>
              <a:buSzPts val="7700"/>
              <a:buFont typeface="Arial"/>
              <a:buChar char="•"/>
              <a:defRPr b="0" i="0" sz="7700" u="none" cap="none" strike="noStrike">
                <a:solidFill>
                  <a:srgbClr val="7F7F7F"/>
                </a:solidFill>
                <a:latin typeface="Century Gothic"/>
                <a:ea typeface="Century Gothic"/>
                <a:cs typeface="Century Gothic"/>
                <a:sym typeface="Century Gothic"/>
              </a:defRPr>
            </a:lvl5pPr>
            <a:lvl6pPr indent="-717550" lvl="5" marL="2743200" marR="0" rtl="0" algn="l">
              <a:spcBef>
                <a:spcPts val="1540"/>
              </a:spcBef>
              <a:spcAft>
                <a:spcPts val="0"/>
              </a:spcAft>
              <a:buClr>
                <a:srgbClr val="7F7F7F"/>
              </a:buClr>
              <a:buSzPts val="7700"/>
              <a:buFont typeface="Courier New"/>
              <a:buChar char="o"/>
              <a:defRPr b="0" i="0" sz="7700" u="none" cap="none" strike="noStrike">
                <a:solidFill>
                  <a:srgbClr val="7F7F7F"/>
                </a:solidFill>
                <a:latin typeface="Century Gothic"/>
                <a:ea typeface="Century Gothic"/>
                <a:cs typeface="Century Gothic"/>
                <a:sym typeface="Century Gothic"/>
              </a:defRPr>
            </a:lvl6pPr>
            <a:lvl7pPr indent="-717550" lvl="6" marL="3200400" marR="0" rtl="0" algn="l">
              <a:spcBef>
                <a:spcPts val="1540"/>
              </a:spcBef>
              <a:spcAft>
                <a:spcPts val="0"/>
              </a:spcAft>
              <a:buClr>
                <a:srgbClr val="7F7F7F"/>
              </a:buClr>
              <a:buSzPts val="7700"/>
              <a:buFont typeface="Arial"/>
              <a:buChar char="•"/>
              <a:defRPr b="0" i="0" sz="7700" u="none" cap="none" strike="noStrike">
                <a:solidFill>
                  <a:srgbClr val="7F7F7F"/>
                </a:solidFill>
                <a:latin typeface="Century Gothic"/>
                <a:ea typeface="Century Gothic"/>
                <a:cs typeface="Century Gothic"/>
                <a:sym typeface="Century Gothic"/>
              </a:defRPr>
            </a:lvl7pPr>
            <a:lvl8pPr indent="-717550" lvl="7" marL="3657600" marR="0" rtl="0" algn="l">
              <a:spcBef>
                <a:spcPts val="1540"/>
              </a:spcBef>
              <a:spcAft>
                <a:spcPts val="0"/>
              </a:spcAft>
              <a:buClr>
                <a:srgbClr val="7F7F7F"/>
              </a:buClr>
              <a:buSzPts val="7700"/>
              <a:buFont typeface="Courier New"/>
              <a:buChar char="o"/>
              <a:defRPr b="0" i="0" sz="7700" u="none" cap="none" strike="noStrike">
                <a:solidFill>
                  <a:srgbClr val="7F7F7F"/>
                </a:solidFill>
                <a:latin typeface="Century Gothic"/>
                <a:ea typeface="Century Gothic"/>
                <a:cs typeface="Century Gothic"/>
                <a:sym typeface="Century Gothic"/>
              </a:defRPr>
            </a:lvl8pPr>
            <a:lvl9pPr indent="-717550" lvl="8" marL="4114800" marR="0" rtl="0" algn="l">
              <a:spcBef>
                <a:spcPts val="1540"/>
              </a:spcBef>
              <a:spcAft>
                <a:spcPts val="0"/>
              </a:spcAft>
              <a:buClr>
                <a:srgbClr val="7F7F7F"/>
              </a:buClr>
              <a:buSzPts val="7700"/>
              <a:buFont typeface="Arial"/>
              <a:buChar char="•"/>
              <a:defRPr b="0" i="0" sz="7700" u="none" cap="none" strike="noStrike">
                <a:solidFill>
                  <a:srgbClr val="7F7F7F"/>
                </a:solidFill>
                <a:latin typeface="Century Gothic"/>
                <a:ea typeface="Century Gothic"/>
                <a:cs typeface="Century Gothic"/>
                <a:sym typeface="Century Gothic"/>
              </a:defRPr>
            </a:lvl9pPr>
          </a:lstStyle>
          <a:p/>
        </p:txBody>
      </p:sp>
      <p:sp>
        <p:nvSpPr>
          <p:cNvPr id="12" name="Google Shape;12;p2"/>
          <p:cNvSpPr txBox="1"/>
          <p:nvPr>
            <p:ph idx="10" type="dt"/>
          </p:nvPr>
        </p:nvSpPr>
        <p:spPr>
          <a:xfrm>
            <a:off x="30544068" y="30510482"/>
            <a:ext cx="10012680" cy="1752600"/>
          </a:xfrm>
          <a:prstGeom prst="rect">
            <a:avLst/>
          </a:prstGeom>
          <a:noFill/>
          <a:ln>
            <a:noFill/>
          </a:ln>
        </p:spPr>
        <p:txBody>
          <a:bodyPr anchorCtr="0" anchor="ctr" bIns="219450" lIns="438900" spcFirstLastPara="1" rIns="219450" wrap="square" tIns="219450">
            <a:noAutofit/>
          </a:bodyPr>
          <a:lstStyle>
            <a:lvl1pPr lvl="0" marR="0" rtl="0" algn="r">
              <a:spcBef>
                <a:spcPts val="0"/>
              </a:spcBef>
              <a:spcAft>
                <a:spcPts val="0"/>
              </a:spcAft>
              <a:buSzPts val="1400"/>
              <a:buNone/>
              <a:defRPr b="1" baseline="-25000" i="0" sz="5800" u="none" cap="none" strike="noStrike">
                <a:solidFill>
                  <a:srgbClr val="595959"/>
                </a:solidFill>
                <a:latin typeface="Century Gothic"/>
                <a:ea typeface="Century Gothic"/>
                <a:cs typeface="Century Gothic"/>
                <a:sym typeface="Century Gothic"/>
              </a:defRPr>
            </a:lvl1pPr>
            <a:lvl2pPr lvl="1"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9pPr>
          </a:lstStyle>
          <a:p/>
        </p:txBody>
      </p:sp>
      <p:sp>
        <p:nvSpPr>
          <p:cNvPr id="13" name="Google Shape;13;p2"/>
          <p:cNvSpPr txBox="1"/>
          <p:nvPr>
            <p:ph idx="11" type="ftr"/>
          </p:nvPr>
        </p:nvSpPr>
        <p:spPr>
          <a:xfrm>
            <a:off x="3163994" y="30510482"/>
            <a:ext cx="13670280" cy="1752600"/>
          </a:xfrm>
          <a:prstGeom prst="rect">
            <a:avLst/>
          </a:prstGeom>
          <a:noFill/>
          <a:ln>
            <a:noFill/>
          </a:ln>
        </p:spPr>
        <p:txBody>
          <a:bodyPr anchorCtr="0" anchor="ctr" bIns="219450" lIns="219450" spcFirstLastPara="1" rIns="438900" wrap="square" tIns="219450">
            <a:noAutofit/>
          </a:bodyPr>
          <a:lstStyle>
            <a:lvl1pPr lvl="0" marR="0" rtl="0" algn="l">
              <a:spcBef>
                <a:spcPts val="0"/>
              </a:spcBef>
              <a:spcAft>
                <a:spcPts val="0"/>
              </a:spcAft>
              <a:buSzPts val="1400"/>
              <a:buNone/>
              <a:defRPr b="1" baseline="-25000" i="0" sz="5800" u="none" cap="none" strike="noStrike">
                <a:solidFill>
                  <a:srgbClr val="595959"/>
                </a:solidFill>
                <a:latin typeface="Century Gothic"/>
                <a:ea typeface="Century Gothic"/>
                <a:cs typeface="Century Gothic"/>
                <a:sym typeface="Century Gothic"/>
              </a:defRPr>
            </a:lvl1pPr>
            <a:lvl2pPr lvl="1"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baseline="-25000" i="0" sz="3400" u="none" cap="none" strike="noStrike">
                <a:solidFill>
                  <a:schemeClr val="dk1"/>
                </a:solidFill>
                <a:latin typeface="Arial"/>
                <a:ea typeface="Arial"/>
                <a:cs typeface="Arial"/>
                <a:sym typeface="Arial"/>
              </a:defRPr>
            </a:lvl9pPr>
          </a:lstStyle>
          <a:p/>
        </p:txBody>
      </p:sp>
      <p:sp>
        <p:nvSpPr>
          <p:cNvPr id="14" name="Google Shape;14;p2"/>
          <p:cNvSpPr txBox="1"/>
          <p:nvPr>
            <p:ph idx="12" type="sldNum"/>
          </p:nvPr>
        </p:nvSpPr>
        <p:spPr>
          <a:xfrm>
            <a:off x="41007737" y="30510482"/>
            <a:ext cx="2697480" cy="1752600"/>
          </a:xfrm>
          <a:prstGeom prst="rect">
            <a:avLst/>
          </a:prstGeom>
          <a:noFill/>
          <a:ln>
            <a:noFill/>
          </a:ln>
        </p:spPr>
        <p:txBody>
          <a:bodyPr anchorCtr="0" anchor="ctr" bIns="219450" lIns="131650" spcFirstLastPara="1" rIns="219450" wrap="square" tIns="219450">
            <a:noAutofit/>
          </a:bodyPr>
          <a:lstStyle>
            <a:lvl1pPr indent="0" lvl="0" marL="0" marR="0" rtl="0" algn="l">
              <a:spcBef>
                <a:spcPts val="0"/>
              </a:spcBef>
              <a:spcAft>
                <a:spcPts val="0"/>
              </a:spcAft>
              <a:buNone/>
              <a:defRPr b="1" baseline="-25000" i="0" sz="5800" u="none" cap="none" strike="noStrike">
                <a:solidFill>
                  <a:srgbClr val="595959"/>
                </a:solidFill>
                <a:latin typeface="Century Gothic"/>
                <a:ea typeface="Century Gothic"/>
                <a:cs typeface="Century Gothic"/>
                <a:sym typeface="Century Gothic"/>
              </a:defRPr>
            </a:lvl1pPr>
            <a:lvl2pPr indent="0" lvl="1" marL="0" marR="0" rtl="0" algn="l">
              <a:spcBef>
                <a:spcPts val="0"/>
              </a:spcBef>
              <a:spcAft>
                <a:spcPts val="0"/>
              </a:spcAft>
              <a:buNone/>
              <a:defRPr b="1" baseline="-25000" i="0" sz="5800" u="none" cap="none" strike="noStrike">
                <a:solidFill>
                  <a:srgbClr val="595959"/>
                </a:solidFill>
                <a:latin typeface="Century Gothic"/>
                <a:ea typeface="Century Gothic"/>
                <a:cs typeface="Century Gothic"/>
                <a:sym typeface="Century Gothic"/>
              </a:defRPr>
            </a:lvl2pPr>
            <a:lvl3pPr indent="0" lvl="2" marL="0" marR="0" rtl="0" algn="l">
              <a:spcBef>
                <a:spcPts val="0"/>
              </a:spcBef>
              <a:spcAft>
                <a:spcPts val="0"/>
              </a:spcAft>
              <a:buNone/>
              <a:defRPr b="1" baseline="-25000" i="0" sz="5800" u="none" cap="none" strike="noStrike">
                <a:solidFill>
                  <a:srgbClr val="595959"/>
                </a:solidFill>
                <a:latin typeface="Century Gothic"/>
                <a:ea typeface="Century Gothic"/>
                <a:cs typeface="Century Gothic"/>
                <a:sym typeface="Century Gothic"/>
              </a:defRPr>
            </a:lvl3pPr>
            <a:lvl4pPr indent="0" lvl="3" marL="0" marR="0" rtl="0" algn="l">
              <a:spcBef>
                <a:spcPts val="0"/>
              </a:spcBef>
              <a:spcAft>
                <a:spcPts val="0"/>
              </a:spcAft>
              <a:buNone/>
              <a:defRPr b="1" baseline="-25000" i="0" sz="5800" u="none" cap="none" strike="noStrike">
                <a:solidFill>
                  <a:srgbClr val="595959"/>
                </a:solidFill>
                <a:latin typeface="Century Gothic"/>
                <a:ea typeface="Century Gothic"/>
                <a:cs typeface="Century Gothic"/>
                <a:sym typeface="Century Gothic"/>
              </a:defRPr>
            </a:lvl4pPr>
            <a:lvl5pPr indent="0" lvl="4" marL="0" marR="0" rtl="0" algn="l">
              <a:spcBef>
                <a:spcPts val="0"/>
              </a:spcBef>
              <a:spcAft>
                <a:spcPts val="0"/>
              </a:spcAft>
              <a:buNone/>
              <a:defRPr b="1" baseline="-25000" i="0" sz="5800" u="none" cap="none" strike="noStrike">
                <a:solidFill>
                  <a:srgbClr val="595959"/>
                </a:solidFill>
                <a:latin typeface="Century Gothic"/>
                <a:ea typeface="Century Gothic"/>
                <a:cs typeface="Century Gothic"/>
                <a:sym typeface="Century Gothic"/>
              </a:defRPr>
            </a:lvl5pPr>
            <a:lvl6pPr indent="0" lvl="5" marL="0" marR="0" rtl="0" algn="l">
              <a:spcBef>
                <a:spcPts val="0"/>
              </a:spcBef>
              <a:spcAft>
                <a:spcPts val="0"/>
              </a:spcAft>
              <a:buNone/>
              <a:defRPr b="1" baseline="-25000" i="0" sz="5800" u="none" cap="none" strike="noStrike">
                <a:solidFill>
                  <a:srgbClr val="595959"/>
                </a:solidFill>
                <a:latin typeface="Century Gothic"/>
                <a:ea typeface="Century Gothic"/>
                <a:cs typeface="Century Gothic"/>
                <a:sym typeface="Century Gothic"/>
              </a:defRPr>
            </a:lvl6pPr>
            <a:lvl7pPr indent="0" lvl="6" marL="0" marR="0" rtl="0" algn="l">
              <a:spcBef>
                <a:spcPts val="0"/>
              </a:spcBef>
              <a:spcAft>
                <a:spcPts val="0"/>
              </a:spcAft>
              <a:buNone/>
              <a:defRPr b="1" baseline="-25000" i="0" sz="5800" u="none" cap="none" strike="noStrike">
                <a:solidFill>
                  <a:srgbClr val="595959"/>
                </a:solidFill>
                <a:latin typeface="Century Gothic"/>
                <a:ea typeface="Century Gothic"/>
                <a:cs typeface="Century Gothic"/>
                <a:sym typeface="Century Gothic"/>
              </a:defRPr>
            </a:lvl7pPr>
            <a:lvl8pPr indent="0" lvl="7" marL="0" marR="0" rtl="0" algn="l">
              <a:spcBef>
                <a:spcPts val="0"/>
              </a:spcBef>
              <a:spcAft>
                <a:spcPts val="0"/>
              </a:spcAft>
              <a:buNone/>
              <a:defRPr b="1" baseline="-25000" i="0" sz="5800" u="none" cap="none" strike="noStrike">
                <a:solidFill>
                  <a:srgbClr val="595959"/>
                </a:solidFill>
                <a:latin typeface="Century Gothic"/>
                <a:ea typeface="Century Gothic"/>
                <a:cs typeface="Century Gothic"/>
                <a:sym typeface="Century Gothic"/>
              </a:defRPr>
            </a:lvl8pPr>
            <a:lvl9pPr indent="0" lvl="8" marL="0" marR="0" rtl="0" algn="l">
              <a:spcBef>
                <a:spcPts val="0"/>
              </a:spcBef>
              <a:spcAft>
                <a:spcPts val="0"/>
              </a:spcAft>
              <a:buNone/>
              <a:defRPr b="1" baseline="-25000" i="0" sz="58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
        <p:nvSpPr>
          <p:cNvPr id="15" name="Google Shape;15;p2"/>
          <p:cNvSpPr/>
          <p:nvPr/>
        </p:nvSpPr>
        <p:spPr>
          <a:xfrm>
            <a:off x="40597248" y="31197043"/>
            <a:ext cx="406906" cy="406906"/>
          </a:xfrm>
          <a:prstGeom prst="ellipse">
            <a:avLst/>
          </a:prstGeom>
          <a:solidFill>
            <a:srgbClr val="7F7F7F"/>
          </a:solidFill>
          <a:ln>
            <a:noFill/>
          </a:ln>
        </p:spPr>
        <p:txBody>
          <a:bodyPr anchorCtr="0" anchor="ctr" bIns="219450" lIns="438900" spcFirstLastPara="1" rIns="438900" wrap="square" tIns="219450">
            <a:noAutofit/>
          </a:bodyPr>
          <a:lstStyle/>
          <a:p>
            <a:pPr indent="0" lvl="0" marL="0" marR="0" rtl="0" algn="ctr">
              <a:spcBef>
                <a:spcPts val="0"/>
              </a:spcBef>
              <a:spcAft>
                <a:spcPts val="0"/>
              </a:spcAft>
              <a:buNone/>
            </a:pPr>
            <a:r>
              <a:t/>
            </a:r>
            <a:endParaRPr b="1" baseline="-25000" i="0" sz="8600" u="none" cap="none" strike="noStrike">
              <a:solidFill>
                <a:schemeClr val="lt1"/>
              </a:solidFill>
              <a:latin typeface="Palatino Linotype"/>
              <a:ea typeface="Palatino Linotype"/>
              <a:cs typeface="Palatino Linotype"/>
              <a:sym typeface="Palatino Linotype"/>
            </a:endParaRPr>
          </a:p>
        </p:txBody>
      </p:sp>
      <p:sp>
        <p:nvSpPr>
          <p:cNvPr id="16" name="Google Shape;16;p2"/>
          <p:cNvSpPr/>
          <p:nvPr/>
        </p:nvSpPr>
        <p:spPr>
          <a:xfrm>
            <a:off x="2731771" y="31197043"/>
            <a:ext cx="406906" cy="406906"/>
          </a:xfrm>
          <a:prstGeom prst="ellipse">
            <a:avLst/>
          </a:prstGeom>
          <a:solidFill>
            <a:srgbClr val="7F7F7F"/>
          </a:solidFill>
          <a:ln>
            <a:noFill/>
          </a:ln>
        </p:spPr>
        <p:txBody>
          <a:bodyPr anchorCtr="0" anchor="ctr" bIns="219450" lIns="438900" spcFirstLastPara="1" rIns="438900" wrap="square" tIns="219450">
            <a:noAutofit/>
          </a:bodyPr>
          <a:lstStyle/>
          <a:p>
            <a:pPr indent="0" lvl="0" marL="0" marR="0" rtl="0" algn="ctr">
              <a:spcBef>
                <a:spcPts val="0"/>
              </a:spcBef>
              <a:spcAft>
                <a:spcPts val="0"/>
              </a:spcAft>
              <a:buNone/>
            </a:pPr>
            <a:r>
              <a:t/>
            </a:r>
            <a:endParaRPr b="1" baseline="-25000" i="0" sz="34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jpg"/><Relationship Id="rId6" Type="http://schemas.openxmlformats.org/officeDocument/2006/relationships/image" Target="../media/image3.png"/><Relationship Id="rId7" Type="http://schemas.openxmlformats.org/officeDocument/2006/relationships/image" Target="../media/image6.jp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 name="Shape 93"/>
        <p:cNvGrpSpPr/>
        <p:nvPr/>
      </p:nvGrpSpPr>
      <p:grpSpPr>
        <a:xfrm>
          <a:off x="0" y="0"/>
          <a:ext cx="0" cy="0"/>
          <a:chOff x="0" y="0"/>
          <a:chExt cx="0" cy="0"/>
        </a:xfrm>
      </p:grpSpPr>
      <p:sp>
        <p:nvSpPr>
          <p:cNvPr id="94" name="Google Shape;94;p1"/>
          <p:cNvSpPr txBox="1"/>
          <p:nvPr/>
        </p:nvSpPr>
        <p:spPr>
          <a:xfrm>
            <a:off x="-31475" y="1354475"/>
            <a:ext cx="43891200" cy="5804100"/>
          </a:xfrm>
          <a:prstGeom prst="rect">
            <a:avLst/>
          </a:prstGeom>
          <a:noFill/>
          <a:ln>
            <a:noFill/>
          </a:ln>
        </p:spPr>
        <p:txBody>
          <a:bodyPr anchorCtr="0" anchor="t" bIns="39950" lIns="79925" spcFirstLastPara="1" rIns="79925" wrap="square" tIns="39950">
            <a:spAutoFit/>
          </a:bodyPr>
          <a:lstStyle/>
          <a:p>
            <a:pPr indent="0" lvl="0" marL="0" marR="0" rtl="0" algn="ctr">
              <a:spcBef>
                <a:spcPts val="0"/>
              </a:spcBef>
              <a:spcAft>
                <a:spcPts val="0"/>
              </a:spcAft>
              <a:buNone/>
            </a:pPr>
            <a:r>
              <a:t/>
            </a:r>
            <a:endParaRPr b="1" i="0" sz="12000" u="none" cap="none" strike="noStrike">
              <a:solidFill>
                <a:schemeClr val="dk1"/>
              </a:solidFill>
              <a:latin typeface="Gentium Book Basic"/>
              <a:ea typeface="Gentium Book Basic"/>
              <a:cs typeface="Gentium Book Basic"/>
              <a:sym typeface="Gentium Book Basic"/>
            </a:endParaRPr>
          </a:p>
          <a:p>
            <a:pPr indent="0" lvl="0" marL="0" marR="0" rtl="0" algn="ctr">
              <a:spcBef>
                <a:spcPts val="0"/>
              </a:spcBef>
              <a:spcAft>
                <a:spcPts val="0"/>
              </a:spcAft>
              <a:buNone/>
            </a:pPr>
            <a:r>
              <a:rPr b="1" baseline="-25000" lang="en-US" sz="8200">
                <a:solidFill>
                  <a:schemeClr val="dk1"/>
                </a:solidFill>
                <a:latin typeface="Gentium Book Basic"/>
                <a:ea typeface="Gentium Book Basic"/>
                <a:cs typeface="Gentium Book Basic"/>
                <a:sym typeface="Gentium Book Basic"/>
              </a:rPr>
              <a:t>William Aracri, Peter Ha, Ammar Hussain, Alex Necakov, Victoria Thomas</a:t>
            </a:r>
            <a:endParaRPr b="1" baseline="-25000" i="0" sz="8200" u="none" cap="none" strike="noStrike">
              <a:solidFill>
                <a:schemeClr val="dk1"/>
              </a:solidFill>
              <a:latin typeface="Gentium Book Basic"/>
              <a:ea typeface="Gentium Book Basic"/>
              <a:cs typeface="Gentium Book Basic"/>
              <a:sym typeface="Gentium Book Basic"/>
            </a:endParaRPr>
          </a:p>
          <a:p>
            <a:pPr indent="0" lvl="0" marL="0" marR="0" rtl="0" algn="ctr">
              <a:spcBef>
                <a:spcPts val="0"/>
              </a:spcBef>
              <a:spcAft>
                <a:spcPts val="0"/>
              </a:spcAft>
              <a:buNone/>
            </a:pPr>
            <a:r>
              <a:t/>
            </a:r>
            <a:endParaRPr b="1" baseline="-25000" i="0" sz="8200" u="none" cap="none" strike="noStrike">
              <a:solidFill>
                <a:schemeClr val="dk1"/>
              </a:solidFill>
              <a:latin typeface="Gentium Book Basic"/>
              <a:ea typeface="Gentium Book Basic"/>
              <a:cs typeface="Gentium Book Basic"/>
              <a:sym typeface="Gentium Book Basic"/>
            </a:endParaRPr>
          </a:p>
          <a:p>
            <a:pPr indent="0" lvl="0" marL="0" marR="0" rtl="0" algn="ctr">
              <a:spcBef>
                <a:spcPts val="3100"/>
              </a:spcBef>
              <a:spcAft>
                <a:spcPts val="0"/>
              </a:spcAft>
              <a:buNone/>
            </a:pPr>
            <a:r>
              <a:t/>
            </a:r>
            <a:endParaRPr b="1" i="0" sz="6200" u="none" cap="none" strike="noStrike">
              <a:solidFill>
                <a:schemeClr val="dk1"/>
              </a:solidFill>
              <a:latin typeface="Gentium Book Basic"/>
              <a:ea typeface="Gentium Book Basic"/>
              <a:cs typeface="Gentium Book Basic"/>
              <a:sym typeface="Gentium Book Basic"/>
            </a:endParaRPr>
          </a:p>
        </p:txBody>
      </p:sp>
      <p:sp>
        <p:nvSpPr>
          <p:cNvPr id="95" name="Google Shape;95;p1"/>
          <p:cNvSpPr txBox="1"/>
          <p:nvPr/>
        </p:nvSpPr>
        <p:spPr>
          <a:xfrm>
            <a:off x="-31475" y="4920450"/>
            <a:ext cx="43924500" cy="524100"/>
          </a:xfrm>
          <a:prstGeom prst="rect">
            <a:avLst/>
          </a:prstGeom>
          <a:noFill/>
          <a:ln>
            <a:noFill/>
          </a:ln>
        </p:spPr>
        <p:txBody>
          <a:bodyPr anchorCtr="0" anchor="t" bIns="39950" lIns="79925" spcFirstLastPara="1" rIns="79925" wrap="square" tIns="39950">
            <a:spAutoFit/>
          </a:bodyPr>
          <a:lstStyle/>
          <a:p>
            <a:pPr indent="0" lvl="0" marL="0" marR="0" rtl="0" algn="ctr">
              <a:lnSpc>
                <a:spcPct val="60000"/>
              </a:lnSpc>
              <a:spcBef>
                <a:spcPts val="0"/>
              </a:spcBef>
              <a:spcAft>
                <a:spcPts val="0"/>
              </a:spcAft>
              <a:buNone/>
            </a:pPr>
            <a:r>
              <a:rPr b="1" lang="en-US" sz="4800">
                <a:solidFill>
                  <a:schemeClr val="dk1"/>
                </a:solidFill>
                <a:latin typeface="Gentium Book Basic"/>
                <a:ea typeface="Gentium Book Basic"/>
                <a:cs typeface="Gentium Book Basic"/>
                <a:sym typeface="Gentium Book Basic"/>
              </a:rPr>
              <a:t>Electrical and Computer Engineering Department</a:t>
            </a:r>
            <a:r>
              <a:rPr b="1" i="0" lang="en-US" sz="4800" u="none" cap="none" strike="noStrike">
                <a:solidFill>
                  <a:schemeClr val="dk1"/>
                </a:solidFill>
                <a:latin typeface="Gentium Book Basic"/>
                <a:ea typeface="Gentium Book Basic"/>
                <a:cs typeface="Gentium Book Basic"/>
                <a:sym typeface="Gentium Book Basic"/>
              </a:rPr>
              <a:t>, </a:t>
            </a:r>
            <a:r>
              <a:rPr b="1" lang="en-US" sz="4800">
                <a:solidFill>
                  <a:schemeClr val="dk1"/>
                </a:solidFill>
                <a:latin typeface="Gentium Book Basic"/>
                <a:ea typeface="Gentium Book Basic"/>
                <a:cs typeface="Gentium Book Basic"/>
                <a:sym typeface="Gentium Book Basic"/>
              </a:rPr>
              <a:t>Boston</a:t>
            </a:r>
            <a:r>
              <a:rPr b="1" i="0" lang="en-US" sz="4800" u="none" cap="none" strike="noStrike">
                <a:solidFill>
                  <a:schemeClr val="dk1"/>
                </a:solidFill>
                <a:latin typeface="Gentium Book Basic"/>
                <a:ea typeface="Gentium Book Basic"/>
                <a:cs typeface="Gentium Book Basic"/>
                <a:sym typeface="Gentium Book Basic"/>
              </a:rPr>
              <a:t> University, </a:t>
            </a:r>
            <a:r>
              <a:rPr b="1" lang="en-US" sz="4800">
                <a:solidFill>
                  <a:schemeClr val="dk1"/>
                </a:solidFill>
                <a:latin typeface="Gentium Book Basic"/>
                <a:ea typeface="Gentium Book Basic"/>
                <a:cs typeface="Gentium Book Basic"/>
                <a:sym typeface="Gentium Book Basic"/>
              </a:rPr>
              <a:t>Boston</a:t>
            </a:r>
            <a:r>
              <a:rPr b="1" i="0" lang="en-US" sz="4800" u="none" cap="none" strike="noStrike">
                <a:solidFill>
                  <a:schemeClr val="dk1"/>
                </a:solidFill>
                <a:latin typeface="Gentium Book Basic"/>
                <a:ea typeface="Gentium Book Basic"/>
                <a:cs typeface="Gentium Book Basic"/>
                <a:sym typeface="Gentium Book Basic"/>
              </a:rPr>
              <a:t>, </a:t>
            </a:r>
            <a:r>
              <a:rPr b="1" lang="en-US" sz="4800">
                <a:solidFill>
                  <a:schemeClr val="dk1"/>
                </a:solidFill>
                <a:latin typeface="Gentium Book Basic"/>
                <a:ea typeface="Gentium Book Basic"/>
                <a:cs typeface="Gentium Book Basic"/>
                <a:sym typeface="Gentium Book Basic"/>
              </a:rPr>
              <a:t>Massachusetts</a:t>
            </a:r>
            <a:r>
              <a:rPr b="1" i="0" lang="en-US" sz="4800" u="none" cap="none" strike="noStrike">
                <a:solidFill>
                  <a:schemeClr val="dk1"/>
                </a:solidFill>
                <a:latin typeface="Gentium Book Basic"/>
                <a:ea typeface="Gentium Book Basic"/>
                <a:cs typeface="Gentium Book Basic"/>
                <a:sym typeface="Gentium Book Basic"/>
              </a:rPr>
              <a:t> 0</a:t>
            </a:r>
            <a:r>
              <a:rPr b="1" lang="en-US" sz="4800">
                <a:solidFill>
                  <a:schemeClr val="dk1"/>
                </a:solidFill>
                <a:latin typeface="Gentium Book Basic"/>
                <a:ea typeface="Gentium Book Basic"/>
                <a:cs typeface="Gentium Book Basic"/>
                <a:sym typeface="Gentium Book Basic"/>
              </a:rPr>
              <a:t>2215</a:t>
            </a:r>
            <a:r>
              <a:rPr b="1" i="0" lang="en-US" sz="4800" u="none" cap="none" strike="noStrike">
                <a:solidFill>
                  <a:schemeClr val="dk1"/>
                </a:solidFill>
                <a:latin typeface="Gentium Book Basic"/>
                <a:ea typeface="Gentium Book Basic"/>
                <a:cs typeface="Gentium Book Basic"/>
                <a:sym typeface="Gentium Book Basic"/>
              </a:rPr>
              <a:t> </a:t>
            </a:r>
            <a:endParaRPr>
              <a:latin typeface="Gentium Book Basic"/>
              <a:ea typeface="Gentium Book Basic"/>
              <a:cs typeface="Gentium Book Basic"/>
              <a:sym typeface="Gentium Book Basic"/>
            </a:endParaRPr>
          </a:p>
        </p:txBody>
      </p:sp>
      <p:sp>
        <p:nvSpPr>
          <p:cNvPr id="96" name="Google Shape;96;p1"/>
          <p:cNvSpPr/>
          <p:nvPr/>
        </p:nvSpPr>
        <p:spPr>
          <a:xfrm>
            <a:off x="1371600" y="9391567"/>
            <a:ext cx="13128173" cy="1065614"/>
          </a:xfrm>
          <a:prstGeom prst="rect">
            <a:avLst/>
          </a:prstGeom>
          <a:noFill/>
          <a:ln>
            <a:noFill/>
          </a:ln>
        </p:spPr>
        <p:txBody>
          <a:bodyPr anchorCtr="0" anchor="ctr" bIns="39950" lIns="79925" spcFirstLastPara="1" rIns="79925" wrap="square" tIns="39950">
            <a:spAutoFit/>
          </a:bodyPr>
          <a:lstStyle/>
          <a:p>
            <a:pPr indent="0" lvl="0" marL="0" marR="0" rtl="0" algn="ctr">
              <a:spcBef>
                <a:spcPts val="0"/>
              </a:spcBef>
              <a:spcAft>
                <a:spcPts val="0"/>
              </a:spcAft>
              <a:buNone/>
            </a:pPr>
            <a:r>
              <a:t/>
            </a:r>
            <a:endParaRPr b="1" baseline="-25000" i="0" sz="43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1" baseline="-25000" i="0" sz="19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rPr b="1" baseline="-25000" i="0" lang="en-US" sz="3400" u="none" cap="none" strike="noStrike">
                <a:solidFill>
                  <a:schemeClr val="dk1"/>
                </a:solidFill>
                <a:latin typeface="Arial"/>
                <a:ea typeface="Arial"/>
                <a:cs typeface="Arial"/>
                <a:sym typeface="Arial"/>
              </a:rPr>
              <a:t>	</a:t>
            </a:r>
            <a:endParaRPr b="1" i="0" sz="3400" u="none" cap="none" strike="noStrike">
              <a:solidFill>
                <a:schemeClr val="dk1"/>
              </a:solidFill>
              <a:latin typeface="Arial"/>
              <a:ea typeface="Arial"/>
              <a:cs typeface="Arial"/>
              <a:sym typeface="Arial"/>
            </a:endParaRPr>
          </a:p>
        </p:txBody>
      </p:sp>
      <p:grpSp>
        <p:nvGrpSpPr>
          <p:cNvPr id="97" name="Google Shape;97;p1"/>
          <p:cNvGrpSpPr/>
          <p:nvPr/>
        </p:nvGrpSpPr>
        <p:grpSpPr>
          <a:xfrm>
            <a:off x="25" y="5682181"/>
            <a:ext cx="14824676" cy="13091265"/>
            <a:chOff x="1219200" y="6557962"/>
            <a:chExt cx="16106775" cy="10210799"/>
          </a:xfrm>
        </p:grpSpPr>
        <p:sp>
          <p:nvSpPr>
            <p:cNvPr id="98" name="Google Shape;98;p1"/>
            <p:cNvSpPr/>
            <p:nvPr/>
          </p:nvSpPr>
          <p:spPr>
            <a:xfrm>
              <a:off x="1219200" y="6557962"/>
              <a:ext cx="16078200" cy="10210799"/>
            </a:xfrm>
            <a:prstGeom prst="rect">
              <a:avLst/>
            </a:prstGeom>
            <a:noFill/>
            <a:ln cap="flat" cmpd="sng" w="381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3400">
                <a:solidFill>
                  <a:schemeClr val="dk1"/>
                </a:solidFill>
                <a:latin typeface="Arial"/>
                <a:ea typeface="Arial"/>
                <a:cs typeface="Arial"/>
                <a:sym typeface="Arial"/>
              </a:endParaRPr>
            </a:p>
          </p:txBody>
        </p:sp>
        <p:sp>
          <p:nvSpPr>
            <p:cNvPr id="99" name="Google Shape;99;p1"/>
            <p:cNvSpPr/>
            <p:nvPr/>
          </p:nvSpPr>
          <p:spPr>
            <a:xfrm>
              <a:off x="1219200" y="6572713"/>
              <a:ext cx="16106775" cy="582840"/>
            </a:xfrm>
            <a:custGeom>
              <a:rect b="b" l="l" r="r" t="t"/>
              <a:pathLst>
                <a:path extrusionOk="0" h="763643" w="16106775">
                  <a:moveTo>
                    <a:pt x="0" y="0"/>
                  </a:moveTo>
                  <a:lnTo>
                    <a:pt x="16106775" y="0"/>
                  </a:lnTo>
                  <a:lnTo>
                    <a:pt x="16091032" y="750930"/>
                  </a:lnTo>
                  <a:lnTo>
                    <a:pt x="15741" y="763643"/>
                  </a:lnTo>
                  <a:lnTo>
                    <a:pt x="0" y="0"/>
                  </a:lnTo>
                  <a:close/>
                </a:path>
              </a:pathLst>
            </a:custGeom>
            <a:solidFill>
              <a:srgbClr val="4A86E8"/>
            </a:solidFill>
            <a:ln cap="flat" cmpd="sng" w="38100">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a:solidFill>
                    <a:schemeClr val="lt1"/>
                  </a:solidFill>
                  <a:latin typeface="Gentium Book Basic"/>
                  <a:ea typeface="Gentium Book Basic"/>
                  <a:cs typeface="Gentium Book Basic"/>
                  <a:sym typeface="Gentium Book Basic"/>
                </a:rPr>
                <a:t>Executive Summary</a:t>
              </a:r>
              <a:endParaRPr b="1" sz="4800">
                <a:solidFill>
                  <a:schemeClr val="lt1"/>
                </a:solidFill>
                <a:latin typeface="Gentium Book Basic"/>
                <a:ea typeface="Gentium Book Basic"/>
                <a:cs typeface="Gentium Book Basic"/>
                <a:sym typeface="Gentium Book Basic"/>
              </a:endParaRPr>
            </a:p>
            <a:p>
              <a:pPr indent="0" lvl="0" marL="0" marR="0" rtl="0" algn="ctr">
                <a:spcBef>
                  <a:spcPts val="0"/>
                </a:spcBef>
                <a:spcAft>
                  <a:spcPts val="0"/>
                </a:spcAft>
                <a:buNone/>
              </a:pPr>
              <a:r>
                <a:t/>
              </a:r>
              <a:endParaRPr b="1" sz="4800">
                <a:solidFill>
                  <a:schemeClr val="lt1"/>
                </a:solidFill>
                <a:latin typeface="Gentium Book Basic"/>
                <a:ea typeface="Gentium Book Basic"/>
                <a:cs typeface="Gentium Book Basic"/>
                <a:sym typeface="Gentium Book Basic"/>
              </a:endParaRPr>
            </a:p>
          </p:txBody>
        </p:sp>
      </p:grpSp>
      <p:sp>
        <p:nvSpPr>
          <p:cNvPr id="100" name="Google Shape;100;p1"/>
          <p:cNvSpPr txBox="1"/>
          <p:nvPr/>
        </p:nvSpPr>
        <p:spPr>
          <a:xfrm>
            <a:off x="177925" y="6599380"/>
            <a:ext cx="14337000" cy="11686500"/>
          </a:xfrm>
          <a:prstGeom prst="rect">
            <a:avLst/>
          </a:prstGeom>
          <a:noFill/>
          <a:ln>
            <a:noFill/>
          </a:ln>
        </p:spPr>
        <p:txBody>
          <a:bodyPr anchorCtr="0" anchor="t" bIns="39950" lIns="79925" spcFirstLastPara="1" rIns="79925" wrap="square" tIns="39950">
            <a:spAutoFit/>
          </a:bodyPr>
          <a:lstStyle/>
          <a:p>
            <a:pPr indent="457200" lvl="0" marL="0" rtl="0" algn="just">
              <a:lnSpc>
                <a:spcPct val="200000"/>
              </a:lnSpc>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The lobster fishing industry has largely remained unchanged since its emergence in the mid 1800s. The primary strategy for lobster fishing has also remained unchanged since the mid 1800s, where fishermen place traps upon habitual routes with no promise of a good catch yield This strategy leads fishermen to place extraneous traps throughout the ocean in areas unlikely to house lobsters. These extraneous traps have a significant environmental impact on other marine life such as the endangered North American Right Whale. The whales become caught in the lines of lobster traps and then perish, making “line entanglement” the leading cause of unnatural death among this population. Due to these environmental concerns, fishermen are limited by law in the number of traps they can place. </a:t>
            </a:r>
            <a:endParaRPr sz="2600">
              <a:solidFill>
                <a:schemeClr val="dk1"/>
              </a:solidFill>
              <a:latin typeface="Times New Roman"/>
              <a:ea typeface="Times New Roman"/>
              <a:cs typeface="Times New Roman"/>
              <a:sym typeface="Times New Roman"/>
            </a:endParaRPr>
          </a:p>
          <a:p>
            <a:pPr indent="457200" lvl="0" marL="0" rtl="0" algn="just">
              <a:lnSpc>
                <a:spcPct val="200000"/>
              </a:lnSpc>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PUCKFish solves this by providing low-cost, rugged instrumentation to fisheries. This device puts the tools for data acquisition and analysis in the hands of trappers providing information to inform data-backed decisions about where to place lobster traps and optimizing fishing hauls. We will be producing three PUCKFish data collection devices each of which records six key metrics relevant to lobster activity on the seafloor. PUCKFish will be the first business-grade, all-in-one data collection and analysis suite specifically for lobster fishermen. Its low cost and ability to collect metrics most critical to locating and tracking lobsters will revolutionize the lobster fishing industry.</a:t>
            </a:r>
            <a:endParaRPr sz="2600">
              <a:solidFill>
                <a:schemeClr val="dk1"/>
              </a:solidFill>
              <a:latin typeface="Times New Roman"/>
              <a:ea typeface="Times New Roman"/>
              <a:cs typeface="Times New Roman"/>
              <a:sym typeface="Times New Roman"/>
            </a:endParaRPr>
          </a:p>
        </p:txBody>
      </p:sp>
      <p:grpSp>
        <p:nvGrpSpPr>
          <p:cNvPr id="101" name="Google Shape;101;p1"/>
          <p:cNvGrpSpPr/>
          <p:nvPr/>
        </p:nvGrpSpPr>
        <p:grpSpPr>
          <a:xfrm>
            <a:off x="55" y="19007474"/>
            <a:ext cx="14825246" cy="13875837"/>
            <a:chOff x="1184910" y="17151378"/>
            <a:chExt cx="16145988" cy="13487400"/>
          </a:xfrm>
        </p:grpSpPr>
        <p:sp>
          <p:nvSpPr>
            <p:cNvPr id="102" name="Google Shape;102;p1"/>
            <p:cNvSpPr/>
            <p:nvPr/>
          </p:nvSpPr>
          <p:spPr>
            <a:xfrm>
              <a:off x="1194480" y="17151378"/>
              <a:ext cx="16078200" cy="13487400"/>
            </a:xfrm>
            <a:prstGeom prst="rect">
              <a:avLst/>
            </a:prstGeom>
            <a:noFill/>
            <a:ln cap="flat" cmpd="sng" w="381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3400">
                <a:solidFill>
                  <a:schemeClr val="dk1"/>
                </a:solidFill>
                <a:latin typeface="Arial"/>
                <a:ea typeface="Arial"/>
                <a:cs typeface="Arial"/>
                <a:sym typeface="Arial"/>
              </a:endParaRPr>
            </a:p>
          </p:txBody>
        </p:sp>
        <p:sp>
          <p:nvSpPr>
            <p:cNvPr id="103" name="Google Shape;103;p1"/>
            <p:cNvSpPr/>
            <p:nvPr/>
          </p:nvSpPr>
          <p:spPr>
            <a:xfrm>
              <a:off x="1184910" y="17151378"/>
              <a:ext cx="16145988" cy="732966"/>
            </a:xfrm>
            <a:custGeom>
              <a:rect b="b" l="l" r="r" t="t"/>
              <a:pathLst>
                <a:path extrusionOk="0" h="1798132" w="16085689">
                  <a:moveTo>
                    <a:pt x="3810" y="0"/>
                  </a:moveTo>
                  <a:lnTo>
                    <a:pt x="16082010" y="0"/>
                  </a:lnTo>
                  <a:cubicBezTo>
                    <a:pt x="16078369" y="599377"/>
                    <a:pt x="16088529" y="1198755"/>
                    <a:pt x="16084888" y="1798132"/>
                  </a:cubicBezTo>
                  <a:lnTo>
                    <a:pt x="0" y="1787789"/>
                  </a:lnTo>
                  <a:lnTo>
                    <a:pt x="3810" y="0"/>
                  </a:lnTo>
                  <a:close/>
                </a:path>
              </a:pathLst>
            </a:custGeom>
            <a:solidFill>
              <a:srgbClr val="4A86E8"/>
            </a:solidFill>
            <a:ln cap="flat" cmpd="sng" w="38100">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a:solidFill>
                    <a:schemeClr val="lt1"/>
                  </a:solidFill>
                  <a:latin typeface="Gentium Book Basic"/>
                  <a:ea typeface="Gentium Book Basic"/>
                  <a:cs typeface="Gentium Book Basic"/>
                  <a:sym typeface="Gentium Book Basic"/>
                </a:rPr>
                <a:t>Sensor Requirements</a:t>
              </a:r>
              <a:endParaRPr b="1" sz="4800">
                <a:solidFill>
                  <a:schemeClr val="lt1"/>
                </a:solidFill>
                <a:latin typeface="Gentium Book Basic"/>
                <a:ea typeface="Gentium Book Basic"/>
                <a:cs typeface="Gentium Book Basic"/>
                <a:sym typeface="Gentium Book Basic"/>
              </a:endParaRPr>
            </a:p>
          </p:txBody>
        </p:sp>
      </p:grpSp>
      <p:grpSp>
        <p:nvGrpSpPr>
          <p:cNvPr id="104" name="Google Shape;104;p1"/>
          <p:cNvGrpSpPr/>
          <p:nvPr/>
        </p:nvGrpSpPr>
        <p:grpSpPr>
          <a:xfrm>
            <a:off x="29833853" y="5682299"/>
            <a:ext cx="14025729" cy="11562954"/>
            <a:chOff x="34807225" y="6557962"/>
            <a:chExt cx="15563392" cy="14020800"/>
          </a:xfrm>
        </p:grpSpPr>
        <p:sp>
          <p:nvSpPr>
            <p:cNvPr id="105" name="Google Shape;105;p1"/>
            <p:cNvSpPr/>
            <p:nvPr/>
          </p:nvSpPr>
          <p:spPr>
            <a:xfrm>
              <a:off x="34823400" y="6557962"/>
              <a:ext cx="15544800" cy="14020800"/>
            </a:xfrm>
            <a:prstGeom prst="rect">
              <a:avLst/>
            </a:prstGeom>
            <a:noFill/>
            <a:ln cap="flat" cmpd="sng" w="381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3400">
                <a:solidFill>
                  <a:schemeClr val="dk1"/>
                </a:solidFill>
                <a:latin typeface="Arial"/>
                <a:ea typeface="Arial"/>
                <a:cs typeface="Arial"/>
                <a:sym typeface="Arial"/>
              </a:endParaRPr>
            </a:p>
          </p:txBody>
        </p:sp>
        <p:sp>
          <p:nvSpPr>
            <p:cNvPr id="106" name="Google Shape;106;p1"/>
            <p:cNvSpPr/>
            <p:nvPr/>
          </p:nvSpPr>
          <p:spPr>
            <a:xfrm>
              <a:off x="34807225" y="6557968"/>
              <a:ext cx="15563392" cy="868573"/>
            </a:xfrm>
            <a:custGeom>
              <a:rect b="b" l="l" r="r" t="t"/>
              <a:pathLst>
                <a:path extrusionOk="0" h="1985100" w="16250013">
                  <a:moveTo>
                    <a:pt x="16889" y="0"/>
                  </a:moveTo>
                  <a:lnTo>
                    <a:pt x="16247489" y="0"/>
                  </a:lnTo>
                  <a:cubicBezTo>
                    <a:pt x="16248330" y="530551"/>
                    <a:pt x="16249172" y="1427509"/>
                    <a:pt x="16250013" y="1958060"/>
                  </a:cubicBezTo>
                  <a:lnTo>
                    <a:pt x="0" y="1985100"/>
                  </a:lnTo>
                  <a:lnTo>
                    <a:pt x="16889" y="0"/>
                  </a:lnTo>
                  <a:close/>
                </a:path>
              </a:pathLst>
            </a:custGeom>
            <a:solidFill>
              <a:srgbClr val="4A86E8"/>
            </a:solidFill>
            <a:ln cap="flat" cmpd="sng" w="38100">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a:solidFill>
                    <a:schemeClr val="lt1"/>
                  </a:solidFill>
                  <a:latin typeface="Gentium Book Basic"/>
                  <a:ea typeface="Gentium Book Basic"/>
                  <a:cs typeface="Gentium Book Basic"/>
                  <a:sym typeface="Gentium Book Basic"/>
                </a:rPr>
                <a:t>Environmental Impact</a:t>
              </a:r>
              <a:endParaRPr b="1" sz="4800">
                <a:solidFill>
                  <a:schemeClr val="lt1"/>
                </a:solidFill>
                <a:latin typeface="Gentium Book Basic"/>
                <a:ea typeface="Gentium Book Basic"/>
                <a:cs typeface="Gentium Book Basic"/>
                <a:sym typeface="Gentium Book Basic"/>
              </a:endParaRPr>
            </a:p>
          </p:txBody>
        </p:sp>
      </p:grpSp>
      <p:grpSp>
        <p:nvGrpSpPr>
          <p:cNvPr id="107" name="Google Shape;107;p1"/>
          <p:cNvGrpSpPr/>
          <p:nvPr/>
        </p:nvGrpSpPr>
        <p:grpSpPr>
          <a:xfrm>
            <a:off x="29821593" y="29489405"/>
            <a:ext cx="14053421" cy="3392972"/>
            <a:chOff x="34819727" y="32972872"/>
            <a:chExt cx="15564112" cy="3150691"/>
          </a:xfrm>
        </p:grpSpPr>
        <p:sp>
          <p:nvSpPr>
            <p:cNvPr id="108" name="Google Shape;108;p1"/>
            <p:cNvSpPr/>
            <p:nvPr/>
          </p:nvSpPr>
          <p:spPr>
            <a:xfrm>
              <a:off x="34823400" y="32972873"/>
              <a:ext cx="15544800" cy="3150690"/>
            </a:xfrm>
            <a:prstGeom prst="rect">
              <a:avLst/>
            </a:prstGeom>
            <a:noFill/>
            <a:ln cap="flat" cmpd="sng" w="381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3400">
                <a:solidFill>
                  <a:schemeClr val="dk1"/>
                </a:solidFill>
                <a:latin typeface="Arial"/>
                <a:ea typeface="Arial"/>
                <a:cs typeface="Arial"/>
                <a:sym typeface="Arial"/>
              </a:endParaRPr>
            </a:p>
          </p:txBody>
        </p:sp>
        <p:sp>
          <p:nvSpPr>
            <p:cNvPr id="109" name="Google Shape;109;p1"/>
            <p:cNvSpPr/>
            <p:nvPr/>
          </p:nvSpPr>
          <p:spPr>
            <a:xfrm>
              <a:off x="34819727" y="32972872"/>
              <a:ext cx="15564112" cy="768525"/>
            </a:xfrm>
            <a:custGeom>
              <a:rect b="b" l="l" r="r" t="t"/>
              <a:pathLst>
                <a:path extrusionOk="0" h="768525" w="15540215">
                  <a:moveTo>
                    <a:pt x="0" y="0"/>
                  </a:moveTo>
                  <a:lnTo>
                    <a:pt x="15525751" y="0"/>
                  </a:lnTo>
                  <a:lnTo>
                    <a:pt x="15540215" y="768525"/>
                  </a:lnTo>
                  <a:lnTo>
                    <a:pt x="0" y="739496"/>
                  </a:lnTo>
                  <a:lnTo>
                    <a:pt x="0" y="0"/>
                  </a:lnTo>
                  <a:close/>
                </a:path>
              </a:pathLst>
            </a:custGeom>
            <a:solidFill>
              <a:srgbClr val="4A86E8"/>
            </a:solidFill>
            <a:ln cap="flat" cmpd="sng" w="38100">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800" u="none">
                  <a:solidFill>
                    <a:schemeClr val="lt1"/>
                  </a:solidFill>
                  <a:latin typeface="Gentium Book Basic"/>
                  <a:ea typeface="Gentium Book Basic"/>
                  <a:cs typeface="Gentium Book Basic"/>
                  <a:sym typeface="Gentium Book Basic"/>
                </a:rPr>
                <a:t>Acknowledgments</a:t>
              </a:r>
              <a:endParaRPr b="1" sz="4800" u="none">
                <a:solidFill>
                  <a:schemeClr val="lt1"/>
                </a:solidFill>
                <a:latin typeface="Gentium Book Basic"/>
                <a:ea typeface="Gentium Book Basic"/>
                <a:cs typeface="Gentium Book Basic"/>
                <a:sym typeface="Gentium Book Basic"/>
              </a:endParaRPr>
            </a:p>
          </p:txBody>
        </p:sp>
      </p:grpSp>
      <p:sp>
        <p:nvSpPr>
          <p:cNvPr id="110" name="Google Shape;110;p1"/>
          <p:cNvSpPr txBox="1"/>
          <p:nvPr/>
        </p:nvSpPr>
        <p:spPr>
          <a:xfrm>
            <a:off x="177936" y="19981419"/>
            <a:ext cx="14337000" cy="13025700"/>
          </a:xfrm>
          <a:prstGeom prst="rect">
            <a:avLst/>
          </a:prstGeom>
          <a:noFill/>
          <a:ln>
            <a:noFill/>
          </a:ln>
        </p:spPr>
        <p:txBody>
          <a:bodyPr anchorCtr="0" anchor="t" bIns="39950" lIns="79925" spcFirstLastPara="1" rIns="79925" wrap="square" tIns="39950">
            <a:spAutoFit/>
          </a:bodyPr>
          <a:lstStyle/>
          <a:p>
            <a:pPr indent="-412750" lvl="0" marL="457200" rtl="0" algn="l">
              <a:spcBef>
                <a:spcPts val="0"/>
              </a:spcBef>
              <a:spcAft>
                <a:spcPts val="0"/>
              </a:spcAft>
              <a:buClr>
                <a:schemeClr val="dk1"/>
              </a:buClr>
              <a:buSzPts val="2900"/>
              <a:buFont typeface="Times New Roman"/>
              <a:buAutoNum type="arabicPeriod"/>
            </a:pPr>
            <a:r>
              <a:rPr lang="en-US" sz="2900">
                <a:solidFill>
                  <a:schemeClr val="dk1"/>
                </a:solidFill>
                <a:latin typeface="Times New Roman"/>
                <a:ea typeface="Times New Roman"/>
                <a:cs typeface="Times New Roman"/>
                <a:sym typeface="Times New Roman"/>
              </a:rPr>
              <a:t>Temperature</a:t>
            </a:r>
            <a:endParaRPr sz="2900">
              <a:solidFill>
                <a:schemeClr val="dk1"/>
              </a:solidFill>
              <a:latin typeface="Times New Roman"/>
              <a:ea typeface="Times New Roman"/>
              <a:cs typeface="Times New Roman"/>
              <a:sym typeface="Times New Roman"/>
            </a:endParaRPr>
          </a:p>
          <a:p>
            <a:pPr indent="-412750" lvl="1" marL="914400" rtl="0" algn="just">
              <a:spcBef>
                <a:spcPts val="0"/>
              </a:spcBef>
              <a:spcAft>
                <a:spcPts val="0"/>
              </a:spcAft>
              <a:buClr>
                <a:schemeClr val="dk1"/>
              </a:buClr>
              <a:buSzPts val="2900"/>
              <a:buFont typeface="Times New Roman"/>
              <a:buAutoNum type="alphaLcPeriod"/>
            </a:pPr>
            <a:r>
              <a:rPr lang="en-US" sz="2900">
                <a:solidFill>
                  <a:schemeClr val="dk1"/>
                </a:solidFill>
                <a:latin typeface="Times New Roman"/>
                <a:ea typeface="Times New Roman"/>
                <a:cs typeface="Times New Roman"/>
                <a:sym typeface="Times New Roman"/>
              </a:rPr>
              <a:t>Different marine species prefer different temperatures in relation to their body temperature to function optimally. Temperature can affect basic biological processes such as metabolism, reproduction, and growth.</a:t>
            </a:r>
            <a:endParaRPr sz="2900">
              <a:solidFill>
                <a:schemeClr val="dk1"/>
              </a:solidFill>
              <a:latin typeface="Times New Roman"/>
              <a:ea typeface="Times New Roman"/>
              <a:cs typeface="Times New Roman"/>
              <a:sym typeface="Times New Roman"/>
            </a:endParaRPr>
          </a:p>
          <a:p>
            <a:pPr indent="0" lvl="0" marL="914400" rtl="0" algn="just">
              <a:spcBef>
                <a:spcPts val="0"/>
              </a:spcBef>
              <a:spcAft>
                <a:spcPts val="0"/>
              </a:spcAft>
              <a:buNone/>
            </a:pPr>
            <a:r>
              <a:t/>
            </a:r>
            <a:endParaRPr sz="2900">
              <a:solidFill>
                <a:schemeClr val="dk1"/>
              </a:solidFill>
              <a:latin typeface="Times New Roman"/>
              <a:ea typeface="Times New Roman"/>
              <a:cs typeface="Times New Roman"/>
              <a:sym typeface="Times New Roman"/>
            </a:endParaRPr>
          </a:p>
          <a:p>
            <a:pPr indent="-412750" lvl="0" marL="457200" rtl="0" algn="just">
              <a:spcBef>
                <a:spcPts val="0"/>
              </a:spcBef>
              <a:spcAft>
                <a:spcPts val="0"/>
              </a:spcAft>
              <a:buClr>
                <a:schemeClr val="dk1"/>
              </a:buClr>
              <a:buSzPts val="2900"/>
              <a:buFont typeface="Times New Roman"/>
              <a:buAutoNum type="arabicPeriod"/>
            </a:pPr>
            <a:r>
              <a:rPr lang="en-US" sz="2900">
                <a:solidFill>
                  <a:schemeClr val="dk1"/>
                </a:solidFill>
                <a:latin typeface="Times New Roman"/>
                <a:ea typeface="Times New Roman"/>
                <a:cs typeface="Times New Roman"/>
                <a:sym typeface="Times New Roman"/>
              </a:rPr>
              <a:t>Depth</a:t>
            </a:r>
            <a:endParaRPr sz="2900">
              <a:solidFill>
                <a:schemeClr val="dk1"/>
              </a:solidFill>
              <a:latin typeface="Times New Roman"/>
              <a:ea typeface="Times New Roman"/>
              <a:cs typeface="Times New Roman"/>
              <a:sym typeface="Times New Roman"/>
            </a:endParaRPr>
          </a:p>
          <a:p>
            <a:pPr indent="-412750" lvl="1" marL="914400" rtl="0" algn="just">
              <a:spcBef>
                <a:spcPts val="0"/>
              </a:spcBef>
              <a:spcAft>
                <a:spcPts val="0"/>
              </a:spcAft>
              <a:buClr>
                <a:schemeClr val="dk1"/>
              </a:buClr>
              <a:buSzPts val="2900"/>
              <a:buFont typeface="Times New Roman"/>
              <a:buAutoNum type="alphaLcPeriod"/>
            </a:pPr>
            <a:r>
              <a:rPr lang="en-US" sz="2900">
                <a:solidFill>
                  <a:schemeClr val="dk1"/>
                </a:solidFill>
                <a:latin typeface="Times New Roman"/>
                <a:ea typeface="Times New Roman"/>
                <a:cs typeface="Times New Roman"/>
                <a:sym typeface="Times New Roman"/>
              </a:rPr>
              <a:t>Pressure differences affect the physiological structure of marine life. Fish or animals may be better suited to either higher or lower pressures depending on their role in the ecosystem.</a:t>
            </a:r>
            <a:endParaRPr sz="2900">
              <a:solidFill>
                <a:schemeClr val="dk1"/>
              </a:solidFill>
              <a:latin typeface="Times New Roman"/>
              <a:ea typeface="Times New Roman"/>
              <a:cs typeface="Times New Roman"/>
              <a:sym typeface="Times New Roman"/>
            </a:endParaRPr>
          </a:p>
          <a:p>
            <a:pPr indent="0" lvl="0" marL="914400" rtl="0" algn="just">
              <a:spcBef>
                <a:spcPts val="0"/>
              </a:spcBef>
              <a:spcAft>
                <a:spcPts val="0"/>
              </a:spcAft>
              <a:buNone/>
            </a:pPr>
            <a:r>
              <a:t/>
            </a:r>
            <a:endParaRPr sz="2900">
              <a:solidFill>
                <a:schemeClr val="dk1"/>
              </a:solidFill>
              <a:latin typeface="Times New Roman"/>
              <a:ea typeface="Times New Roman"/>
              <a:cs typeface="Times New Roman"/>
              <a:sym typeface="Times New Roman"/>
            </a:endParaRPr>
          </a:p>
          <a:p>
            <a:pPr indent="-412750" lvl="0" marL="457200" rtl="0" algn="just">
              <a:spcBef>
                <a:spcPts val="0"/>
              </a:spcBef>
              <a:spcAft>
                <a:spcPts val="0"/>
              </a:spcAft>
              <a:buClr>
                <a:schemeClr val="dk1"/>
              </a:buClr>
              <a:buSzPts val="2900"/>
              <a:buFont typeface="Times New Roman"/>
              <a:buAutoNum type="arabicPeriod"/>
            </a:pPr>
            <a:r>
              <a:rPr lang="en-US" sz="2900">
                <a:solidFill>
                  <a:schemeClr val="dk1"/>
                </a:solidFill>
                <a:latin typeface="Times New Roman"/>
                <a:ea typeface="Times New Roman"/>
                <a:cs typeface="Times New Roman"/>
                <a:sym typeface="Times New Roman"/>
              </a:rPr>
              <a:t>Ambient Light</a:t>
            </a:r>
            <a:endParaRPr sz="2900">
              <a:solidFill>
                <a:schemeClr val="dk1"/>
              </a:solidFill>
              <a:latin typeface="Times New Roman"/>
              <a:ea typeface="Times New Roman"/>
              <a:cs typeface="Times New Roman"/>
              <a:sym typeface="Times New Roman"/>
            </a:endParaRPr>
          </a:p>
          <a:p>
            <a:pPr indent="-412750" lvl="1" marL="914400" rtl="0" algn="just">
              <a:spcBef>
                <a:spcPts val="0"/>
              </a:spcBef>
              <a:spcAft>
                <a:spcPts val="0"/>
              </a:spcAft>
              <a:buClr>
                <a:schemeClr val="dk1"/>
              </a:buClr>
              <a:buSzPts val="2900"/>
              <a:buFont typeface="Times New Roman"/>
              <a:buAutoNum type="alphaLcPeriod"/>
            </a:pPr>
            <a:r>
              <a:rPr lang="en-US" sz="2900">
                <a:solidFill>
                  <a:schemeClr val="dk1"/>
                </a:solidFill>
                <a:latin typeface="Times New Roman"/>
                <a:ea typeface="Times New Roman"/>
                <a:cs typeface="Times New Roman"/>
                <a:sym typeface="Times New Roman"/>
              </a:rPr>
              <a:t>Marine plant life depends upon photosynthesis to produce energy. As plant life or algae are commonly the base of the ecosystem, different light amounts may point to more dense populations of plant life, and thus, other forms of marine life.</a:t>
            </a:r>
            <a:endParaRPr sz="2900">
              <a:solidFill>
                <a:schemeClr val="dk1"/>
              </a:solidFill>
              <a:latin typeface="Times New Roman"/>
              <a:ea typeface="Times New Roman"/>
              <a:cs typeface="Times New Roman"/>
              <a:sym typeface="Times New Roman"/>
            </a:endParaRPr>
          </a:p>
          <a:p>
            <a:pPr indent="0" lvl="0" marL="914400" rtl="0" algn="just">
              <a:spcBef>
                <a:spcPts val="0"/>
              </a:spcBef>
              <a:spcAft>
                <a:spcPts val="0"/>
              </a:spcAft>
              <a:buNone/>
            </a:pPr>
            <a:r>
              <a:t/>
            </a:r>
            <a:endParaRPr sz="2900">
              <a:solidFill>
                <a:schemeClr val="dk1"/>
              </a:solidFill>
              <a:latin typeface="Times New Roman"/>
              <a:ea typeface="Times New Roman"/>
              <a:cs typeface="Times New Roman"/>
              <a:sym typeface="Times New Roman"/>
            </a:endParaRPr>
          </a:p>
          <a:p>
            <a:pPr indent="-412750" lvl="0" marL="457200" rtl="0" algn="just">
              <a:spcBef>
                <a:spcPts val="0"/>
              </a:spcBef>
              <a:spcAft>
                <a:spcPts val="0"/>
              </a:spcAft>
              <a:buClr>
                <a:schemeClr val="dk1"/>
              </a:buClr>
              <a:buSzPts val="2900"/>
              <a:buFont typeface="Times New Roman"/>
              <a:buAutoNum type="arabicPeriod"/>
            </a:pPr>
            <a:r>
              <a:rPr lang="en-US" sz="2900">
                <a:solidFill>
                  <a:schemeClr val="dk1"/>
                </a:solidFill>
                <a:latin typeface="Times New Roman"/>
                <a:ea typeface="Times New Roman"/>
                <a:cs typeface="Times New Roman"/>
                <a:sym typeface="Times New Roman"/>
              </a:rPr>
              <a:t>Dissolved Oxygen</a:t>
            </a:r>
            <a:endParaRPr sz="2900">
              <a:solidFill>
                <a:schemeClr val="dk1"/>
              </a:solidFill>
              <a:latin typeface="Times New Roman"/>
              <a:ea typeface="Times New Roman"/>
              <a:cs typeface="Times New Roman"/>
              <a:sym typeface="Times New Roman"/>
            </a:endParaRPr>
          </a:p>
          <a:p>
            <a:pPr indent="-412750" lvl="1" marL="914400" rtl="0" algn="just">
              <a:spcBef>
                <a:spcPts val="0"/>
              </a:spcBef>
              <a:spcAft>
                <a:spcPts val="0"/>
              </a:spcAft>
              <a:buClr>
                <a:schemeClr val="dk1"/>
              </a:buClr>
              <a:buSzPts val="2900"/>
              <a:buFont typeface="Times New Roman"/>
              <a:buAutoNum type="alphaLcPeriod"/>
            </a:pPr>
            <a:r>
              <a:rPr lang="en-US" sz="2900">
                <a:solidFill>
                  <a:schemeClr val="dk1"/>
                </a:solidFill>
                <a:latin typeface="Times New Roman"/>
                <a:ea typeface="Times New Roman"/>
                <a:cs typeface="Times New Roman"/>
                <a:sym typeface="Times New Roman"/>
              </a:rPr>
              <a:t>Marine life extracts dissolved oxygen from water in order to maintain biological function. The amount of oxygen available in the water tends to increase proportionally with the availability of marine life</a:t>
            </a:r>
            <a:endParaRPr sz="2900">
              <a:solidFill>
                <a:schemeClr val="dk1"/>
              </a:solidFill>
              <a:latin typeface="Times New Roman"/>
              <a:ea typeface="Times New Roman"/>
              <a:cs typeface="Times New Roman"/>
              <a:sym typeface="Times New Roman"/>
            </a:endParaRPr>
          </a:p>
          <a:p>
            <a:pPr indent="0" lvl="0" marL="914400" rtl="0" algn="just">
              <a:spcBef>
                <a:spcPts val="0"/>
              </a:spcBef>
              <a:spcAft>
                <a:spcPts val="0"/>
              </a:spcAft>
              <a:buNone/>
            </a:pPr>
            <a:r>
              <a:t/>
            </a:r>
            <a:endParaRPr sz="2900">
              <a:solidFill>
                <a:schemeClr val="dk1"/>
              </a:solidFill>
              <a:latin typeface="Times New Roman"/>
              <a:ea typeface="Times New Roman"/>
              <a:cs typeface="Times New Roman"/>
              <a:sym typeface="Times New Roman"/>
            </a:endParaRPr>
          </a:p>
          <a:p>
            <a:pPr indent="-412750" lvl="0" marL="457200" rtl="0" algn="just">
              <a:spcBef>
                <a:spcPts val="0"/>
              </a:spcBef>
              <a:spcAft>
                <a:spcPts val="0"/>
              </a:spcAft>
              <a:buClr>
                <a:schemeClr val="dk1"/>
              </a:buClr>
              <a:buSzPts val="2900"/>
              <a:buFont typeface="Times New Roman"/>
              <a:buAutoNum type="arabicPeriod"/>
            </a:pPr>
            <a:r>
              <a:rPr lang="en-US" sz="2900">
                <a:solidFill>
                  <a:schemeClr val="dk1"/>
                </a:solidFill>
                <a:latin typeface="Times New Roman"/>
                <a:ea typeface="Times New Roman"/>
                <a:cs typeface="Times New Roman"/>
                <a:sym typeface="Times New Roman"/>
              </a:rPr>
              <a:t>Current Speed and Direction</a:t>
            </a:r>
            <a:endParaRPr sz="2900">
              <a:solidFill>
                <a:schemeClr val="dk1"/>
              </a:solidFill>
              <a:latin typeface="Times New Roman"/>
              <a:ea typeface="Times New Roman"/>
              <a:cs typeface="Times New Roman"/>
              <a:sym typeface="Times New Roman"/>
            </a:endParaRPr>
          </a:p>
          <a:p>
            <a:pPr indent="-412750" lvl="1" marL="914400" rtl="0" algn="just">
              <a:spcBef>
                <a:spcPts val="0"/>
              </a:spcBef>
              <a:spcAft>
                <a:spcPts val="0"/>
              </a:spcAft>
              <a:buClr>
                <a:schemeClr val="dk1"/>
              </a:buClr>
              <a:buSzPts val="2900"/>
              <a:buFont typeface="Times New Roman"/>
              <a:buAutoNum type="alphaLcPeriod"/>
            </a:pPr>
            <a:r>
              <a:rPr lang="en-US" sz="2900">
                <a:solidFill>
                  <a:schemeClr val="dk1"/>
                </a:solidFill>
                <a:latin typeface="Times New Roman"/>
                <a:ea typeface="Times New Roman"/>
                <a:cs typeface="Times New Roman"/>
                <a:sym typeface="Times New Roman"/>
              </a:rPr>
              <a:t>Current speed and direction can show migration patterns as well as still spots where habitats can form without the force of the current moving them around.</a:t>
            </a:r>
            <a:endParaRPr sz="29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900">
              <a:solidFill>
                <a:schemeClr val="dk1"/>
              </a:solidFill>
              <a:latin typeface="Times New Roman"/>
              <a:ea typeface="Times New Roman"/>
              <a:cs typeface="Times New Roman"/>
              <a:sym typeface="Times New Roman"/>
            </a:endParaRPr>
          </a:p>
          <a:p>
            <a:pPr indent="-412750" lvl="0" marL="457200" rtl="0" algn="just">
              <a:spcBef>
                <a:spcPts val="0"/>
              </a:spcBef>
              <a:spcAft>
                <a:spcPts val="0"/>
              </a:spcAft>
              <a:buClr>
                <a:schemeClr val="dk1"/>
              </a:buClr>
              <a:buSzPts val="2900"/>
              <a:buFont typeface="Times New Roman"/>
              <a:buAutoNum type="arabicPeriod"/>
            </a:pPr>
            <a:r>
              <a:rPr lang="en-US" sz="2900">
                <a:solidFill>
                  <a:schemeClr val="dk1"/>
                </a:solidFill>
                <a:latin typeface="Times New Roman"/>
                <a:ea typeface="Times New Roman"/>
                <a:cs typeface="Times New Roman"/>
                <a:sym typeface="Times New Roman"/>
              </a:rPr>
              <a:t>Salinity</a:t>
            </a:r>
            <a:endParaRPr sz="2900">
              <a:solidFill>
                <a:schemeClr val="dk1"/>
              </a:solidFill>
              <a:latin typeface="Times New Roman"/>
              <a:ea typeface="Times New Roman"/>
              <a:cs typeface="Times New Roman"/>
              <a:sym typeface="Times New Roman"/>
            </a:endParaRPr>
          </a:p>
          <a:p>
            <a:pPr indent="-412750" lvl="1" marL="914400" rtl="0" algn="just">
              <a:spcBef>
                <a:spcPts val="0"/>
              </a:spcBef>
              <a:spcAft>
                <a:spcPts val="0"/>
              </a:spcAft>
              <a:buClr>
                <a:schemeClr val="dk1"/>
              </a:buClr>
              <a:buSzPts val="2900"/>
              <a:buFont typeface="Times New Roman"/>
              <a:buAutoNum type="alphaLcPeriod"/>
            </a:pPr>
            <a:r>
              <a:rPr lang="en-US" sz="2900">
                <a:solidFill>
                  <a:schemeClr val="dk1"/>
                </a:solidFill>
                <a:latin typeface="Times New Roman"/>
                <a:ea typeface="Times New Roman"/>
                <a:cs typeface="Times New Roman"/>
                <a:sym typeface="Times New Roman"/>
              </a:rPr>
              <a:t>Salinity affects marine life, as they typically have optimal ranges in which they prefer to reside. The biological effects of salt impact functions like osmosis and metabolic processes which are key processes that sustain life for aquatic life.</a:t>
            </a:r>
            <a:endParaRPr sz="29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900">
              <a:solidFill>
                <a:schemeClr val="dk1"/>
              </a:solidFill>
              <a:latin typeface="Times New Roman"/>
              <a:ea typeface="Times New Roman"/>
              <a:cs typeface="Times New Roman"/>
              <a:sym typeface="Times New Roman"/>
            </a:endParaRPr>
          </a:p>
        </p:txBody>
      </p:sp>
      <p:sp>
        <p:nvSpPr>
          <p:cNvPr id="111" name="Google Shape;111;p1"/>
          <p:cNvSpPr txBox="1"/>
          <p:nvPr/>
        </p:nvSpPr>
        <p:spPr>
          <a:xfrm>
            <a:off x="30024064" y="19192716"/>
            <a:ext cx="14337077" cy="603941"/>
          </a:xfrm>
          <a:prstGeom prst="rect">
            <a:avLst/>
          </a:prstGeom>
          <a:noFill/>
          <a:ln>
            <a:noFill/>
          </a:ln>
        </p:spPr>
        <p:txBody>
          <a:bodyPr anchorCtr="0" anchor="t" bIns="39950" lIns="79925" spcFirstLastPara="1" rIns="79925" wrap="square" tIns="39950">
            <a:spAutoFit/>
          </a:bodyPr>
          <a:lstStyle/>
          <a:p>
            <a:pPr indent="0" lvl="0" marL="0" marR="0" rtl="0" algn="just">
              <a:spcBef>
                <a:spcPts val="0"/>
              </a:spcBef>
              <a:spcAft>
                <a:spcPts val="0"/>
              </a:spcAft>
              <a:buNone/>
            </a:pPr>
            <a:r>
              <a:rPr b="0" lang="en-US" sz="3400">
                <a:solidFill>
                  <a:schemeClr val="dk1"/>
                </a:solidFill>
                <a:latin typeface="Calibri"/>
                <a:ea typeface="Calibri"/>
                <a:cs typeface="Calibri"/>
                <a:sym typeface="Calibri"/>
              </a:rPr>
              <a:t>Insert conclusion here</a:t>
            </a:r>
            <a:endParaRPr b="0" sz="3400">
              <a:solidFill>
                <a:schemeClr val="dk1"/>
              </a:solidFill>
              <a:latin typeface="Calibri"/>
              <a:ea typeface="Calibri"/>
              <a:cs typeface="Calibri"/>
              <a:sym typeface="Calibri"/>
            </a:endParaRPr>
          </a:p>
        </p:txBody>
      </p:sp>
      <p:sp>
        <p:nvSpPr>
          <p:cNvPr id="112" name="Google Shape;112;p1"/>
          <p:cNvSpPr txBox="1"/>
          <p:nvPr/>
        </p:nvSpPr>
        <p:spPr>
          <a:xfrm>
            <a:off x="30029385" y="24516825"/>
            <a:ext cx="14337077" cy="603941"/>
          </a:xfrm>
          <a:prstGeom prst="rect">
            <a:avLst/>
          </a:prstGeom>
          <a:noFill/>
          <a:ln>
            <a:noFill/>
          </a:ln>
        </p:spPr>
        <p:txBody>
          <a:bodyPr anchorCtr="0" anchor="t" bIns="39950" lIns="79925" spcFirstLastPara="1" rIns="79925" wrap="square" tIns="39950">
            <a:spAutoFit/>
          </a:bodyPr>
          <a:lstStyle/>
          <a:p>
            <a:pPr indent="0" lvl="0" marL="0" marR="0" rtl="0" algn="just">
              <a:spcBef>
                <a:spcPts val="0"/>
              </a:spcBef>
              <a:spcAft>
                <a:spcPts val="0"/>
              </a:spcAft>
              <a:buNone/>
            </a:pPr>
            <a:r>
              <a:rPr b="0" lang="en-US" sz="3400">
                <a:solidFill>
                  <a:schemeClr val="dk1"/>
                </a:solidFill>
                <a:latin typeface="Calibri"/>
                <a:ea typeface="Calibri"/>
                <a:cs typeface="Calibri"/>
                <a:sym typeface="Calibri"/>
              </a:rPr>
              <a:t>Insert future direction here</a:t>
            </a:r>
            <a:endParaRPr b="0" sz="3400">
              <a:solidFill>
                <a:schemeClr val="dk1"/>
              </a:solidFill>
              <a:latin typeface="Calibri"/>
              <a:ea typeface="Calibri"/>
              <a:cs typeface="Calibri"/>
              <a:sym typeface="Calibri"/>
            </a:endParaRPr>
          </a:p>
        </p:txBody>
      </p:sp>
      <p:sp>
        <p:nvSpPr>
          <p:cNvPr id="113" name="Google Shape;113;p1"/>
          <p:cNvSpPr txBox="1"/>
          <p:nvPr/>
        </p:nvSpPr>
        <p:spPr>
          <a:xfrm>
            <a:off x="30024074" y="30567400"/>
            <a:ext cx="13731000" cy="1650600"/>
          </a:xfrm>
          <a:prstGeom prst="rect">
            <a:avLst/>
          </a:prstGeom>
          <a:noFill/>
          <a:ln>
            <a:noFill/>
          </a:ln>
        </p:spPr>
        <p:txBody>
          <a:bodyPr anchorCtr="0" anchor="t" bIns="39950" lIns="79925" spcFirstLastPara="1" rIns="79925" wrap="square" tIns="39950">
            <a:spAutoFit/>
          </a:bodyPr>
          <a:lstStyle/>
          <a:p>
            <a:pPr indent="0" lvl="0" marL="0" marR="0" rtl="0" algn="just">
              <a:spcBef>
                <a:spcPts val="0"/>
              </a:spcBef>
              <a:spcAft>
                <a:spcPts val="0"/>
              </a:spcAft>
              <a:buNone/>
            </a:pPr>
            <a:r>
              <a:rPr lang="en-US" sz="3400">
                <a:solidFill>
                  <a:schemeClr val="dk1"/>
                </a:solidFill>
                <a:latin typeface="Gentium Book Basic"/>
                <a:ea typeface="Gentium Book Basic"/>
                <a:cs typeface="Gentium Book Basic"/>
                <a:sym typeface="Gentium Book Basic"/>
              </a:rPr>
              <a:t>We would like to thank our customers, Andy Whitman and Anthony Byrne at Fathom Fishing. Additionally we would like to thank our ECE advisor team, principally Professor Osama Alshaykh and Professor Pisano. </a:t>
            </a:r>
            <a:endParaRPr sz="3400">
              <a:solidFill>
                <a:schemeClr val="dk1"/>
              </a:solidFill>
              <a:latin typeface="Gentium Book Basic"/>
              <a:ea typeface="Gentium Book Basic"/>
              <a:cs typeface="Gentium Book Basic"/>
              <a:sym typeface="Gentium Book Basic"/>
            </a:endParaRPr>
          </a:p>
        </p:txBody>
      </p:sp>
      <p:pic>
        <p:nvPicPr>
          <p:cNvPr id="114" name="Google Shape;114;p1"/>
          <p:cNvPicPr preferRelativeResize="0"/>
          <p:nvPr/>
        </p:nvPicPr>
        <p:blipFill>
          <a:blip r:embed="rId3">
            <a:alphaModFix/>
          </a:blip>
          <a:stretch>
            <a:fillRect/>
          </a:stretch>
        </p:blipFill>
        <p:spPr>
          <a:xfrm>
            <a:off x="37268325" y="685600"/>
            <a:ext cx="4302377" cy="4302377"/>
          </a:xfrm>
          <a:prstGeom prst="rect">
            <a:avLst/>
          </a:prstGeom>
          <a:noFill/>
          <a:ln>
            <a:noFill/>
          </a:ln>
        </p:spPr>
      </p:pic>
      <p:pic>
        <p:nvPicPr>
          <p:cNvPr id="115" name="Google Shape;115;p1"/>
          <p:cNvPicPr preferRelativeResize="0"/>
          <p:nvPr/>
        </p:nvPicPr>
        <p:blipFill rotWithShape="1">
          <a:blip r:embed="rId4">
            <a:alphaModFix/>
          </a:blip>
          <a:srcRect b="0" l="0" r="5374" t="0"/>
          <a:stretch/>
        </p:blipFill>
        <p:spPr>
          <a:xfrm>
            <a:off x="515025" y="1269400"/>
            <a:ext cx="10427124" cy="3084800"/>
          </a:xfrm>
          <a:prstGeom prst="rect">
            <a:avLst/>
          </a:prstGeom>
          <a:noFill/>
          <a:ln cap="flat" cmpd="sng" w="19050">
            <a:solidFill>
              <a:schemeClr val="dk1"/>
            </a:solidFill>
            <a:prstDash val="solid"/>
            <a:round/>
            <a:headEnd len="sm" w="sm" type="none"/>
            <a:tailEnd len="sm" w="sm" type="none"/>
          </a:ln>
        </p:spPr>
      </p:pic>
      <p:grpSp>
        <p:nvGrpSpPr>
          <p:cNvPr id="116" name="Google Shape;116;p1"/>
          <p:cNvGrpSpPr/>
          <p:nvPr/>
        </p:nvGrpSpPr>
        <p:grpSpPr>
          <a:xfrm>
            <a:off x="29882542" y="23358622"/>
            <a:ext cx="14010458" cy="5786642"/>
            <a:chOff x="34823399" y="26522362"/>
            <a:chExt cx="15555077" cy="6081600"/>
          </a:xfrm>
        </p:grpSpPr>
        <p:sp>
          <p:nvSpPr>
            <p:cNvPr id="117" name="Google Shape;117;p1"/>
            <p:cNvSpPr/>
            <p:nvPr/>
          </p:nvSpPr>
          <p:spPr>
            <a:xfrm>
              <a:off x="34823399" y="26522362"/>
              <a:ext cx="15547200" cy="6081600"/>
            </a:xfrm>
            <a:prstGeom prst="rect">
              <a:avLst/>
            </a:prstGeom>
            <a:noFill/>
            <a:ln cap="flat" cmpd="sng" w="381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3400">
                <a:solidFill>
                  <a:schemeClr val="dk1"/>
                </a:solidFill>
                <a:latin typeface="Arial"/>
                <a:ea typeface="Arial"/>
                <a:cs typeface="Arial"/>
                <a:sym typeface="Arial"/>
              </a:endParaRPr>
            </a:p>
          </p:txBody>
        </p:sp>
        <p:sp>
          <p:nvSpPr>
            <p:cNvPr id="118" name="Google Shape;118;p1"/>
            <p:cNvSpPr/>
            <p:nvPr/>
          </p:nvSpPr>
          <p:spPr>
            <a:xfrm>
              <a:off x="34835797" y="26522362"/>
              <a:ext cx="15542679" cy="819990"/>
            </a:xfrm>
            <a:custGeom>
              <a:rect b="b" l="l" r="r" t="t"/>
              <a:pathLst>
                <a:path extrusionOk="0" h="819990" w="15542679">
                  <a:moveTo>
                    <a:pt x="14514" y="0"/>
                  </a:moveTo>
                  <a:lnTo>
                    <a:pt x="15542679" y="0"/>
                  </a:lnTo>
                  <a:lnTo>
                    <a:pt x="15542679" y="818511"/>
                  </a:lnTo>
                  <a:lnTo>
                    <a:pt x="0" y="819990"/>
                  </a:lnTo>
                  <a:lnTo>
                    <a:pt x="14514" y="0"/>
                  </a:lnTo>
                  <a:close/>
                </a:path>
              </a:pathLst>
            </a:custGeom>
            <a:solidFill>
              <a:srgbClr val="4A86E8"/>
            </a:solidFill>
            <a:ln cap="flat" cmpd="sng" w="38100">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800" u="none">
                  <a:solidFill>
                    <a:schemeClr val="lt1"/>
                  </a:solidFill>
                  <a:latin typeface="Gentium Book Basic"/>
                  <a:ea typeface="Gentium Book Basic"/>
                  <a:cs typeface="Gentium Book Basic"/>
                  <a:sym typeface="Gentium Book Basic"/>
                </a:rPr>
                <a:t>Future Direction</a:t>
              </a:r>
              <a:endParaRPr b="1" sz="4800" u="none">
                <a:solidFill>
                  <a:schemeClr val="lt1"/>
                </a:solidFill>
                <a:latin typeface="Gentium Book Basic"/>
                <a:ea typeface="Gentium Book Basic"/>
                <a:cs typeface="Gentium Book Basic"/>
                <a:sym typeface="Gentium Book Basic"/>
              </a:endParaRPr>
            </a:p>
          </p:txBody>
        </p:sp>
      </p:grpSp>
      <p:sp>
        <p:nvSpPr>
          <p:cNvPr id="119" name="Google Shape;119;p1"/>
          <p:cNvSpPr/>
          <p:nvPr/>
        </p:nvSpPr>
        <p:spPr>
          <a:xfrm>
            <a:off x="15526348" y="5657740"/>
            <a:ext cx="13731026" cy="754097"/>
          </a:xfrm>
          <a:custGeom>
            <a:rect b="b" l="l" r="r" t="t"/>
            <a:pathLst>
              <a:path extrusionOk="0" h="763643" w="16106775">
                <a:moveTo>
                  <a:pt x="0" y="0"/>
                </a:moveTo>
                <a:lnTo>
                  <a:pt x="16106775" y="0"/>
                </a:lnTo>
                <a:lnTo>
                  <a:pt x="16091032" y="750930"/>
                </a:lnTo>
                <a:lnTo>
                  <a:pt x="15741" y="763643"/>
                </a:lnTo>
                <a:lnTo>
                  <a:pt x="0" y="0"/>
                </a:lnTo>
                <a:close/>
              </a:path>
            </a:pathLst>
          </a:custGeom>
          <a:solidFill>
            <a:srgbClr val="4A86E8"/>
          </a:solidFill>
          <a:ln cap="flat" cmpd="sng" w="38100">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800">
                <a:solidFill>
                  <a:schemeClr val="lt1"/>
                </a:solidFill>
                <a:latin typeface="Gentium Book Basic"/>
                <a:ea typeface="Gentium Book Basic"/>
                <a:cs typeface="Gentium Book Basic"/>
                <a:sym typeface="Gentium Book Basic"/>
              </a:rPr>
              <a:t>Device Design</a:t>
            </a:r>
            <a:endParaRPr b="1" sz="4800">
              <a:solidFill>
                <a:schemeClr val="lt1"/>
              </a:solidFill>
              <a:latin typeface="Gentium Book Basic"/>
              <a:ea typeface="Gentium Book Basic"/>
              <a:cs typeface="Gentium Book Basic"/>
              <a:sym typeface="Gentium Book Basic"/>
            </a:endParaRPr>
          </a:p>
        </p:txBody>
      </p:sp>
      <p:pic>
        <p:nvPicPr>
          <p:cNvPr id="120" name="Google Shape;120;p1"/>
          <p:cNvPicPr preferRelativeResize="0"/>
          <p:nvPr/>
        </p:nvPicPr>
        <p:blipFill rotWithShape="1">
          <a:blip r:embed="rId5">
            <a:alphaModFix/>
          </a:blip>
          <a:srcRect b="40423" l="7205" r="3944" t="22600"/>
          <a:stretch/>
        </p:blipFill>
        <p:spPr>
          <a:xfrm>
            <a:off x="15856987" y="228600"/>
            <a:ext cx="12177226" cy="3800984"/>
          </a:xfrm>
          <a:prstGeom prst="rect">
            <a:avLst/>
          </a:prstGeom>
          <a:noFill/>
          <a:ln>
            <a:noFill/>
          </a:ln>
        </p:spPr>
      </p:pic>
      <p:grpSp>
        <p:nvGrpSpPr>
          <p:cNvPr id="121" name="Google Shape;121;p1"/>
          <p:cNvGrpSpPr/>
          <p:nvPr/>
        </p:nvGrpSpPr>
        <p:grpSpPr>
          <a:xfrm>
            <a:off x="29882568" y="17643018"/>
            <a:ext cx="14010458" cy="5370661"/>
            <a:chOff x="34823399" y="26522362"/>
            <a:chExt cx="15555077" cy="6081600"/>
          </a:xfrm>
        </p:grpSpPr>
        <p:sp>
          <p:nvSpPr>
            <p:cNvPr id="122" name="Google Shape;122;p1"/>
            <p:cNvSpPr/>
            <p:nvPr/>
          </p:nvSpPr>
          <p:spPr>
            <a:xfrm>
              <a:off x="34823399" y="26522362"/>
              <a:ext cx="15547200" cy="6081600"/>
            </a:xfrm>
            <a:prstGeom prst="rect">
              <a:avLst/>
            </a:prstGeom>
            <a:noFill/>
            <a:ln cap="flat" cmpd="sng" w="381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400">
                <a:solidFill>
                  <a:schemeClr val="dk1"/>
                </a:solidFill>
              </a:endParaRPr>
            </a:p>
          </p:txBody>
        </p:sp>
        <p:sp>
          <p:nvSpPr>
            <p:cNvPr id="123" name="Google Shape;123;p1"/>
            <p:cNvSpPr/>
            <p:nvPr/>
          </p:nvSpPr>
          <p:spPr>
            <a:xfrm>
              <a:off x="34835797" y="26522362"/>
              <a:ext cx="15542679" cy="819990"/>
            </a:xfrm>
            <a:custGeom>
              <a:rect b="b" l="l" r="r" t="t"/>
              <a:pathLst>
                <a:path extrusionOk="0" h="819990" w="15542679">
                  <a:moveTo>
                    <a:pt x="14514" y="0"/>
                  </a:moveTo>
                  <a:lnTo>
                    <a:pt x="15542679" y="0"/>
                  </a:lnTo>
                  <a:lnTo>
                    <a:pt x="15542679" y="818511"/>
                  </a:lnTo>
                  <a:lnTo>
                    <a:pt x="0" y="819990"/>
                  </a:lnTo>
                  <a:lnTo>
                    <a:pt x="14514" y="0"/>
                  </a:lnTo>
                  <a:close/>
                </a:path>
              </a:pathLst>
            </a:custGeom>
            <a:solidFill>
              <a:srgbClr val="4A86E8"/>
            </a:solidFill>
            <a:ln cap="flat" cmpd="sng" w="38100">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800">
                  <a:solidFill>
                    <a:schemeClr val="lt1"/>
                  </a:solidFill>
                  <a:latin typeface="Gentium Book Basic"/>
                  <a:ea typeface="Gentium Book Basic"/>
                  <a:cs typeface="Gentium Book Basic"/>
                  <a:sym typeface="Gentium Book Basic"/>
                </a:rPr>
                <a:t>Conclusion</a:t>
              </a:r>
              <a:endParaRPr b="1" sz="4800" u="none">
                <a:solidFill>
                  <a:schemeClr val="lt1"/>
                </a:solidFill>
                <a:latin typeface="Gentium Book Basic"/>
                <a:ea typeface="Gentium Book Basic"/>
                <a:cs typeface="Gentium Book Basic"/>
                <a:sym typeface="Gentium Book Basic"/>
              </a:endParaRPr>
            </a:p>
          </p:txBody>
        </p:sp>
      </p:grpSp>
      <p:pic>
        <p:nvPicPr>
          <p:cNvPr id="124" name="Google Shape;124;p1"/>
          <p:cNvPicPr preferRelativeResize="0"/>
          <p:nvPr/>
        </p:nvPicPr>
        <p:blipFill>
          <a:blip r:embed="rId6">
            <a:alphaModFix/>
          </a:blip>
          <a:stretch>
            <a:fillRect/>
          </a:stretch>
        </p:blipFill>
        <p:spPr>
          <a:xfrm>
            <a:off x="16085575" y="6625025"/>
            <a:ext cx="6088625" cy="6760333"/>
          </a:xfrm>
          <a:prstGeom prst="rect">
            <a:avLst/>
          </a:prstGeom>
          <a:noFill/>
          <a:ln cap="flat" cmpd="sng" w="38100">
            <a:solidFill>
              <a:schemeClr val="dk1"/>
            </a:solidFill>
            <a:prstDash val="solid"/>
            <a:round/>
            <a:headEnd len="sm" w="sm" type="none"/>
            <a:tailEnd len="sm" w="sm" type="none"/>
          </a:ln>
        </p:spPr>
      </p:pic>
      <p:pic>
        <p:nvPicPr>
          <p:cNvPr id="125" name="Google Shape;125;p1"/>
          <p:cNvPicPr preferRelativeResize="0"/>
          <p:nvPr/>
        </p:nvPicPr>
        <p:blipFill rotWithShape="1">
          <a:blip r:embed="rId7">
            <a:alphaModFix/>
          </a:blip>
          <a:srcRect b="12241" l="4167" r="9721" t="20572"/>
          <a:stretch/>
        </p:blipFill>
        <p:spPr>
          <a:xfrm>
            <a:off x="22693013" y="6625025"/>
            <a:ext cx="6088625" cy="6760325"/>
          </a:xfrm>
          <a:prstGeom prst="rect">
            <a:avLst/>
          </a:prstGeom>
          <a:noFill/>
          <a:ln cap="flat" cmpd="sng" w="38100">
            <a:solidFill>
              <a:schemeClr val="dk1"/>
            </a:solidFill>
            <a:prstDash val="solid"/>
            <a:round/>
            <a:headEnd len="sm" w="sm" type="none"/>
            <a:tailEnd len="sm" w="sm" type="none"/>
          </a:ln>
        </p:spPr>
      </p:pic>
      <p:sp>
        <p:nvSpPr>
          <p:cNvPr id="126" name="Google Shape;126;p1"/>
          <p:cNvSpPr txBox="1"/>
          <p:nvPr/>
        </p:nvSpPr>
        <p:spPr>
          <a:xfrm>
            <a:off x="16085638" y="13446150"/>
            <a:ext cx="6088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US" sz="1800">
                <a:solidFill>
                  <a:schemeClr val="dk1"/>
                </a:solidFill>
                <a:latin typeface="Gentium Book Basic"/>
                <a:ea typeface="Gentium Book Basic"/>
                <a:cs typeface="Gentium Book Basic"/>
                <a:sym typeface="Gentium Book Basic"/>
              </a:rPr>
              <a:t> Figure 1: Skeleton and Mold Model</a:t>
            </a:r>
            <a:endParaRPr sz="1800">
              <a:latin typeface="Gentium Book Basic"/>
              <a:ea typeface="Gentium Book Basic"/>
              <a:cs typeface="Gentium Book Basic"/>
              <a:sym typeface="Gentium Book Basic"/>
            </a:endParaRPr>
          </a:p>
        </p:txBody>
      </p:sp>
      <p:sp>
        <p:nvSpPr>
          <p:cNvPr id="127" name="Google Shape;127;p1"/>
          <p:cNvSpPr txBox="1"/>
          <p:nvPr/>
        </p:nvSpPr>
        <p:spPr>
          <a:xfrm>
            <a:off x="22693075" y="13446150"/>
            <a:ext cx="6088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US" sz="1800">
                <a:solidFill>
                  <a:schemeClr val="dk1"/>
                </a:solidFill>
                <a:latin typeface="Gentium Book Basic"/>
                <a:ea typeface="Gentium Book Basic"/>
                <a:cs typeface="Gentium Book Basic"/>
                <a:sym typeface="Gentium Book Basic"/>
              </a:rPr>
              <a:t>Figure 2: PCB with Sensors</a:t>
            </a:r>
            <a:endParaRPr sz="1800">
              <a:latin typeface="Gentium Book Basic"/>
              <a:ea typeface="Gentium Book Basic"/>
              <a:cs typeface="Gentium Book Basic"/>
              <a:sym typeface="Gentium Book Basic"/>
            </a:endParaRPr>
          </a:p>
        </p:txBody>
      </p:sp>
      <p:sp>
        <p:nvSpPr>
          <p:cNvPr id="128" name="Google Shape;128;p1"/>
          <p:cNvSpPr txBox="1"/>
          <p:nvPr/>
        </p:nvSpPr>
        <p:spPr>
          <a:xfrm>
            <a:off x="16085650" y="14072800"/>
            <a:ext cx="12696000" cy="75729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en-US" sz="3000">
                <a:solidFill>
                  <a:schemeClr val="dk1"/>
                </a:solidFill>
                <a:latin typeface="Times New Roman"/>
                <a:ea typeface="Times New Roman"/>
                <a:cs typeface="Times New Roman"/>
                <a:sym typeface="Times New Roman"/>
              </a:rPr>
              <a:t>Each PUCKFish device comes pre-built with no assembly required. The device needs to be charged using a Qi wireless charging pad. The device must be attached to a lobster trap line with the eye-bolt with enough slack for it to drift about underwater. The PUCKFish should be fully charged before use and the exterior sensor ports must not be obstructed to ensure full data collection and recovery. Software will automatically run on the PUCKFish while it is powered on. Receiving data from the PUCKFish will require users to run Fathom Fishing’s base station software.</a:t>
            </a:r>
            <a:endParaRPr sz="30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t/>
            </a:r>
            <a:endParaRPr sz="30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lang="en-US" sz="3000">
                <a:solidFill>
                  <a:schemeClr val="dk1"/>
                </a:solidFill>
                <a:latin typeface="Times New Roman"/>
                <a:ea typeface="Times New Roman"/>
                <a:cs typeface="Times New Roman"/>
                <a:sym typeface="Times New Roman"/>
              </a:rPr>
              <a:t>For the dissolved oxygen sensor, the galvanic probe requires periodic recalibration with an electrolyte solution. Over time, this solution will be depleted and will eventually need to be refilled. To refill the probe, enough of the probe needs to be exposed to allow for the cap to be removed to refill the solution. When filling the solution, the user must use a standard syringe to fill the cap to its brim with the solution. Once The solution is filled, the cap must be properly screwed back on to ensure no leakage and to prevent corrosion. </a:t>
            </a:r>
            <a:endParaRPr sz="3000">
              <a:latin typeface="Times New Roman"/>
              <a:ea typeface="Times New Roman"/>
              <a:cs typeface="Times New Roman"/>
              <a:sym typeface="Times New Roman"/>
            </a:endParaRPr>
          </a:p>
        </p:txBody>
      </p:sp>
      <p:pic>
        <p:nvPicPr>
          <p:cNvPr id="129" name="Google Shape;129;p1"/>
          <p:cNvPicPr preferRelativeResize="0"/>
          <p:nvPr/>
        </p:nvPicPr>
        <p:blipFill>
          <a:blip r:embed="rId8">
            <a:alphaModFix/>
          </a:blip>
          <a:stretch>
            <a:fillRect/>
          </a:stretch>
        </p:blipFill>
        <p:spPr>
          <a:xfrm>
            <a:off x="15965025" y="22333150"/>
            <a:ext cx="12924600" cy="9042733"/>
          </a:xfrm>
          <a:prstGeom prst="rect">
            <a:avLst/>
          </a:prstGeom>
          <a:noFill/>
          <a:ln>
            <a:noFill/>
          </a:ln>
        </p:spPr>
      </p:pic>
      <p:sp>
        <p:nvSpPr>
          <p:cNvPr id="130" name="Google Shape;130;p1"/>
          <p:cNvSpPr txBox="1"/>
          <p:nvPr/>
        </p:nvSpPr>
        <p:spPr>
          <a:xfrm>
            <a:off x="18225600" y="22333150"/>
            <a:ext cx="744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latin typeface="Gentium Book Basic"/>
                <a:ea typeface="Gentium Book Basic"/>
                <a:cs typeface="Gentium Book Basic"/>
                <a:sym typeface="Gentium Book Basic"/>
              </a:rPr>
              <a:t>Figure3: System Block Diagram</a:t>
            </a:r>
            <a:endParaRPr sz="1800">
              <a:latin typeface="Gentium Book Basic"/>
              <a:ea typeface="Gentium Book Basic"/>
              <a:cs typeface="Gentium Book Basic"/>
              <a:sym typeface="Gentium Book Basic"/>
            </a:endParaRPr>
          </a:p>
        </p:txBody>
      </p:sp>
      <p:graphicFrame>
        <p:nvGraphicFramePr>
          <p:cNvPr id="131" name="Google Shape;131;p1"/>
          <p:cNvGraphicFramePr/>
          <p:nvPr/>
        </p:nvGraphicFramePr>
        <p:xfrm>
          <a:off x="30539800" y="6983725"/>
          <a:ext cx="3000000" cy="3000000"/>
        </p:xfrm>
        <a:graphic>
          <a:graphicData uri="http://schemas.openxmlformats.org/drawingml/2006/table">
            <a:tbl>
              <a:tblPr bandCol="1" bandRow="1">
                <a:noFill/>
                <a:tableStyleId>{DAC0A087-8E08-4363-9543-89D5D82AAFF0}</a:tableStyleId>
              </a:tblPr>
              <a:tblGrid>
                <a:gridCol w="2262000"/>
                <a:gridCol w="1524525"/>
                <a:gridCol w="6062175"/>
                <a:gridCol w="1269575"/>
                <a:gridCol w="1577725"/>
              </a:tblGrid>
              <a:tr h="227975">
                <a:tc gridSpan="5">
                  <a:txBody>
                    <a:bodyPr/>
                    <a:lstStyle/>
                    <a:p>
                      <a:pPr indent="0" lvl="0" marL="0" rtl="0" algn="ctr">
                        <a:spcBef>
                          <a:spcPts val="600"/>
                        </a:spcBef>
                        <a:spcAft>
                          <a:spcPts val="0"/>
                        </a:spcAft>
                        <a:buNone/>
                      </a:pPr>
                      <a:r>
                        <a:rPr lang="en-US" sz="2000">
                          <a:latin typeface="Times New Roman"/>
                          <a:ea typeface="Times New Roman"/>
                          <a:cs typeface="Times New Roman"/>
                          <a:sym typeface="Times New Roman"/>
                        </a:rPr>
                        <a:t>Table 1: </a:t>
                      </a:r>
                      <a:r>
                        <a:rPr lang="en-US" sz="2000">
                          <a:latin typeface="Times New Roman"/>
                          <a:ea typeface="Times New Roman"/>
                          <a:cs typeface="Times New Roman"/>
                          <a:sym typeface="Times New Roman"/>
                        </a:rPr>
                        <a:t>Project Costs for Production of Beta Version (Next Unit after Prototype)</a:t>
                      </a:r>
                      <a:endParaRPr sz="20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CCCCC"/>
                    </a:solidFill>
                  </a:tcPr>
                </a:tc>
                <a:tc hMerge="1"/>
                <a:tc hMerge="1"/>
                <a:tc hMerge="1"/>
                <a:tc hMerge="1"/>
              </a:tr>
              <a:tr h="387350">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Item</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Quantity</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Description</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Unit Cost</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Extended Cost</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227975">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Epoxy Resin and Hardener</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0.183 Gal</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Two part epoxy mixture, of a 1.5 Gal kit</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$172.78</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$21.08</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227975">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3D Printed Skeleton</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1</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Skeleton mount for PCB, sensors, eyebolt mount</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$10</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$10</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227975">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Eyebolt</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1</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Eyebolt for tying to trap</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$1.50</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$1.50</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227975">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Aluminum Eyebolt Mount</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1</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Aluminum block for skeleton mount, drilled and threaded for eyebolt</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$15</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$15</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227975">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PCB</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1</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$4.60</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$4.60</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227975">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Dissolved O2 Sensor</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1</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$152.99</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$152.99</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227975">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Light Sensor</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1</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$1.06</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$1.06</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227975">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IMU</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1</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$7.78</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$7.78</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227975">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Salinity Sensor</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1</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$0.90</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$0.90</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227975">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Temperature and Pressure Sensor</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1</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$30</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$30</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227975">
                <a:tc gridSpan="4">
                  <a:txBody>
                    <a:bodyPr/>
                    <a:lstStyle/>
                    <a:p>
                      <a:pPr indent="0" lvl="0" marL="0" rtl="0" algn="r">
                        <a:spcBef>
                          <a:spcPts val="600"/>
                        </a:spcBef>
                        <a:spcAft>
                          <a:spcPts val="0"/>
                        </a:spcAft>
                        <a:buNone/>
                      </a:pPr>
                      <a:r>
                        <a:rPr lang="en-US" sz="1800">
                          <a:latin typeface="Times New Roman"/>
                          <a:ea typeface="Times New Roman"/>
                          <a:cs typeface="Times New Roman"/>
                          <a:sym typeface="Times New Roman"/>
                        </a:rPr>
                        <a:t>Beta Version-Total Cost</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hMerge="1"/>
                <a:tc hMerge="1"/>
                <a:tc hMerge="1"/>
                <a:tc>
                  <a:txBody>
                    <a:bodyPr/>
                    <a:lstStyle/>
                    <a:p>
                      <a:pPr indent="0" lvl="0" marL="0" rtl="0" algn="l">
                        <a:spcBef>
                          <a:spcPts val="600"/>
                        </a:spcBef>
                        <a:spcAft>
                          <a:spcPts val="0"/>
                        </a:spcAft>
                        <a:buNone/>
                      </a:pPr>
                      <a:r>
                        <a:rPr lang="en-US" sz="1800">
                          <a:latin typeface="Times New Roman"/>
                          <a:ea typeface="Times New Roman"/>
                          <a:cs typeface="Times New Roman"/>
                          <a:sym typeface="Times New Roman"/>
                        </a:rPr>
                        <a:t>$244.91</a:t>
                      </a:r>
                      <a:endParaRPr sz="1800">
                        <a:latin typeface="Times New Roman"/>
                        <a:ea typeface="Times New Roman"/>
                        <a:cs typeface="Times New Roman"/>
                        <a:sym typeface="Times New Roman"/>
                      </a:endParaRPr>
                    </a:p>
                  </a:txBody>
                  <a:tcPr marT="0" marB="0" marR="73025" marL="730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bl>
          </a:graphicData>
        </a:graphic>
      </p:graphicFrame>
      <p:sp>
        <p:nvSpPr>
          <p:cNvPr id="132" name="Google Shape;132;p1"/>
          <p:cNvSpPr/>
          <p:nvPr/>
        </p:nvSpPr>
        <p:spPr>
          <a:xfrm>
            <a:off x="15488425" y="5657738"/>
            <a:ext cx="13731000" cy="272004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xecutive">
  <a:themeElements>
    <a:clrScheme name="Executive">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2011-10-21T15:46:33Z</dcterms:created>
  <dc:creator>lilu1</dc:creator>
</cp:coreProperties>
</file>