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3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53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1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44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48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358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75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68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56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88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8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80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08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281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07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18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1D52E-7EE0-40D3-A7DA-2BBC50EC82FB}" type="datetimeFigureOut">
              <a:rPr lang="es-MX" smtClean="0"/>
              <a:t>09/05/2022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B4392B-629E-41C4-B4C4-FA798685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97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01532" y="1390918"/>
            <a:ext cx="6606861" cy="13265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“GUIA TURUISTICA”</a:t>
            </a:r>
          </a:p>
          <a:p>
            <a:pPr algn="ctr"/>
            <a:r>
              <a:rPr lang="es-MX" dirty="0" smtClean="0"/>
              <a:t>Salomón Cruz Cortes </a:t>
            </a:r>
          </a:p>
          <a:p>
            <a:pPr algn="ctr"/>
            <a:r>
              <a:rPr lang="es-MX" dirty="0" smtClean="0"/>
              <a:t>Alison García Torres </a:t>
            </a:r>
          </a:p>
          <a:p>
            <a:pPr algn="ctr"/>
            <a:endParaRPr lang="es-MX" dirty="0"/>
          </a:p>
        </p:txBody>
      </p:sp>
      <p:sp>
        <p:nvSpPr>
          <p:cNvPr id="5" name="AutoShape 2" descr="Cuauhtenco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6" descr="Cuauhtenco | Facebook"/>
          <p:cNvSpPr>
            <a:spLocks noChangeAspect="1" noChangeArrowheads="1"/>
          </p:cNvSpPr>
          <p:nvPr/>
        </p:nvSpPr>
        <p:spPr bwMode="auto">
          <a:xfrm>
            <a:off x="307974" y="7937"/>
            <a:ext cx="5542839" cy="5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8" descr="Cuauhtenco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" name="AutoShape 10" descr="San Salvador Cuauhtenco CDMX - Home | Faceboo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AutoShape 16" descr="San Salvador Cuauhtenco OFICIAL Public Group | Facebook"/>
          <p:cNvSpPr>
            <a:spLocks noChangeAspect="1" noChangeArrowheads="1"/>
          </p:cNvSpPr>
          <p:nvPr/>
        </p:nvSpPr>
        <p:spPr bwMode="auto">
          <a:xfrm>
            <a:off x="155575" y="13909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l="276" t="8759" r="3610" b="15184"/>
          <a:stretch/>
        </p:blipFill>
        <p:spPr>
          <a:xfrm>
            <a:off x="612775" y="2558602"/>
            <a:ext cx="10774295" cy="42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62897" y="1300766"/>
            <a:ext cx="6606861" cy="1326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Cocina económica </a:t>
            </a:r>
            <a:endParaRPr lang="es-MX" dirty="0"/>
          </a:p>
        </p:txBody>
      </p:sp>
      <p:pic>
        <p:nvPicPr>
          <p:cNvPr id="3076" name="Picture 4" descr="Cocina Económica – Alcaldía Cuauhtém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61" y="3001581"/>
            <a:ext cx="4068696" cy="553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031865" y="3039414"/>
            <a:ext cx="2137893" cy="35288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Los tacos económicos de La </a:t>
            </a:r>
            <a:r>
              <a:rPr lang="es-MX" dirty="0" err="1" smtClean="0"/>
              <a:t>tia</a:t>
            </a:r>
            <a:endParaRPr lang="es-MX" dirty="0" smtClean="0"/>
          </a:p>
          <a:p>
            <a:pPr algn="ctr"/>
            <a:r>
              <a:rPr lang="es-MX" dirty="0" err="1" smtClean="0"/>
              <a:t>Av</a:t>
            </a:r>
            <a:r>
              <a:rPr lang="es-MX" dirty="0" smtClean="0"/>
              <a:t> jalapa #1</a:t>
            </a:r>
          </a:p>
          <a:p>
            <a:pPr algn="ctr"/>
            <a:r>
              <a:rPr lang="es-MX" dirty="0" smtClean="0"/>
              <a:t>Calle Juan Escutia sobre la coordinació</a:t>
            </a:r>
            <a:r>
              <a:rPr lang="es-MX" dirty="0" smtClean="0"/>
              <a:t>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50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91685" y="1287887"/>
            <a:ext cx="6606861" cy="13265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TIENDA DE DOÑA PANCHA</a:t>
            </a:r>
            <a:endParaRPr lang="es-MX" dirty="0"/>
          </a:p>
        </p:txBody>
      </p:sp>
      <p:pic>
        <p:nvPicPr>
          <p:cNvPr id="2050" name="Picture 2" descr="Cómo reactivar los comercios en México? Tiendita Cerca, una opción -  Economía - La Jor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8" y="3050145"/>
            <a:ext cx="3502026" cy="308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6915955" y="3425780"/>
            <a:ext cx="2987899" cy="32969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Vende chelas ,huevos refrescos ,papas </a:t>
            </a:r>
            <a:r>
              <a:rPr lang="es-MX" dirty="0" smtClean="0"/>
              <a:t>,paletas, golosinas,</a:t>
            </a:r>
          </a:p>
          <a:p>
            <a:pPr algn="ctr"/>
            <a:r>
              <a:rPr lang="es-MX" dirty="0" err="1" smtClean="0"/>
              <a:t>maruchan,cacahuates</a:t>
            </a:r>
            <a:endParaRPr lang="es-MX" dirty="0" smtClean="0"/>
          </a:p>
          <a:p>
            <a:pPr algn="ctr"/>
            <a:r>
              <a:rPr lang="es-MX" dirty="0" err="1" smtClean="0"/>
              <a:t>Av</a:t>
            </a:r>
            <a:r>
              <a:rPr lang="es-MX" dirty="0" smtClean="0"/>
              <a:t> </a:t>
            </a:r>
            <a:r>
              <a:rPr lang="es-MX" dirty="0"/>
              <a:t> </a:t>
            </a:r>
            <a:r>
              <a:rPr lang="es-MX" dirty="0" smtClean="0"/>
              <a:t>Chapultepec ,Mixco #13</a:t>
            </a:r>
          </a:p>
        </p:txBody>
      </p:sp>
    </p:spTree>
    <p:extLst>
      <p:ext uri="{BB962C8B-B14F-4D97-AF65-F5344CB8AC3E}">
        <p14:creationId xmlns:p14="http://schemas.microsoft.com/office/powerpoint/2010/main" val="38521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91685" y="1287887"/>
            <a:ext cx="6606861" cy="13265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“</a:t>
            </a:r>
            <a:r>
              <a:rPr lang="es-MX" dirty="0" err="1" smtClean="0"/>
              <a:t>chinelos</a:t>
            </a:r>
            <a:r>
              <a:rPr lang="es-MX" dirty="0" smtClean="0"/>
              <a:t> ”</a:t>
            </a:r>
            <a:endParaRPr lang="es-MX" dirty="0"/>
          </a:p>
        </p:txBody>
      </p:sp>
      <p:pic>
        <p:nvPicPr>
          <p:cNvPr id="1026" name="Picture 2" descr="Chinelos Morelenses Unidos en Arkansas:“Nuestro cultura no se compra ni se  vendé Se cultiva para que nuestras | La Prens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88" y="2885718"/>
            <a:ext cx="3849754" cy="316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624294" y="3116687"/>
            <a:ext cx="2408349" cy="2936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Los </a:t>
            </a:r>
            <a:r>
              <a:rPr lang="es-MX" dirty="0" err="1" smtClean="0"/>
              <a:t>chinelos</a:t>
            </a:r>
            <a:r>
              <a:rPr lang="es-MX" dirty="0" smtClean="0"/>
              <a:t> celebran cada abril del 7 al </a:t>
            </a:r>
            <a:r>
              <a:rPr lang="es-MX" dirty="0" smtClean="0"/>
              <a:t>8 Calle principal Camino Real ,frente ala ex coordinación y dentro de la plaza de san salvador </a:t>
            </a:r>
          </a:p>
        </p:txBody>
      </p:sp>
    </p:spTree>
    <p:extLst>
      <p:ext uri="{BB962C8B-B14F-4D97-AF65-F5344CB8AC3E}">
        <p14:creationId xmlns:p14="http://schemas.microsoft.com/office/powerpoint/2010/main" val="30301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56080" y="1120461"/>
            <a:ext cx="6606861" cy="4250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San Salvador </a:t>
            </a:r>
            <a:r>
              <a:rPr lang="es-MX" dirty="0" err="1" smtClean="0"/>
              <a:t>Cuauhténco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" name="Rectángulo redondeado 1"/>
          <p:cNvSpPr/>
          <p:nvPr/>
        </p:nvSpPr>
        <p:spPr>
          <a:xfrm>
            <a:off x="1056067" y="2343954"/>
            <a:ext cx="6426557" cy="4514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8078" t="9815" r="19266" b="13600"/>
          <a:stretch/>
        </p:blipFill>
        <p:spPr>
          <a:xfrm>
            <a:off x="1719328" y="2939601"/>
            <a:ext cx="5100033" cy="332274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145885" y="1815921"/>
            <a:ext cx="2588653" cy="4945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 ojo del agua se lo conoce por que de </a:t>
            </a:r>
            <a:r>
              <a:rPr lang="es-MX" dirty="0" smtClean="0"/>
              <a:t>ahí </a:t>
            </a:r>
            <a:r>
              <a:rPr lang="es-MX" dirty="0" smtClean="0"/>
              <a:t>baja el agua que baja del </a:t>
            </a:r>
            <a:r>
              <a:rPr lang="es-MX" dirty="0" smtClean="0"/>
              <a:t>tulmiatl y </a:t>
            </a:r>
            <a:r>
              <a:rPr lang="es-MX" dirty="0" smtClean="0"/>
              <a:t>se va hacia el </a:t>
            </a:r>
            <a:r>
              <a:rPr lang="es-MX" dirty="0" smtClean="0"/>
              <a:t>pueblo</a:t>
            </a:r>
          </a:p>
          <a:p>
            <a:pPr algn="ctr"/>
            <a:r>
              <a:rPr lang="es-MX" dirty="0" smtClean="0"/>
              <a:t>Tulmiatl s/n numero después de la caseta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73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07594" y="592426"/>
            <a:ext cx="6606861" cy="6181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Iglesia de san salvador 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53927" t="11576" r="25089" b="29621"/>
          <a:stretch/>
        </p:blipFill>
        <p:spPr>
          <a:xfrm>
            <a:off x="2524258" y="1751525"/>
            <a:ext cx="2730321" cy="430154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130342" y="2047738"/>
            <a:ext cx="3284113" cy="37091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Iglesia de san salvador es católica ,donde hacen </a:t>
            </a:r>
            <a:r>
              <a:rPr lang="es-MX" dirty="0" err="1" smtClean="0"/>
              <a:t>bautizoz,primer</a:t>
            </a:r>
            <a:r>
              <a:rPr lang="es-MX" dirty="0" smtClean="0"/>
              <a:t> </a:t>
            </a:r>
            <a:r>
              <a:rPr lang="es-MX" dirty="0" err="1" smtClean="0"/>
              <a:t>comunión,bodas,presentaciones,entierros</a:t>
            </a:r>
            <a:r>
              <a:rPr lang="es-MX" dirty="0" smtClean="0"/>
              <a:t> </a:t>
            </a:r>
            <a:endParaRPr lang="es-MX" dirty="0" smtClean="0"/>
          </a:p>
          <a:p>
            <a:pPr algn="ctr"/>
            <a:r>
              <a:rPr lang="es-MX" dirty="0" smtClean="0"/>
              <a:t>AV camino real #22 alado de un sitio de taxis ,</a:t>
            </a:r>
            <a:r>
              <a:rPr lang="es-MX" dirty="0" err="1" smtClean="0"/>
              <a:t>calle´principal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53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91685" y="1287887"/>
            <a:ext cx="6606861" cy="9272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“</a:t>
            </a:r>
            <a:r>
              <a:rPr lang="es-MX" dirty="0" err="1" smtClean="0"/>
              <a:t>Panteon</a:t>
            </a:r>
            <a:r>
              <a:rPr lang="es-MX" dirty="0" smtClean="0"/>
              <a:t>”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9274" t="7394" r="20042" b="28918"/>
          <a:stretch/>
        </p:blipFill>
        <p:spPr>
          <a:xfrm>
            <a:off x="2305318" y="2199068"/>
            <a:ext cx="3992451" cy="46589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186410" y="3164982"/>
            <a:ext cx="3477296" cy="302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#2 segundo panteón de san salvador </a:t>
            </a:r>
            <a:r>
              <a:rPr lang="es-MX" dirty="0" smtClean="0"/>
              <a:t>Camino Real #44 alado de un C5  , </a:t>
            </a:r>
            <a:r>
              <a:rPr lang="es-MX" dirty="0" err="1" smtClean="0"/>
              <a:t>jalápa</a:t>
            </a:r>
            <a:r>
              <a:rPr lang="es-MX" dirty="0" smtClean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655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162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 COMPUTO</dc:creator>
  <cp:lastModifiedBy>LAB COMPUTO</cp:lastModifiedBy>
  <cp:revision>7</cp:revision>
  <dcterms:created xsi:type="dcterms:W3CDTF">2022-05-03T22:06:15Z</dcterms:created>
  <dcterms:modified xsi:type="dcterms:W3CDTF">2022-05-09T20:34:03Z</dcterms:modified>
</cp:coreProperties>
</file>