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283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rcane-crag-8303.herokuap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u-cis-capstone/capx" TargetMode="External"/><Relationship Id="rId2" Type="http://schemas.openxmlformats.org/officeDocument/2006/relationships/hyperlink" Target="https://waffle.io/asu-cis-capstone/ca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Droid Sans" panose="020B0606030804020204" pitchFamily="34" charset="0"/>
                <a:cs typeface="Droid Sans" panose="020B0606030804020204" pitchFamily="34" charset="0"/>
              </a:rPr>
              <a:t>CAP</a:t>
            </a: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Droid Sans" panose="020B0606030804020204" pitchFamily="34" charset="0"/>
                <a:cs typeface="Droid Sans" panose="020B0606030804020204" pitchFamily="34" charset="0"/>
              </a:rPr>
              <a:t>x</a:t>
            </a:r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600" cap="none" dirty="0" smtClean="0">
                <a:solidFill>
                  <a:schemeClr val="tx2"/>
                </a:solidFill>
                <a:latin typeface="Miramonte" panose="020B0502030504020203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Release 0.1</a:t>
            </a:r>
            <a:endParaRPr lang="en-US" sz="1600" cap="none" dirty="0">
              <a:solidFill>
                <a:schemeClr val="tx2"/>
              </a:solidFill>
              <a:latin typeface="Miramonte" panose="020B0502030504020203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43000" y="3733800"/>
            <a:ext cx="7162800" cy="2362200"/>
          </a:xfrm>
        </p:spPr>
        <p:txBody>
          <a:bodyPr>
            <a:normAutofit/>
          </a:bodyPr>
          <a:lstStyle/>
          <a:p>
            <a:r>
              <a:rPr lang="en-US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ramonte" panose="020B0502030504020203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Contributors:</a:t>
            </a:r>
            <a:r>
              <a:rPr lang="en-US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ramonte" panose="020B0502030504020203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</a:p>
          <a:p>
            <a:r>
              <a:rPr lang="en-US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ramonte" panose="020B0502030504020203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Steven Truong -  Jose Recendez  -  Alex </a:t>
            </a:r>
            <a:r>
              <a:rPr lang="en-US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ramonte" panose="020B0502030504020203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Neumann</a:t>
            </a:r>
          </a:p>
          <a:p>
            <a:pPr algn="ctr"/>
            <a:r>
              <a:rPr lang="en-US" cap="none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ramonte" panose="020B0502030504020203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Sneha</a:t>
            </a:r>
            <a:r>
              <a:rPr lang="en-US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ramonte" panose="020B0502030504020203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Patel  -  Tom </a:t>
            </a:r>
            <a:r>
              <a:rPr lang="en-US" cap="none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ramonte" panose="020B0502030504020203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Rullestad</a:t>
            </a:r>
            <a:endParaRPr lang="en-US" cap="none" dirty="0">
              <a:solidFill>
                <a:schemeClr val="tx1">
                  <a:lumMod val="85000"/>
                  <a:lumOff val="15000"/>
                </a:schemeClr>
              </a:solidFill>
              <a:latin typeface="Miramonte" panose="020B0502030504020203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4162425" y="104775"/>
            <a:ext cx="5715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/>
          <a:lstStyle/>
          <a:p>
            <a:r>
              <a:rPr lang="en-US" cap="none" dirty="0" smtClean="0">
                <a:latin typeface="Miramonte" panose="020B0502030504020203" pitchFamily="34" charset="0"/>
              </a:rPr>
              <a:t>Backup – Task Board screenshot</a:t>
            </a:r>
            <a:endParaRPr lang="en-US" cap="none" dirty="0">
              <a:latin typeface="Miramonte" panose="020B05020305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Miramonte" panose="020B05020305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42" t="5555" b="17222"/>
          <a:stretch/>
        </p:blipFill>
        <p:spPr bwMode="auto">
          <a:xfrm>
            <a:off x="38100" y="1666875"/>
            <a:ext cx="89535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48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05800" cy="1371600"/>
          </a:xfrm>
        </p:spPr>
        <p:txBody>
          <a:bodyPr/>
          <a:lstStyle/>
          <a:p>
            <a:r>
              <a:rPr lang="en-US" cap="none" dirty="0" smtClean="0">
                <a:latin typeface="Miramonte" panose="020B0502030504020203" pitchFamily="34" charset="0"/>
              </a:rPr>
              <a:t>Overview – CIS 440 Class Website</a:t>
            </a:r>
            <a:endParaRPr lang="en-US" cap="none" dirty="0">
              <a:latin typeface="Miramonte" panose="020B05020305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Miramonte" panose="020B0502030504020203" pitchFamily="34" charset="0"/>
              </a:rPr>
              <a:t>Goal: </a:t>
            </a:r>
            <a:r>
              <a:rPr lang="en-US" b="0" dirty="0" smtClean="0">
                <a:latin typeface="Miramonte" panose="020B0502030504020203" pitchFamily="34" charset="0"/>
              </a:rPr>
              <a:t>Create a website for the CIS 440 capstone class which allows companies to post project opportunities and students to sign up for projects</a:t>
            </a:r>
          </a:p>
          <a:p>
            <a:r>
              <a:rPr lang="en-US" dirty="0" smtClean="0">
                <a:latin typeface="Miramonte" panose="020B0502030504020203" pitchFamily="34" charset="0"/>
              </a:rPr>
              <a:t>Core Functionality: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latin typeface="Miramonte" panose="020B0502030504020203" pitchFamily="34" charset="0"/>
              </a:rPr>
              <a:t>Allow companies and students to post projects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latin typeface="Miramonte" panose="020B0502030504020203" pitchFamily="34" charset="0"/>
              </a:rPr>
              <a:t>Rate projects (up/downvote</a:t>
            </a:r>
            <a:r>
              <a:rPr lang="en-US" b="0" dirty="0">
                <a:latin typeface="Miramonte" panose="020B0502030504020203" pitchFamily="34" charset="0"/>
              </a:rPr>
              <a:t> </a:t>
            </a:r>
            <a:r>
              <a:rPr lang="en-US" b="0" dirty="0" smtClean="0">
                <a:latin typeface="Miramonte" panose="020B0502030504020203" pitchFamily="34" charset="0"/>
              </a:rPr>
              <a:t>similar to Reddit.com)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latin typeface="Miramonte" panose="020B0502030504020203" pitchFamily="34" charset="0"/>
              </a:rPr>
              <a:t>Signup for projects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latin typeface="Miramonte" panose="020B0502030504020203" pitchFamily="34" charset="0"/>
              </a:rPr>
              <a:t>View Dr. Clark’s comments on each project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latin typeface="Miramonte" panose="020B0502030504020203" pitchFamily="34" charset="0"/>
              </a:rPr>
              <a:t>View completed projects from previous semesters</a:t>
            </a:r>
            <a:endParaRPr lang="en-US" b="0" dirty="0">
              <a:latin typeface="Miramonte" panose="020B05020305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24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/>
          <a:lstStyle/>
          <a:p>
            <a:r>
              <a:rPr lang="en-US" cap="none" dirty="0" smtClean="0">
                <a:latin typeface="Miramonte" panose="020B0502030504020203" pitchFamily="34" charset="0"/>
              </a:rPr>
              <a:t>Additional Functionality</a:t>
            </a:r>
            <a:endParaRPr lang="en-US" cap="none" dirty="0">
              <a:latin typeface="Miramonte" panose="020B05020305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iramonte" panose="020B0502030504020203" pitchFamily="34" charset="0"/>
              </a:rPr>
              <a:t>Additional Features: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latin typeface="Miramonte" panose="020B0502030504020203" pitchFamily="34" charset="0"/>
              </a:rPr>
              <a:t>Allow students to login with GitHub account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latin typeface="Miramonte" panose="020B0502030504020203" pitchFamily="34" charset="0"/>
              </a:rPr>
              <a:t>Project expiration (automatically remove old projects for next semester)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latin typeface="Miramonte" panose="020B0502030504020203" pitchFamily="34" charset="0"/>
              </a:rPr>
              <a:t>Tags for projects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Miramonte" panose="020B0502030504020203" pitchFamily="34" charset="0"/>
              </a:rPr>
              <a:t>Example (for our project): Python, Heroku, Flask, CSS, HTML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latin typeface="Miramonte" panose="020B0502030504020203" pitchFamily="34" charset="0"/>
              </a:rPr>
              <a:t>Tags for students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Miramonte" panose="020B0502030504020203" pitchFamily="34" charset="0"/>
              </a:rPr>
              <a:t>Example: Front-End, Back-End</a:t>
            </a:r>
          </a:p>
          <a:p>
            <a:endParaRPr lang="en-US" dirty="0">
              <a:latin typeface="Miramonte" panose="020B05020305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9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/>
          <a:lstStyle/>
          <a:p>
            <a:r>
              <a:rPr lang="en-US" cap="none" dirty="0">
                <a:latin typeface="Miramonte" panose="020B0502030504020203" pitchFamily="34" charset="0"/>
              </a:rPr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iramonte" panose="020B0502030504020203" pitchFamily="34" charset="0"/>
              </a:rPr>
              <a:t>Technology Used: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latin typeface="Miramonte" panose="020B0502030504020203" pitchFamily="34" charset="0"/>
              </a:rPr>
              <a:t>Hosting service: Heroku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latin typeface="Miramonte" panose="020B0502030504020203" pitchFamily="34" charset="0"/>
              </a:rPr>
              <a:t>Database: PostgreSQL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latin typeface="Miramonte" panose="020B0502030504020203" pitchFamily="34" charset="0"/>
              </a:rPr>
              <a:t>Coding language: Python with the Flask framework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latin typeface="Miramonte" panose="020B0502030504020203" pitchFamily="34" charset="0"/>
              </a:rPr>
              <a:t>HTML / CSS (with bootstrap)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0" dirty="0">
              <a:latin typeface="Miramonte" panose="020B05020305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latin typeface="Miramonte" panose="020B0502030504020203" pitchFamily="34" charset="0"/>
              </a:rPr>
              <a:t>Live “Hello World” site</a:t>
            </a:r>
            <a:endParaRPr lang="en-US" dirty="0" smtClean="0">
              <a:latin typeface="Miramonte" panose="020B0502030504020203" pitchFamily="34" charset="0"/>
            </a:endParaRPr>
          </a:p>
          <a:p>
            <a:r>
              <a:rPr 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://arcane-crag-8303.herokuapp.com/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iramonte" panose="020B05020305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28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685482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Miramonte" panose="020B0502030504020203" pitchFamily="34" charset="0"/>
              </a:rPr>
              <a:t>Mockups</a:t>
            </a:r>
            <a:endParaRPr lang="en-US" cap="none" dirty="0">
              <a:latin typeface="Miramonte" panose="020B05020305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653"/>
            <a:ext cx="9144000" cy="5748880"/>
          </a:xfrm>
        </p:spPr>
      </p:pic>
    </p:spTree>
    <p:extLst>
      <p:ext uri="{BB962C8B-B14F-4D97-AF65-F5344CB8AC3E}">
        <p14:creationId xmlns:p14="http://schemas.microsoft.com/office/powerpoint/2010/main" val="25385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685482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Miramonte" panose="020B0502030504020203" pitchFamily="34" charset="0"/>
              </a:rPr>
              <a:t>Mockups</a:t>
            </a:r>
            <a:endParaRPr lang="en-US" cap="none" dirty="0">
              <a:latin typeface="Miramonte" panose="020B0502030504020203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38200"/>
            <a:ext cx="7467600" cy="5600700"/>
          </a:xfrm>
        </p:spPr>
      </p:pic>
    </p:spTree>
    <p:extLst>
      <p:ext uri="{BB962C8B-B14F-4D97-AF65-F5344CB8AC3E}">
        <p14:creationId xmlns:p14="http://schemas.microsoft.com/office/powerpoint/2010/main" val="226781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685482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Miramonte" panose="020B0502030504020203" pitchFamily="34" charset="0"/>
              </a:rPr>
              <a:t>Mockups</a:t>
            </a:r>
            <a:endParaRPr lang="en-US" cap="none" dirty="0">
              <a:latin typeface="Miramonte" panose="020B05020305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8" r="8465"/>
          <a:stretch/>
        </p:blipFill>
        <p:spPr>
          <a:xfrm>
            <a:off x="0" y="914400"/>
            <a:ext cx="9144000" cy="5638800"/>
          </a:xfrm>
        </p:spPr>
      </p:pic>
    </p:spTree>
    <p:extLst>
      <p:ext uri="{BB962C8B-B14F-4D97-AF65-F5344CB8AC3E}">
        <p14:creationId xmlns:p14="http://schemas.microsoft.com/office/powerpoint/2010/main" val="22396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685482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Miramonte" panose="020B0502030504020203" pitchFamily="34" charset="0"/>
              </a:rPr>
              <a:t>Mockup Logos</a:t>
            </a:r>
            <a:endParaRPr lang="en-US" cap="none" dirty="0">
              <a:latin typeface="Miramonte" panose="020B0502030504020203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447800"/>
            <a:ext cx="5266837" cy="4373563"/>
          </a:xfrm>
        </p:spPr>
      </p:pic>
    </p:spTree>
    <p:extLst>
      <p:ext uri="{BB962C8B-B14F-4D97-AF65-F5344CB8AC3E}">
        <p14:creationId xmlns:p14="http://schemas.microsoft.com/office/powerpoint/2010/main" val="28006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/>
          <a:lstStyle/>
          <a:p>
            <a:r>
              <a:rPr lang="en-US" cap="none" dirty="0" smtClean="0">
                <a:latin typeface="Miramonte" panose="020B0502030504020203" pitchFamily="34" charset="0"/>
              </a:rPr>
              <a:t>Task Board – Waffle.io</a:t>
            </a:r>
            <a:endParaRPr lang="en-US" cap="none" dirty="0">
              <a:latin typeface="Miramonte" panose="020B05020305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iramonte" panose="020B0502030504020203" pitchFamily="34" charset="0"/>
              </a:rPr>
              <a:t>Task Board: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Miramonte" panose="020B0502030504020203" pitchFamily="34" charset="0"/>
                <a:hlinkClick r:id="rId2"/>
              </a:rPr>
              <a:t>https://</a:t>
            </a:r>
            <a:r>
              <a:rPr lang="en-US" dirty="0" smtClean="0">
                <a:latin typeface="Miramonte" panose="020B0502030504020203" pitchFamily="34" charset="0"/>
                <a:hlinkClick r:id="rId2"/>
              </a:rPr>
              <a:t>waffle.io/asu-cis-capstone/capx</a:t>
            </a:r>
            <a:r>
              <a:rPr lang="en-US" dirty="0" smtClean="0">
                <a:latin typeface="Miramonte" panose="020B0502030504020203" pitchFamily="34" charset="0"/>
              </a:rPr>
              <a:t> </a:t>
            </a:r>
          </a:p>
          <a:p>
            <a:endParaRPr lang="en-US" dirty="0">
              <a:latin typeface="Miramonte" panose="020B0502030504020203" pitchFamily="34" charset="0"/>
            </a:endParaRPr>
          </a:p>
          <a:p>
            <a:r>
              <a:rPr lang="en-US" dirty="0" smtClean="0">
                <a:latin typeface="Miramonte" panose="020B0502030504020203" pitchFamily="34" charset="0"/>
              </a:rPr>
              <a:t>GitHub Repo: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Miramonte" panose="020B0502030504020203" pitchFamily="34" charset="0"/>
                <a:hlinkClick r:id="rId3"/>
              </a:rPr>
              <a:t>https://</a:t>
            </a:r>
            <a:r>
              <a:rPr lang="en-US" dirty="0" smtClean="0">
                <a:latin typeface="Miramonte" panose="020B0502030504020203" pitchFamily="34" charset="0"/>
                <a:hlinkClick r:id="rId3"/>
              </a:rPr>
              <a:t>github.com/asu-cis-capstone/capx</a:t>
            </a:r>
            <a:r>
              <a:rPr lang="en-US" dirty="0" smtClean="0">
                <a:latin typeface="Miramonte" panose="020B0502030504020203" pitchFamily="34" charset="0"/>
              </a:rPr>
              <a:t> </a:t>
            </a:r>
            <a:endParaRPr lang="en-US" dirty="0">
              <a:latin typeface="Miramonte" panose="020B05020305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3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35</TotalTime>
  <Words>182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Essential</vt:lpstr>
      <vt:lpstr>CAPx Release 0.1</vt:lpstr>
      <vt:lpstr>Overview – CIS 440 Class Website</vt:lpstr>
      <vt:lpstr>Additional Functionality</vt:lpstr>
      <vt:lpstr>Technology</vt:lpstr>
      <vt:lpstr>Mockups</vt:lpstr>
      <vt:lpstr>Mockups</vt:lpstr>
      <vt:lpstr>Mockups</vt:lpstr>
      <vt:lpstr>Mockup Logos</vt:lpstr>
      <vt:lpstr>Task Board – Waffle.io</vt:lpstr>
      <vt:lpstr>Backup – Task Board screenshot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PhantomNew</dc:creator>
  <cp:lastModifiedBy>PhantomNew</cp:lastModifiedBy>
  <cp:revision>7</cp:revision>
  <dcterms:created xsi:type="dcterms:W3CDTF">2006-08-16T00:00:00Z</dcterms:created>
  <dcterms:modified xsi:type="dcterms:W3CDTF">2015-01-28T23:41:10Z</dcterms:modified>
</cp:coreProperties>
</file>