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8df66f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8df66f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8df66f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8df66f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8df66f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8df66f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28df66f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28df66f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8df66f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8df66f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8df66f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8df66f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List Application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8455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Alex Nguyen, Krystal Phan, Jair De Orta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Application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was a simple but </a:t>
            </a:r>
            <a:r>
              <a:rPr lang="en"/>
              <a:t>useful tool that many people can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Most people can use a todo list in everyday life and it is simple to use such an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337" y="2571750"/>
            <a:ext cx="3373324" cy="22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r>
              <a:rPr lang="en"/>
              <a:t>to Use the Application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 is a todo list where the user can register for an account on the website </a:t>
            </a:r>
            <a:r>
              <a:rPr lang="en"/>
              <a:t>application</a:t>
            </a:r>
            <a:r>
              <a:rPr lang="en"/>
              <a:t>. And under the user’s account, a todo can be added. </a:t>
            </a:r>
            <a:r>
              <a:rPr lang="en"/>
              <a:t>Which can include descriptions to the task added. The task also once added, can display the time it was added and the due date for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also be edited to mark whether the task is completed or not. The description, title, and the due date time can be changed if needed as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task can be deleted from the list if the use for it, is not needed anymore.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74115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Pycharm was used to edit the python code for this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   Django was used to help set up a web framework for us to work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25" y="898075"/>
            <a:ext cx="1135350" cy="11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-15530" l="0" r="0" t="15530"/>
          <a:stretch/>
        </p:blipFill>
        <p:spPr>
          <a:xfrm>
            <a:off x="0" y="2571750"/>
            <a:ext cx="1800450" cy="8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850" y="3505800"/>
            <a:ext cx="2598101" cy="13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56925" y="3848975"/>
            <a:ext cx="63441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Heroku is a linux-based cloud service where users can host websites online for 7 bucks.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version control system used was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know github, but it helped to keep track of the changes we made to the application. From when the change was made to what exact </a:t>
            </a:r>
            <a:r>
              <a:rPr lang="en"/>
              <a:t>change</a:t>
            </a:r>
            <a:r>
              <a:rPr lang="en"/>
              <a:t> was to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helped keep us organized when making the application.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425" y="3300550"/>
            <a:ext cx="1557150" cy="1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much all communication was done through discord.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some communication was through messages, mostly before meeting up. We physically met in class to choose the idea for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afterwards, all communication was done through voice calls on discord and </a:t>
            </a:r>
            <a:r>
              <a:rPr lang="en"/>
              <a:t>worked</a:t>
            </a:r>
            <a:r>
              <a:rPr lang="en"/>
              <a:t> together to make the web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69" y="3360669"/>
            <a:ext cx="4372899" cy="1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 that </a:t>
            </a:r>
            <a:r>
              <a:rPr lang="en"/>
              <a:t>occurred</a:t>
            </a:r>
            <a:r>
              <a:rPr lang="en"/>
              <a:t> was the use of the </a:t>
            </a:r>
            <a:r>
              <a:rPr lang="en"/>
              <a:t>framework</a:t>
            </a:r>
            <a:r>
              <a:rPr lang="en"/>
              <a:t> where we took time to understand and implement what we learned into making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issue that </a:t>
            </a:r>
            <a:r>
              <a:rPr lang="en"/>
              <a:t>occurred</a:t>
            </a:r>
            <a:r>
              <a:rPr lang="en"/>
              <a:t> was the mistiming in </a:t>
            </a:r>
            <a:r>
              <a:rPr lang="en"/>
              <a:t>committing</a:t>
            </a:r>
            <a:r>
              <a:rPr lang="en"/>
              <a:t> into github. It </a:t>
            </a:r>
            <a:r>
              <a:rPr lang="en"/>
              <a:t>occurred</a:t>
            </a:r>
            <a:r>
              <a:rPr lang="en"/>
              <a:t> once where we </a:t>
            </a:r>
            <a:r>
              <a:rPr lang="en"/>
              <a:t>committed</a:t>
            </a:r>
            <a:r>
              <a:rPr lang="en"/>
              <a:t> with a previous version than the newest version since we were all </a:t>
            </a:r>
            <a:r>
              <a:rPr lang="en"/>
              <a:t>working</a:t>
            </a:r>
            <a:r>
              <a:rPr lang="en"/>
              <a:t> at the same time. This was quickly resolved by pulling the the </a:t>
            </a:r>
            <a:r>
              <a:rPr lang="en"/>
              <a:t>newest</a:t>
            </a:r>
            <a:r>
              <a:rPr lang="en"/>
              <a:t> version that was </a:t>
            </a:r>
            <a:r>
              <a:rPr lang="en"/>
              <a:t>overwritten</a:t>
            </a:r>
            <a:r>
              <a:rPr lang="en"/>
              <a:t> and adding the changes made. This made us avoid this issue again.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of course, the issue of making time when to meet. Since we all had to deal with work, life and especially school 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