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5"/>
  </p:notesMasterIdLst>
  <p:sldIdLst>
    <p:sldId id="256" r:id="rId2"/>
    <p:sldId id="257" r:id="rId3"/>
    <p:sldId id="302" r:id="rId4"/>
  </p:sldIdLst>
  <p:sldSz cx="12192000" cy="6858000"/>
  <p:notesSz cx="6858000" cy="9144000"/>
  <p:embeddedFontLst>
    <p:embeddedFont>
      <p:font typeface="Abril Fatface" panose="02000503000000020003" pitchFamily="2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Mono" panose="00000009000000000000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240"/>
    <a:srgbClr val="69EA8B"/>
    <a:srgbClr val="E152EC"/>
    <a:srgbClr val="47CFFF"/>
    <a:srgbClr val="EB8FD8"/>
    <a:srgbClr val="16242F"/>
    <a:srgbClr val="E62AB5"/>
    <a:srgbClr val="9F6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customXml" Target="../customXml/item1.xml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13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961836" y="2490572"/>
            <a:ext cx="6211617" cy="145305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NPM SCRIPTS</a:t>
            </a:r>
            <a:br>
              <a:rPr lang="en" sz="11500" dirty="0">
                <a:solidFill>
                  <a:schemeClr val="accent1"/>
                </a:solidFill>
              </a:rPr>
            </a:br>
            <a:endParaRPr sz="8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</a:t>
            </a:r>
            <a:r>
              <a:rPr lang="pt-BR" b="1" dirty="0"/>
              <a:t>Com Felipe Aguiar</a:t>
            </a:r>
            <a:r>
              <a:rPr lang="en" b="1" dirty="0"/>
              <a:t> </a:t>
            </a:r>
            <a:r>
              <a:rPr lang="pt-BR" b="1" dirty="0"/>
              <a:t>⌨️</a:t>
            </a:r>
            <a:r>
              <a:rPr lang="en" b="1" dirty="0"/>
              <a:t>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 com confiança baixa">
            <a:extLst>
              <a:ext uri="{FF2B5EF4-FFF2-40B4-BE49-F238E27FC236}">
                <a16:creationId xmlns:a16="http://schemas.microsoft.com/office/drawing/2014/main" id="{C503D9EF-6F1E-9DB6-E546-6F06D1AE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337815"/>
            <a:ext cx="989293" cy="400122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4213A20F-F3A1-DDFC-13BA-6CEEEB440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613" y="3310396"/>
            <a:ext cx="4054912" cy="4054912"/>
          </a:xfrm>
          <a:prstGeom prst="rect">
            <a:avLst/>
          </a:prstGeom>
        </p:spPr>
      </p:pic>
      <p:sp>
        <p:nvSpPr>
          <p:cNvPr id="13" name="Google Shape;380;p22">
            <a:extLst>
              <a:ext uri="{FF2B5EF4-FFF2-40B4-BE49-F238E27FC236}">
                <a16:creationId xmlns:a16="http://schemas.microsoft.com/office/drawing/2014/main" id="{0397226E-CFC4-DA6D-2DD4-76CE53560082}"/>
              </a:ext>
            </a:extLst>
          </p:cNvPr>
          <p:cNvSpPr txBox="1">
            <a:spLocks/>
          </p:cNvSpPr>
          <p:nvPr/>
        </p:nvSpPr>
        <p:spPr>
          <a:xfrm>
            <a:off x="1961836" y="1085800"/>
            <a:ext cx="6796800" cy="200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br>
              <a:rPr lang="pt-BR" sz="6600" dirty="0">
                <a:solidFill>
                  <a:schemeClr val="accent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AUTOMATIZANDO COMANDOS NODE COM</a:t>
            </a:r>
            <a:endParaRPr lang="pt-BR" sz="24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B336DB2-0615-9E85-15E4-429EDF0B3FEC}"/>
              </a:ext>
            </a:extLst>
          </p:cNvPr>
          <p:cNvSpPr/>
          <p:nvPr/>
        </p:nvSpPr>
        <p:spPr>
          <a:xfrm>
            <a:off x="0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775B87C-6D8D-AD2C-84E3-040AB9F761F2}"/>
              </a:ext>
            </a:extLst>
          </p:cNvPr>
          <p:cNvSpPr/>
          <p:nvPr/>
        </p:nvSpPr>
        <p:spPr>
          <a:xfrm>
            <a:off x="8562638" y="1957027"/>
            <a:ext cx="1738859" cy="2698229"/>
          </a:xfrm>
          <a:prstGeom prst="round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868792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FELIPE</a:t>
            </a:r>
            <a:r>
              <a:rPr lang="en" dirty="0">
                <a:solidFill>
                  <a:srgbClr val="EB8FD8"/>
                </a:solidFill>
              </a:rPr>
              <a:t> 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AGUIAR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4810038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b="1" dirty="0"/>
              <a:t>FullStack Developer </a:t>
            </a:r>
            <a:r>
              <a:rPr lang="pt-BR" b="1" dirty="0"/>
              <a:t>👨‍💻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pt-BR" dirty="0"/>
              <a:t>🎉 10 Anos de experiência em sistemas comerciais, especialista em </a:t>
            </a:r>
            <a:r>
              <a:rPr lang="pt-BR" b="1" dirty="0">
                <a:solidFill>
                  <a:srgbClr val="E152EC"/>
                </a:solidFill>
              </a:rPr>
              <a:t>.NET C#</a:t>
            </a:r>
            <a:r>
              <a:rPr lang="pt-BR" dirty="0">
                <a:solidFill>
                  <a:srgbClr val="E152EC"/>
                </a:solidFill>
              </a:rPr>
              <a:t> </a:t>
            </a:r>
            <a:r>
              <a:rPr lang="pt-BR" dirty="0"/>
              <a:t>e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NODE.JS.</a:t>
            </a: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👨‍💻</a:t>
            </a:r>
            <a:r>
              <a:rPr lang="pt-BR" dirty="0">
                <a:solidFill>
                  <a:schemeClr val="tx1"/>
                </a:solidFill>
              </a:rPr>
              <a:t>Foco em front-</a:t>
            </a:r>
            <a:r>
              <a:rPr lang="pt-BR" dirty="0" err="1">
                <a:solidFill>
                  <a:schemeClr val="tx1"/>
                </a:solidFill>
              </a:rPr>
              <a:t>ends</a:t>
            </a:r>
            <a:r>
              <a:rPr lang="pt-BR" dirty="0">
                <a:solidFill>
                  <a:schemeClr val="tx1"/>
                </a:solidFill>
              </a:rPr>
              <a:t> SPA com</a:t>
            </a: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b="1" dirty="0" err="1">
                <a:solidFill>
                  <a:srgbClr val="00B0F0"/>
                </a:solidFill>
              </a:rPr>
              <a:t>React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pt-BR" b="1" dirty="0">
                <a:solidFill>
                  <a:srgbClr val="E62AB5"/>
                </a:solidFill>
              </a:rPr>
              <a:t>Angular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e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Vue.js</a:t>
            </a:r>
          </a:p>
        </p:txBody>
      </p:sp>
      <p:pic>
        <p:nvPicPr>
          <p:cNvPr id="6" name="Imagem 5" descr="Logotipo&#10;&#10;Descrição gerada automaticamente com confiança baixa">
            <a:extLst>
              <a:ext uri="{FF2B5EF4-FFF2-40B4-BE49-F238E27FC236}">
                <a16:creationId xmlns:a16="http://schemas.microsoft.com/office/drawing/2014/main" id="{DBF5B617-1645-4A5B-48DD-5C450F937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337815"/>
            <a:ext cx="989293" cy="40012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0561F01-AD03-AE32-2C22-6C5D5E60105E}"/>
              </a:ext>
            </a:extLst>
          </p:cNvPr>
          <p:cNvSpPr/>
          <p:nvPr/>
        </p:nvSpPr>
        <p:spPr>
          <a:xfrm>
            <a:off x="0" y="0"/>
            <a:ext cx="208547" cy="6858000"/>
          </a:xfrm>
          <a:prstGeom prst="rect">
            <a:avLst/>
          </a:prstGeom>
          <a:solidFill>
            <a:srgbClr val="162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3C6C400-D7DA-EF21-1C16-EDB265C010E4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834480" y="1240667"/>
            <a:ext cx="10158600" cy="716470"/>
          </a:xfrm>
          <a:prstGeom prst="rect">
            <a:avLst/>
          </a:prstGeom>
          <a:solidFill>
            <a:srgbClr val="69EA8B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1F3240"/>
                </a:solidFill>
              </a:rPr>
              <a:t>PRÉ REQUESITOS</a:t>
            </a:r>
            <a:endParaRPr sz="3200" dirty="0">
              <a:solidFill>
                <a:srgbClr val="1F324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D18AC88-CA27-5F48-2174-4A8B44FD33DF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oogle Shape;387;p23">
            <a:extLst>
              <a:ext uri="{FF2B5EF4-FFF2-40B4-BE49-F238E27FC236}">
                <a16:creationId xmlns:a16="http://schemas.microsoft.com/office/drawing/2014/main" id="{9656F715-7FC4-0ED2-5359-ADEDD7FBFB90}"/>
              </a:ext>
            </a:extLst>
          </p:cNvPr>
          <p:cNvSpPr txBox="1">
            <a:spLocks/>
          </p:cNvSpPr>
          <p:nvPr/>
        </p:nvSpPr>
        <p:spPr>
          <a:xfrm>
            <a:off x="834480" y="2791327"/>
            <a:ext cx="6641141" cy="231407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2100"/>
              </a:spcBef>
              <a:spcAft>
                <a:spcPts val="2100"/>
              </a:spcAft>
            </a:pPr>
            <a:r>
              <a:rPr lang="pt-BR" sz="2000" b="1" dirty="0">
                <a:solidFill>
                  <a:schemeClr val="tx1"/>
                </a:solidFill>
              </a:rPr>
              <a:t>✅ </a:t>
            </a:r>
            <a:r>
              <a:rPr lang="pt-BR" sz="2000" b="1" dirty="0">
                <a:solidFill>
                  <a:srgbClr val="FFFF00"/>
                </a:solidFill>
              </a:rPr>
              <a:t>Lógica</a:t>
            </a:r>
            <a:r>
              <a:rPr lang="pt-BR" sz="2000" dirty="0">
                <a:solidFill>
                  <a:schemeClr val="tx1"/>
                </a:solidFill>
              </a:rPr>
              <a:t> de programação</a:t>
            </a:r>
            <a:br>
              <a:rPr lang="pt-BR" sz="2000" b="1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✅ Saber </a:t>
            </a:r>
            <a:r>
              <a:rPr lang="pt-BR" sz="2000" b="1" dirty="0">
                <a:solidFill>
                  <a:srgbClr val="FFFF00"/>
                </a:solidFill>
              </a:rPr>
              <a:t>Javascript Básico</a:t>
            </a:r>
            <a:br>
              <a:rPr lang="pt-BR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pt-BR" sz="2000" b="1" dirty="0">
                <a:solidFill>
                  <a:schemeClr val="tx1"/>
                </a:solidFill>
              </a:rPr>
              <a:t>✅ </a:t>
            </a:r>
            <a:r>
              <a:rPr lang="pt-BR" sz="2000" dirty="0">
                <a:solidFill>
                  <a:schemeClr val="tx1"/>
                </a:solidFill>
              </a:rPr>
              <a:t>Entender o que é o </a:t>
            </a:r>
            <a:r>
              <a:rPr lang="pt-BR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Node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b="1" dirty="0">
                <a:solidFill>
                  <a:schemeClr val="tx1"/>
                </a:solidFill>
              </a:rPr>
              <a:t>✅ </a:t>
            </a:r>
            <a:r>
              <a:rPr lang="pt-BR" sz="2000" dirty="0">
                <a:solidFill>
                  <a:schemeClr val="tx1"/>
                </a:solidFill>
              </a:rPr>
              <a:t>Conceitos de </a:t>
            </a:r>
            <a:r>
              <a:rPr lang="pt-BR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modularização</a:t>
            </a:r>
            <a:r>
              <a:rPr lang="pt-BR" sz="2000" dirty="0">
                <a:solidFill>
                  <a:schemeClr val="tx1"/>
                </a:solidFill>
              </a:rPr>
              <a:t> de código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b="1" dirty="0">
                <a:solidFill>
                  <a:schemeClr val="tx1"/>
                </a:solidFill>
              </a:rPr>
              <a:t>✅ </a:t>
            </a:r>
            <a:r>
              <a:rPr lang="pt-BR" sz="2000" dirty="0">
                <a:solidFill>
                  <a:schemeClr val="tx1"/>
                </a:solidFill>
              </a:rPr>
              <a:t>entender o que é </a:t>
            </a:r>
            <a:r>
              <a:rPr lang="pt-BR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NPM</a:t>
            </a:r>
            <a:r>
              <a:rPr lang="pt-BR" sz="2000" dirty="0">
                <a:solidFill>
                  <a:schemeClr val="tx1"/>
                </a:solidFill>
              </a:rPr>
              <a:t> , </a:t>
            </a:r>
            <a:r>
              <a:rPr lang="pt-BR" sz="2000" dirty="0" err="1">
                <a:solidFill>
                  <a:schemeClr val="tx1"/>
                </a:solidFill>
              </a:rPr>
              <a:t>packages</a:t>
            </a:r>
            <a:r>
              <a:rPr lang="pt-BR" sz="2000" dirty="0">
                <a:solidFill>
                  <a:schemeClr val="tx1"/>
                </a:solidFill>
              </a:rPr>
              <a:t> e </a:t>
            </a:r>
            <a:r>
              <a:rPr lang="pt-BR" sz="2000" dirty="0" err="1">
                <a:solidFill>
                  <a:schemeClr val="tx1"/>
                </a:solidFill>
              </a:rPr>
              <a:t>dependencies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0961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Props1.xml><?xml version="1.0" encoding="utf-8"?>
<ds:datastoreItem xmlns:ds="http://schemas.openxmlformats.org/officeDocument/2006/customXml" ds:itemID="{FFC1FDAC-0B0E-4347-90B4-067E5E811863}"/>
</file>

<file path=customXml/itemProps2.xml><?xml version="1.0" encoding="utf-8"?>
<ds:datastoreItem xmlns:ds="http://schemas.openxmlformats.org/officeDocument/2006/customXml" ds:itemID="{C8E0D682-3EDD-4E74-AD4C-F7D3C45EB04F}"/>
</file>

<file path=customXml/itemProps3.xml><?xml version="1.0" encoding="utf-8"?>
<ds:datastoreItem xmlns:ds="http://schemas.openxmlformats.org/officeDocument/2006/customXml" ds:itemID="{B673EF1F-371A-4065-B67B-DB4323515A24}"/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102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Roboto</vt:lpstr>
      <vt:lpstr>Arial</vt:lpstr>
      <vt:lpstr>Abril Fatface</vt:lpstr>
      <vt:lpstr>Roboto Mono</vt:lpstr>
      <vt:lpstr>Calibri</vt:lpstr>
      <vt:lpstr>Aldrich</vt:lpstr>
      <vt:lpstr>SlidesMania</vt:lpstr>
      <vt:lpstr>NPM SCRIPTS </vt:lpstr>
      <vt:lpstr>FELIPE AGUIAR</vt:lpstr>
      <vt:lpstr>PRÉ REQUESITOS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</dc:creator>
  <cp:lastModifiedBy>Felipe Silva Aguiar</cp:lastModifiedBy>
  <cp:revision>24</cp:revision>
  <dcterms:modified xsi:type="dcterms:W3CDTF">2024-02-13T01:35:09Z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Order">
    <vt:r8>12900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activity">
    <vt:lpwstr>{"FileActivityType":"9","FileActivityTimeStamp":"2024-04-10T15:33:04.093Z","FileActivityUsersOnPage":[{"DisplayName":"Patrick Lima","Id":"patrick.lima@dio.me"}],"FileActivityNavigationId":null}</vt:lpwstr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