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4"/>
  </p:notesMasterIdLst>
  <p:sldIdLst>
    <p:sldId id="256" r:id="rId5"/>
    <p:sldId id="264" r:id="rId6"/>
    <p:sldId id="273" r:id="rId7"/>
    <p:sldId id="258" r:id="rId8"/>
    <p:sldId id="259" r:id="rId9"/>
    <p:sldId id="276" r:id="rId10"/>
    <p:sldId id="262" r:id="rId11"/>
    <p:sldId id="263" r:id="rId12"/>
    <p:sldId id="281" r:id="rId13"/>
    <p:sldId id="280" r:id="rId14"/>
    <p:sldId id="268" r:id="rId15"/>
    <p:sldId id="269" r:id="rId16"/>
    <p:sldId id="270" r:id="rId17"/>
    <p:sldId id="265" r:id="rId18"/>
    <p:sldId id="266" r:id="rId19"/>
    <p:sldId id="271" r:id="rId20"/>
    <p:sldId id="277" r:id="rId21"/>
    <p:sldId id="272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184F1-11EE-49F9-89EE-3A6086AD7E7C}" v="24" dt="2022-05-02T21:21:12.977"/>
    <p1510:client id="{3CF210E5-DB1C-448D-99B4-AB3D161E9C96}" v="79" dt="2022-05-03T02:38:06.449"/>
    <p1510:client id="{45B3C689-D878-457A-A97B-0C8DDC211C28}" v="86" dt="2022-05-03T06:26:21.138"/>
    <p1510:client id="{4EB6B600-5BC9-4D1C-A131-3F91D08CE9D2}" v="32" dt="2022-05-03T03:05:51.497"/>
    <p1510:client id="{6D6A513A-3B43-433C-AC41-625A2B368483}" v="539" dt="2022-05-03T16:01:21.694"/>
    <p1510:client id="{6EFDD8E0-201A-4B78-A6E2-C2672FB2606B}" v="1099" dt="2022-05-03T02:55:24.093"/>
    <p1510:client id="{9168745A-2427-420C-BE7B-9033D2D585E3}" v="106" dt="2022-05-03T03:43:52.840"/>
    <p1510:client id="{A0F69C27-5796-4461-B991-7DAF537B3C36}" v="9" dt="2022-05-03T20:42:00.675"/>
    <p1510:client id="{A5DDA858-4AC3-4340-A88D-59A2B88DDA45}" v="65" dt="2022-05-03T21:37:24.799"/>
    <p1510:client id="{C10C0DC1-FD71-41DC-B1BF-092154337936}" v="160" dt="2022-05-03T23:28:14.023"/>
    <p1510:client id="{F8112163-1428-46F6-A27B-38DDBD4A1CF9}" v="66" dt="2022-05-03T03:08:42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ETES GUTIERREZ, JORGE IVAN" userId="S::jorge.fletes@iteso.mx::234edf80-6d22-48b5-ad2e-f34043ac68ba" providerId="AD" clId="Web-{6D6A513A-3B43-433C-AC41-625A2B368483}"/>
    <pc:docChg chg="modSld">
      <pc:chgData name="FLETES GUTIERREZ, JORGE IVAN" userId="S::jorge.fletes@iteso.mx::234edf80-6d22-48b5-ad2e-f34043ac68ba" providerId="AD" clId="Web-{6D6A513A-3B43-433C-AC41-625A2B368483}" dt="2022-05-03T16:01:21.194" v="546" actId="20577"/>
      <pc:docMkLst>
        <pc:docMk/>
      </pc:docMkLst>
      <pc:sldChg chg="modSp">
        <pc:chgData name="FLETES GUTIERREZ, JORGE IVAN" userId="S::jorge.fletes@iteso.mx::234edf80-6d22-48b5-ad2e-f34043ac68ba" providerId="AD" clId="Web-{6D6A513A-3B43-433C-AC41-625A2B368483}" dt="2022-05-03T15:57:34.628" v="215" actId="20577"/>
        <pc:sldMkLst>
          <pc:docMk/>
          <pc:sldMk cId="581934641" sldId="262"/>
        </pc:sldMkLst>
        <pc:spChg chg="mod">
          <ac:chgData name="FLETES GUTIERREZ, JORGE IVAN" userId="S::jorge.fletes@iteso.mx::234edf80-6d22-48b5-ad2e-f34043ac68ba" providerId="AD" clId="Web-{6D6A513A-3B43-433C-AC41-625A2B368483}" dt="2022-05-03T15:57:34.628" v="215" actId="20577"/>
          <ac:spMkLst>
            <pc:docMk/>
            <pc:sldMk cId="581934641" sldId="262"/>
            <ac:spMk id="3" creationId="{30AE6412-4CA7-0D74-8E19-F3F21B2A8DD0}"/>
          </ac:spMkLst>
        </pc:spChg>
      </pc:sldChg>
      <pc:sldChg chg="modSp">
        <pc:chgData name="FLETES GUTIERREZ, JORGE IVAN" userId="S::jorge.fletes@iteso.mx::234edf80-6d22-48b5-ad2e-f34043ac68ba" providerId="AD" clId="Web-{6D6A513A-3B43-433C-AC41-625A2B368483}" dt="2022-05-03T16:01:21.194" v="546" actId="20577"/>
        <pc:sldMkLst>
          <pc:docMk/>
          <pc:sldMk cId="4023048128" sldId="263"/>
        </pc:sldMkLst>
        <pc:spChg chg="mod">
          <ac:chgData name="FLETES GUTIERREZ, JORGE IVAN" userId="S::jorge.fletes@iteso.mx::234edf80-6d22-48b5-ad2e-f34043ac68ba" providerId="AD" clId="Web-{6D6A513A-3B43-433C-AC41-625A2B368483}" dt="2022-05-03T16:01:21.194" v="546" actId="20577"/>
          <ac:spMkLst>
            <pc:docMk/>
            <pc:sldMk cId="4023048128" sldId="263"/>
            <ac:spMk id="3" creationId="{F1502A44-C373-A365-5A30-F019957D460F}"/>
          </ac:spMkLst>
        </pc:spChg>
      </pc:sldChg>
    </pc:docChg>
  </pc:docChgLst>
  <pc:docChgLst>
    <pc:chgData name="GOMEZ FLORES, ISAAC GABRIEL" userId="S::isaac.gomez@iteso.mx::33807e9e-b50c-4cbe-a0ac-4aade8760dc4" providerId="AD" clId="Web-{A5DDA858-4AC3-4340-A88D-59A2B88DDA45}"/>
    <pc:docChg chg="modSld sldOrd">
      <pc:chgData name="GOMEZ FLORES, ISAAC GABRIEL" userId="S::isaac.gomez@iteso.mx::33807e9e-b50c-4cbe-a0ac-4aade8760dc4" providerId="AD" clId="Web-{A5DDA858-4AC3-4340-A88D-59A2B88DDA45}" dt="2022-05-03T21:37:22.986" v="134"/>
      <pc:docMkLst>
        <pc:docMk/>
      </pc:docMkLst>
      <pc:sldChg chg="modNotes">
        <pc:chgData name="GOMEZ FLORES, ISAAC GABRIEL" userId="S::isaac.gomez@iteso.mx::33807e9e-b50c-4cbe-a0ac-4aade8760dc4" providerId="AD" clId="Web-{A5DDA858-4AC3-4340-A88D-59A2B88DDA45}" dt="2022-05-03T21:33:06.401" v="61"/>
        <pc:sldMkLst>
          <pc:docMk/>
          <pc:sldMk cId="2204771967" sldId="258"/>
        </pc:sldMkLst>
      </pc:sldChg>
      <pc:sldChg chg="modNotes">
        <pc:chgData name="GOMEZ FLORES, ISAAC GABRIEL" userId="S::isaac.gomez@iteso.mx::33807e9e-b50c-4cbe-a0ac-4aade8760dc4" providerId="AD" clId="Web-{A5DDA858-4AC3-4340-A88D-59A2B88DDA45}" dt="2022-05-03T21:33:10.480" v="65"/>
        <pc:sldMkLst>
          <pc:docMk/>
          <pc:sldMk cId="4188749680" sldId="259"/>
        </pc:sldMkLst>
      </pc:sldChg>
      <pc:sldChg chg="modNotes">
        <pc:chgData name="GOMEZ FLORES, ISAAC GABRIEL" userId="S::isaac.gomez@iteso.mx::33807e9e-b50c-4cbe-a0ac-4aade8760dc4" providerId="AD" clId="Web-{A5DDA858-4AC3-4340-A88D-59A2B88DDA45}" dt="2022-05-03T21:33:37.980" v="75"/>
        <pc:sldMkLst>
          <pc:docMk/>
          <pc:sldMk cId="581934641" sldId="262"/>
        </pc:sldMkLst>
      </pc:sldChg>
      <pc:sldChg chg="modNotes">
        <pc:chgData name="GOMEZ FLORES, ISAAC GABRIEL" userId="S::isaac.gomez@iteso.mx::33807e9e-b50c-4cbe-a0ac-4aade8760dc4" providerId="AD" clId="Web-{A5DDA858-4AC3-4340-A88D-59A2B88DDA45}" dt="2022-05-03T21:33:40.808" v="80"/>
        <pc:sldMkLst>
          <pc:docMk/>
          <pc:sldMk cId="4023048128" sldId="263"/>
        </pc:sldMkLst>
      </pc:sldChg>
      <pc:sldChg chg="modNotes">
        <pc:chgData name="GOMEZ FLORES, ISAAC GABRIEL" userId="S::isaac.gomez@iteso.mx::33807e9e-b50c-4cbe-a0ac-4aade8760dc4" providerId="AD" clId="Web-{A5DDA858-4AC3-4340-A88D-59A2B88DDA45}" dt="2022-05-03T21:31:22.383" v="53"/>
        <pc:sldMkLst>
          <pc:docMk/>
          <pc:sldMk cId="691653909" sldId="264"/>
        </pc:sldMkLst>
      </pc:sldChg>
      <pc:sldChg chg="modNotes">
        <pc:chgData name="GOMEZ FLORES, ISAAC GABRIEL" userId="S::isaac.gomez@iteso.mx::33807e9e-b50c-4cbe-a0ac-4aade8760dc4" providerId="AD" clId="Web-{A5DDA858-4AC3-4340-A88D-59A2B88DDA45}" dt="2022-05-03T21:34:08.231" v="103"/>
        <pc:sldMkLst>
          <pc:docMk/>
          <pc:sldMk cId="1404893436" sldId="265"/>
        </pc:sldMkLst>
      </pc:sldChg>
      <pc:sldChg chg="delSp modSp modNotes">
        <pc:chgData name="GOMEZ FLORES, ISAAC GABRIEL" userId="S::isaac.gomez@iteso.mx::33807e9e-b50c-4cbe-a0ac-4aade8760dc4" providerId="AD" clId="Web-{A5DDA858-4AC3-4340-A88D-59A2B88DDA45}" dt="2022-05-03T21:34:13.825" v="108"/>
        <pc:sldMkLst>
          <pc:docMk/>
          <pc:sldMk cId="2335938120" sldId="266"/>
        </pc:sldMkLst>
        <pc:picChg chg="del mod">
          <ac:chgData name="GOMEZ FLORES, ISAAC GABRIEL" userId="S::isaac.gomez@iteso.mx::33807e9e-b50c-4cbe-a0ac-4aade8760dc4" providerId="AD" clId="Web-{A5DDA858-4AC3-4340-A88D-59A2B88DDA45}" dt="2022-05-03T21:27:41.689" v="37"/>
          <ac:picMkLst>
            <pc:docMk/>
            <pc:sldMk cId="2335938120" sldId="266"/>
            <ac:picMk id="3" creationId="{89373EEF-AC14-693C-823B-EC6134E53075}"/>
          </ac:picMkLst>
        </pc:picChg>
      </pc:sldChg>
      <pc:sldChg chg="ord modNotes">
        <pc:chgData name="GOMEZ FLORES, ISAAC GABRIEL" userId="S::isaac.gomez@iteso.mx::33807e9e-b50c-4cbe-a0ac-4aade8760dc4" providerId="AD" clId="Web-{A5DDA858-4AC3-4340-A88D-59A2B88DDA45}" dt="2022-05-03T21:33:54.465" v="91"/>
        <pc:sldMkLst>
          <pc:docMk/>
          <pc:sldMk cId="4238311624" sldId="268"/>
        </pc:sldMkLst>
      </pc:sldChg>
      <pc:sldChg chg="ord modNotes">
        <pc:chgData name="GOMEZ FLORES, ISAAC GABRIEL" userId="S::isaac.gomez@iteso.mx::33807e9e-b50c-4cbe-a0ac-4aade8760dc4" providerId="AD" clId="Web-{A5DDA858-4AC3-4340-A88D-59A2B88DDA45}" dt="2022-05-03T21:33:58.621" v="95"/>
        <pc:sldMkLst>
          <pc:docMk/>
          <pc:sldMk cId="3642930394" sldId="269"/>
        </pc:sldMkLst>
      </pc:sldChg>
      <pc:sldChg chg="ord modNotes">
        <pc:chgData name="GOMEZ FLORES, ISAAC GABRIEL" userId="S::isaac.gomez@iteso.mx::33807e9e-b50c-4cbe-a0ac-4aade8760dc4" providerId="AD" clId="Web-{A5DDA858-4AC3-4340-A88D-59A2B88DDA45}" dt="2022-05-03T21:34:03.168" v="99"/>
        <pc:sldMkLst>
          <pc:docMk/>
          <pc:sldMk cId="2920663923" sldId="270"/>
        </pc:sldMkLst>
      </pc:sldChg>
      <pc:sldChg chg="addSp modSp modNotes">
        <pc:chgData name="GOMEZ FLORES, ISAAC GABRIEL" userId="S::isaac.gomez@iteso.mx::33807e9e-b50c-4cbe-a0ac-4aade8760dc4" providerId="AD" clId="Web-{A5DDA858-4AC3-4340-A88D-59A2B88DDA45}" dt="2022-05-03T21:34:18.356" v="113"/>
        <pc:sldMkLst>
          <pc:docMk/>
          <pc:sldMk cId="2027410503" sldId="271"/>
        </pc:sldMkLst>
        <pc:picChg chg="add mod">
          <ac:chgData name="GOMEZ FLORES, ISAAC GABRIEL" userId="S::isaac.gomez@iteso.mx::33807e9e-b50c-4cbe-a0ac-4aade8760dc4" providerId="AD" clId="Web-{A5DDA858-4AC3-4340-A88D-59A2B88DDA45}" dt="2022-05-03T21:27:54.815" v="43" actId="1076"/>
          <ac:picMkLst>
            <pc:docMk/>
            <pc:sldMk cId="2027410503" sldId="271"/>
            <ac:picMk id="2" creationId="{50B782C2-613C-F721-1DE3-B8DFD45DFA9C}"/>
          </ac:picMkLst>
        </pc:picChg>
      </pc:sldChg>
      <pc:sldChg chg="modNotes">
        <pc:chgData name="GOMEZ FLORES, ISAAC GABRIEL" userId="S::isaac.gomez@iteso.mx::33807e9e-b50c-4cbe-a0ac-4aade8760dc4" providerId="AD" clId="Web-{A5DDA858-4AC3-4340-A88D-59A2B88DDA45}" dt="2022-05-03T21:37:19.658" v="130"/>
        <pc:sldMkLst>
          <pc:docMk/>
          <pc:sldMk cId="2708628488" sldId="272"/>
        </pc:sldMkLst>
      </pc:sldChg>
      <pc:sldChg chg="delSp modSp modNotes">
        <pc:chgData name="GOMEZ FLORES, ISAAC GABRIEL" userId="S::isaac.gomez@iteso.mx::33807e9e-b50c-4cbe-a0ac-4aade8760dc4" providerId="AD" clId="Web-{A5DDA858-4AC3-4340-A88D-59A2B88DDA45}" dt="2022-05-03T21:32:51.948" v="57"/>
        <pc:sldMkLst>
          <pc:docMk/>
          <pc:sldMk cId="1010618114" sldId="273"/>
        </pc:sldMkLst>
        <pc:spChg chg="del mod">
          <ac:chgData name="GOMEZ FLORES, ISAAC GABRIEL" userId="S::isaac.gomez@iteso.mx::33807e9e-b50c-4cbe-a0ac-4aade8760dc4" providerId="AD" clId="Web-{A5DDA858-4AC3-4340-A88D-59A2B88DDA45}" dt="2022-05-03T21:31:28.617" v="55"/>
          <ac:spMkLst>
            <pc:docMk/>
            <pc:sldMk cId="1010618114" sldId="273"/>
            <ac:spMk id="6" creationId="{405A861E-DABF-4AAD-ACBD-CC322022B8FA}"/>
          </ac:spMkLst>
        </pc:spChg>
      </pc:sldChg>
      <pc:sldChg chg="modNotes">
        <pc:chgData name="GOMEZ FLORES, ISAAC GABRIEL" userId="S::isaac.gomez@iteso.mx::33807e9e-b50c-4cbe-a0ac-4aade8760dc4" providerId="AD" clId="Web-{A5DDA858-4AC3-4340-A88D-59A2B88DDA45}" dt="2022-05-03T21:15:30.263" v="2"/>
        <pc:sldMkLst>
          <pc:docMk/>
          <pc:sldMk cId="44377230" sldId="275"/>
        </pc:sldMkLst>
      </pc:sldChg>
      <pc:sldChg chg="modNotes">
        <pc:chgData name="GOMEZ FLORES, ISAAC GABRIEL" userId="S::isaac.gomez@iteso.mx::33807e9e-b50c-4cbe-a0ac-4aade8760dc4" providerId="AD" clId="Web-{A5DDA858-4AC3-4340-A88D-59A2B88DDA45}" dt="2022-05-03T21:33:14.683" v="70"/>
        <pc:sldMkLst>
          <pc:docMk/>
          <pc:sldMk cId="3476742795" sldId="276"/>
        </pc:sldMkLst>
      </pc:sldChg>
      <pc:sldChg chg="modNotes">
        <pc:chgData name="GOMEZ FLORES, ISAAC GABRIEL" userId="S::isaac.gomez@iteso.mx::33807e9e-b50c-4cbe-a0ac-4aade8760dc4" providerId="AD" clId="Web-{A5DDA858-4AC3-4340-A88D-59A2B88DDA45}" dt="2022-05-03T21:34:23.982" v="118"/>
        <pc:sldMkLst>
          <pc:docMk/>
          <pc:sldMk cId="1804732644" sldId="277"/>
        </pc:sldMkLst>
      </pc:sldChg>
      <pc:sldChg chg="modNotes">
        <pc:chgData name="GOMEZ FLORES, ISAAC GABRIEL" userId="S::isaac.gomez@iteso.mx::33807e9e-b50c-4cbe-a0ac-4aade8760dc4" providerId="AD" clId="Web-{A5DDA858-4AC3-4340-A88D-59A2B88DDA45}" dt="2022-05-03T21:37:22.986" v="134"/>
        <pc:sldMkLst>
          <pc:docMk/>
          <pc:sldMk cId="2534939563" sldId="278"/>
        </pc:sldMkLst>
      </pc:sldChg>
      <pc:sldChg chg="addSp delSp modSp modNotes">
        <pc:chgData name="GOMEZ FLORES, ISAAC GABRIEL" userId="S::isaac.gomez@iteso.mx::33807e9e-b50c-4cbe-a0ac-4aade8760dc4" providerId="AD" clId="Web-{A5DDA858-4AC3-4340-A88D-59A2B88DDA45}" dt="2022-05-03T21:33:50.481" v="87"/>
        <pc:sldMkLst>
          <pc:docMk/>
          <pc:sldMk cId="4156039003" sldId="280"/>
        </pc:sldMkLst>
        <pc:spChg chg="mod ord">
          <ac:chgData name="GOMEZ FLORES, ISAAC GABRIEL" userId="S::isaac.gomez@iteso.mx::33807e9e-b50c-4cbe-a0ac-4aade8760dc4" providerId="AD" clId="Web-{A5DDA858-4AC3-4340-A88D-59A2B88DDA45}" dt="2022-05-03T21:27:13.298" v="30" actId="20577"/>
          <ac:spMkLst>
            <pc:docMk/>
            <pc:sldMk cId="4156039003" sldId="280"/>
            <ac:spMk id="2" creationId="{9046E589-5C33-4527-B5E9-E74292C57B6A}"/>
          </ac:spMkLst>
        </pc:spChg>
        <pc:spChg chg="del mod">
          <ac:chgData name="GOMEZ FLORES, ISAAC GABRIEL" userId="S::isaac.gomez@iteso.mx::33807e9e-b50c-4cbe-a0ac-4aade8760dc4" providerId="AD" clId="Web-{A5DDA858-4AC3-4340-A88D-59A2B88DDA45}" dt="2022-05-03T21:26:27.547" v="23"/>
          <ac:spMkLst>
            <pc:docMk/>
            <pc:sldMk cId="4156039003" sldId="280"/>
            <ac:spMk id="3" creationId="{FDA8210D-69DA-4E49-BEA2-E9EE3DF704DB}"/>
          </ac:spMkLst>
        </pc:spChg>
        <pc:spChg chg="add del mod">
          <ac:chgData name="GOMEZ FLORES, ISAAC GABRIEL" userId="S::isaac.gomez@iteso.mx::33807e9e-b50c-4cbe-a0ac-4aade8760dc4" providerId="AD" clId="Web-{A5DDA858-4AC3-4340-A88D-59A2B88DDA45}" dt="2022-05-03T21:26:42.516" v="25"/>
          <ac:spMkLst>
            <pc:docMk/>
            <pc:sldMk cId="4156039003" sldId="280"/>
            <ac:spMk id="7" creationId="{D31F8FD1-3117-1624-C19C-10A13491CB11}"/>
          </ac:spMkLst>
        </pc:spChg>
        <pc:spChg chg="del">
          <ac:chgData name="GOMEZ FLORES, ISAAC GABRIEL" userId="S::isaac.gomez@iteso.mx::33807e9e-b50c-4cbe-a0ac-4aade8760dc4" providerId="AD" clId="Web-{A5DDA858-4AC3-4340-A88D-59A2B88DDA45}" dt="2022-05-03T21:26:59.876" v="28"/>
          <ac:spMkLst>
            <pc:docMk/>
            <pc:sldMk cId="4156039003" sldId="280"/>
            <ac:spMk id="68" creationId="{48CAE4AE-A9DF-45AF-9A9C-1712BC63418E}"/>
          </ac:spMkLst>
        </pc:spChg>
        <pc:spChg chg="del">
          <ac:chgData name="GOMEZ FLORES, ISAAC GABRIEL" userId="S::isaac.gomez@iteso.mx::33807e9e-b50c-4cbe-a0ac-4aade8760dc4" providerId="AD" clId="Web-{A5DDA858-4AC3-4340-A88D-59A2B88DDA45}" dt="2022-05-03T21:26:59.876" v="28"/>
          <ac:spMkLst>
            <pc:docMk/>
            <pc:sldMk cId="4156039003" sldId="280"/>
            <ac:spMk id="70" creationId="{E972DE0D-2E53-4159-ABD3-C601524262C2}"/>
          </ac:spMkLst>
        </pc:spChg>
        <pc:spChg chg="add">
          <ac:chgData name="GOMEZ FLORES, ISAAC GABRIEL" userId="S::isaac.gomez@iteso.mx::33807e9e-b50c-4cbe-a0ac-4aade8760dc4" providerId="AD" clId="Web-{A5DDA858-4AC3-4340-A88D-59A2B88DDA45}" dt="2022-05-03T21:26:59.876" v="28"/>
          <ac:spMkLst>
            <pc:docMk/>
            <pc:sldMk cId="4156039003" sldId="280"/>
            <ac:spMk id="101" creationId="{970A98CA-71CF-41CD-937B-850795886A59}"/>
          </ac:spMkLst>
        </pc:spChg>
        <pc:spChg chg="add">
          <ac:chgData name="GOMEZ FLORES, ISAAC GABRIEL" userId="S::isaac.gomez@iteso.mx::33807e9e-b50c-4cbe-a0ac-4aade8760dc4" providerId="AD" clId="Web-{A5DDA858-4AC3-4340-A88D-59A2B88DDA45}" dt="2022-05-03T21:26:59.876" v="28"/>
          <ac:spMkLst>
            <pc:docMk/>
            <pc:sldMk cId="4156039003" sldId="280"/>
            <ac:spMk id="124" creationId="{57FEE73E-FB69-4E9E-BF08-78CA1886256E}"/>
          </ac:spMkLst>
        </pc:spChg>
        <pc:grpChg chg="del">
          <ac:chgData name="GOMEZ FLORES, ISAAC GABRIEL" userId="S::isaac.gomez@iteso.mx::33807e9e-b50c-4cbe-a0ac-4aade8760dc4" providerId="AD" clId="Web-{A5DDA858-4AC3-4340-A88D-59A2B88DDA45}" dt="2022-05-03T21:26:59.876" v="28"/>
          <ac:grpSpMkLst>
            <pc:docMk/>
            <pc:sldMk cId="4156039003" sldId="280"/>
            <ac:grpSpMk id="69" creationId="{6C272060-BC98-4C91-A58F-4DFEC566CF7F}"/>
          </ac:grpSpMkLst>
        </pc:grpChg>
        <pc:grpChg chg="add">
          <ac:chgData name="GOMEZ FLORES, ISAAC GABRIEL" userId="S::isaac.gomez@iteso.mx::33807e9e-b50c-4cbe-a0ac-4aade8760dc4" providerId="AD" clId="Web-{A5DDA858-4AC3-4340-A88D-59A2B88DDA45}" dt="2022-05-03T21:26:59.876" v="28"/>
          <ac:grpSpMkLst>
            <pc:docMk/>
            <pc:sldMk cId="4156039003" sldId="280"/>
            <ac:grpSpMk id="75" creationId="{9A517D76-CE12-47A5-BD95-9A8F05070B27}"/>
          </ac:grpSpMkLst>
        </pc:grpChg>
        <pc:grpChg chg="add">
          <ac:chgData name="GOMEZ FLORES, ISAAC GABRIEL" userId="S::isaac.gomez@iteso.mx::33807e9e-b50c-4cbe-a0ac-4aade8760dc4" providerId="AD" clId="Web-{A5DDA858-4AC3-4340-A88D-59A2B88DDA45}" dt="2022-05-03T21:26:59.876" v="28"/>
          <ac:grpSpMkLst>
            <pc:docMk/>
            <pc:sldMk cId="4156039003" sldId="280"/>
            <ac:grpSpMk id="96" creationId="{445D6626-A6F2-4475-922C-BE42D3365F27}"/>
          </ac:grpSpMkLst>
        </pc:grpChg>
        <pc:grpChg chg="add">
          <ac:chgData name="GOMEZ FLORES, ISAAC GABRIEL" userId="S::isaac.gomez@iteso.mx::33807e9e-b50c-4cbe-a0ac-4aade8760dc4" providerId="AD" clId="Web-{A5DDA858-4AC3-4340-A88D-59A2B88DDA45}" dt="2022-05-03T21:26:59.876" v="28"/>
          <ac:grpSpMkLst>
            <pc:docMk/>
            <pc:sldMk cId="4156039003" sldId="280"/>
            <ac:grpSpMk id="103" creationId="{6F326EE7-A508-4EF7-AFBF-63D7A596E9EA}"/>
          </ac:grpSpMkLst>
        </pc:grpChg>
        <pc:grpChg chg="add">
          <ac:chgData name="GOMEZ FLORES, ISAAC GABRIEL" userId="S::isaac.gomez@iteso.mx::33807e9e-b50c-4cbe-a0ac-4aade8760dc4" providerId="AD" clId="Web-{A5DDA858-4AC3-4340-A88D-59A2B88DDA45}" dt="2022-05-03T21:26:59.876" v="28"/>
          <ac:grpSpMkLst>
            <pc:docMk/>
            <pc:sldMk cId="4156039003" sldId="280"/>
            <ac:grpSpMk id="126" creationId="{9D45FA45-1472-4C71-BA56-6BFB628AD0C5}"/>
          </ac:grpSpMkLst>
        </pc:grpChg>
        <pc:picChg chg="mod">
          <ac:chgData name="GOMEZ FLORES, ISAAC GABRIEL" userId="S::isaac.gomez@iteso.mx::33807e9e-b50c-4cbe-a0ac-4aade8760dc4" providerId="AD" clId="Web-{A5DDA858-4AC3-4340-A88D-59A2B88DDA45}" dt="2022-05-03T21:26:59.876" v="28"/>
          <ac:picMkLst>
            <pc:docMk/>
            <pc:sldMk cId="4156039003" sldId="280"/>
            <ac:picMk id="4" creationId="{8CE8E5CC-59E8-AC96-323F-58DB6E224C89}"/>
          </ac:picMkLst>
        </pc:picChg>
        <pc:picChg chg="add mod">
          <ac:chgData name="GOMEZ FLORES, ISAAC GABRIEL" userId="S::isaac.gomez@iteso.mx::33807e9e-b50c-4cbe-a0ac-4aade8760dc4" providerId="AD" clId="Web-{A5DDA858-4AC3-4340-A88D-59A2B88DDA45}" dt="2022-05-03T21:26:59.876" v="28"/>
          <ac:picMkLst>
            <pc:docMk/>
            <pc:sldMk cId="4156039003" sldId="280"/>
            <ac:picMk id="5" creationId="{92D2CC4D-386B-BF32-8DC0-663E325CD1C1}"/>
          </ac:picMkLst>
        </pc:picChg>
      </pc:sldChg>
      <pc:sldChg chg="modNotes">
        <pc:chgData name="GOMEZ FLORES, ISAAC GABRIEL" userId="S::isaac.gomez@iteso.mx::33807e9e-b50c-4cbe-a0ac-4aade8760dc4" providerId="AD" clId="Web-{A5DDA858-4AC3-4340-A88D-59A2B88DDA45}" dt="2022-05-03T21:33:44.230" v="84"/>
        <pc:sldMkLst>
          <pc:docMk/>
          <pc:sldMk cId="1499244599" sldId="281"/>
        </pc:sldMkLst>
      </pc:sldChg>
    </pc:docChg>
  </pc:docChgLst>
  <pc:docChgLst>
    <pc:chgData name="GOMEZ FLORES, ISAAC GABRIEL" userId="S::isaac.gomez@iteso.mx::33807e9e-b50c-4cbe-a0ac-4aade8760dc4" providerId="AD" clId="Web-{A0F69C27-5796-4461-B991-7DAF537B3C36}"/>
    <pc:docChg chg="modSld">
      <pc:chgData name="GOMEZ FLORES, ISAAC GABRIEL" userId="S::isaac.gomez@iteso.mx::33807e9e-b50c-4cbe-a0ac-4aade8760dc4" providerId="AD" clId="Web-{A0F69C27-5796-4461-B991-7DAF537B3C36}" dt="2022-05-03T20:42:00.675" v="6" actId="1076"/>
      <pc:docMkLst>
        <pc:docMk/>
      </pc:docMkLst>
      <pc:sldChg chg="addSp delSp modSp">
        <pc:chgData name="GOMEZ FLORES, ISAAC GABRIEL" userId="S::isaac.gomez@iteso.mx::33807e9e-b50c-4cbe-a0ac-4aade8760dc4" providerId="AD" clId="Web-{A0F69C27-5796-4461-B991-7DAF537B3C36}" dt="2022-05-03T20:42:00.675" v="6" actId="1076"/>
        <pc:sldMkLst>
          <pc:docMk/>
          <pc:sldMk cId="3476742795" sldId="276"/>
        </pc:sldMkLst>
        <pc:spChg chg="add del mod">
          <ac:chgData name="GOMEZ FLORES, ISAAC GABRIEL" userId="S::isaac.gomez@iteso.mx::33807e9e-b50c-4cbe-a0ac-4aade8760dc4" providerId="AD" clId="Web-{A0F69C27-5796-4461-B991-7DAF537B3C36}" dt="2022-05-03T20:41:28.313" v="1"/>
          <ac:spMkLst>
            <pc:docMk/>
            <pc:sldMk cId="3476742795" sldId="276"/>
            <ac:spMk id="3" creationId="{90E50E7F-AD75-3B2B-480D-8DDF05C8C4A1}"/>
          </ac:spMkLst>
        </pc:spChg>
        <pc:spChg chg="add del mod">
          <ac:chgData name="GOMEZ FLORES, ISAAC GABRIEL" userId="S::isaac.gomez@iteso.mx::33807e9e-b50c-4cbe-a0ac-4aade8760dc4" providerId="AD" clId="Web-{A0F69C27-5796-4461-B991-7DAF537B3C36}" dt="2022-05-03T20:41:53.596" v="3"/>
          <ac:spMkLst>
            <pc:docMk/>
            <pc:sldMk cId="3476742795" sldId="276"/>
            <ac:spMk id="7" creationId="{3977D1EE-CECF-D218-6977-FED384BFF3FB}"/>
          </ac:spMkLst>
        </pc:spChg>
        <pc:picChg chg="del">
          <ac:chgData name="GOMEZ FLORES, ISAAC GABRIEL" userId="S::isaac.gomez@iteso.mx::33807e9e-b50c-4cbe-a0ac-4aade8760dc4" providerId="AD" clId="Web-{A0F69C27-5796-4461-B991-7DAF537B3C36}" dt="2022-05-03T20:41:26.313" v="0"/>
          <ac:picMkLst>
            <pc:docMk/>
            <pc:sldMk cId="3476742795" sldId="276"/>
            <ac:picMk id="4" creationId="{98CC50E7-A3C0-3E8B-728B-E10178CA7A79}"/>
          </ac:picMkLst>
        </pc:picChg>
        <pc:picChg chg="add del mod ord">
          <ac:chgData name="GOMEZ FLORES, ISAAC GABRIEL" userId="S::isaac.gomez@iteso.mx::33807e9e-b50c-4cbe-a0ac-4aade8760dc4" providerId="AD" clId="Web-{A0F69C27-5796-4461-B991-7DAF537B3C36}" dt="2022-05-03T20:41:51.518" v="2"/>
          <ac:picMkLst>
            <pc:docMk/>
            <pc:sldMk cId="3476742795" sldId="276"/>
            <ac:picMk id="5" creationId="{0623FDF9-1909-ED20-7394-E113F6651F96}"/>
          </ac:picMkLst>
        </pc:picChg>
        <pc:picChg chg="add mod ord">
          <ac:chgData name="GOMEZ FLORES, ISAAC GABRIEL" userId="S::isaac.gomez@iteso.mx::33807e9e-b50c-4cbe-a0ac-4aade8760dc4" providerId="AD" clId="Web-{A0F69C27-5796-4461-B991-7DAF537B3C36}" dt="2022-05-03T20:42:00.675" v="6" actId="1076"/>
          <ac:picMkLst>
            <pc:docMk/>
            <pc:sldMk cId="3476742795" sldId="276"/>
            <ac:picMk id="8" creationId="{AE0FBCDD-E71D-FB6E-519C-371EDF156A30}"/>
          </ac:picMkLst>
        </pc:picChg>
      </pc:sldChg>
    </pc:docChg>
  </pc:docChgLst>
  <pc:docChgLst>
    <pc:chgData name="GOMEZ FLORES, ISAAC GABRIEL" userId="S::isaac.gomez@iteso.mx::33807e9e-b50c-4cbe-a0ac-4aade8760dc4" providerId="AD" clId="Web-{F8112163-1428-46F6-A27B-38DDBD4A1CF9}"/>
    <pc:docChg chg="addSld delSld modSld">
      <pc:chgData name="GOMEZ FLORES, ISAAC GABRIEL" userId="S::isaac.gomez@iteso.mx::33807e9e-b50c-4cbe-a0ac-4aade8760dc4" providerId="AD" clId="Web-{F8112163-1428-46F6-A27B-38DDBD4A1CF9}" dt="2022-05-03T03:08:42.865" v="67"/>
      <pc:docMkLst>
        <pc:docMk/>
      </pc:docMkLst>
      <pc:sldChg chg="del">
        <pc:chgData name="GOMEZ FLORES, ISAAC GABRIEL" userId="S::isaac.gomez@iteso.mx::33807e9e-b50c-4cbe-a0ac-4aade8760dc4" providerId="AD" clId="Web-{F8112163-1428-46F6-A27B-38DDBD4A1CF9}" dt="2022-05-03T03:04:37.624" v="44"/>
        <pc:sldMkLst>
          <pc:docMk/>
          <pc:sldMk cId="4101631212" sldId="257"/>
        </pc:sldMkLst>
      </pc:sldChg>
      <pc:sldChg chg="addSp delSp modSp mod setBg modNotes">
        <pc:chgData name="GOMEZ FLORES, ISAAC GABRIEL" userId="S::isaac.gomez@iteso.mx::33807e9e-b50c-4cbe-a0ac-4aade8760dc4" providerId="AD" clId="Web-{F8112163-1428-46F6-A27B-38DDBD4A1CF9}" dt="2022-05-03T03:07:23.144" v="64" actId="1076"/>
        <pc:sldMkLst>
          <pc:docMk/>
          <pc:sldMk cId="691653909" sldId="264"/>
        </pc:sldMkLst>
        <pc:spChg chg="mod">
          <ac:chgData name="GOMEZ FLORES, ISAAC GABRIEL" userId="S::isaac.gomez@iteso.mx::33807e9e-b50c-4cbe-a0ac-4aade8760dc4" providerId="AD" clId="Web-{F8112163-1428-46F6-A27B-38DDBD4A1CF9}" dt="2022-05-03T03:06:11.986" v="58"/>
          <ac:spMkLst>
            <pc:docMk/>
            <pc:sldMk cId="691653909" sldId="264"/>
            <ac:spMk id="2" creationId="{9046E589-5C33-4527-B5E9-E74292C57B6A}"/>
          </ac:spMkLst>
        </pc:spChg>
        <pc:spChg chg="mod ord">
          <ac:chgData name="GOMEZ FLORES, ISAAC GABRIEL" userId="S::isaac.gomez@iteso.mx::33807e9e-b50c-4cbe-a0ac-4aade8760dc4" providerId="AD" clId="Web-{F8112163-1428-46F6-A27B-38DDBD4A1CF9}" dt="2022-05-03T03:06:11.986" v="58"/>
          <ac:spMkLst>
            <pc:docMk/>
            <pc:sldMk cId="691653909" sldId="264"/>
            <ac:spMk id="3" creationId="{FDA8210D-69DA-4E49-BEA2-E9EE3DF704DB}"/>
          </ac:spMkLst>
        </pc:spChg>
        <pc:spChg chg="add del mod">
          <ac:chgData name="GOMEZ FLORES, ISAAC GABRIEL" userId="S::isaac.gomez@iteso.mx::33807e9e-b50c-4cbe-a0ac-4aade8760dc4" providerId="AD" clId="Web-{F8112163-1428-46F6-A27B-38DDBD4A1CF9}" dt="2022-05-03T03:05:29.907" v="47"/>
          <ac:spMkLst>
            <pc:docMk/>
            <pc:sldMk cId="691653909" sldId="264"/>
            <ac:spMk id="4" creationId="{15A08EE3-346F-AFE3-A63F-640B3C77CB5B}"/>
          </ac:spMkLst>
        </pc:spChg>
        <pc:spChg chg="add">
          <ac:chgData name="GOMEZ FLORES, ISAAC GABRIEL" userId="S::isaac.gomez@iteso.mx::33807e9e-b50c-4cbe-a0ac-4aade8760dc4" providerId="AD" clId="Web-{F8112163-1428-46F6-A27B-38DDBD4A1CF9}" dt="2022-05-03T03:06:11.986" v="58"/>
          <ac:spMkLst>
            <pc:docMk/>
            <pc:sldMk cId="691653909" sldId="264"/>
            <ac:spMk id="11" creationId="{828D1E49-2A21-4A83-A0E0-FB1597B4B2ED}"/>
          </ac:spMkLst>
        </pc:spChg>
        <pc:spChg chg="add">
          <ac:chgData name="GOMEZ FLORES, ISAAC GABRIEL" userId="S::isaac.gomez@iteso.mx::33807e9e-b50c-4cbe-a0ac-4aade8760dc4" providerId="AD" clId="Web-{F8112163-1428-46F6-A27B-38DDBD4A1CF9}" dt="2022-05-03T03:06:11.986" v="58"/>
          <ac:spMkLst>
            <pc:docMk/>
            <pc:sldMk cId="691653909" sldId="264"/>
            <ac:spMk id="36" creationId="{E972DE0D-2E53-4159-ABD3-C601524262C2}"/>
          </ac:spMkLst>
        </pc:spChg>
        <pc:grpChg chg="add">
          <ac:chgData name="GOMEZ FLORES, ISAAC GABRIEL" userId="S::isaac.gomez@iteso.mx::33807e9e-b50c-4cbe-a0ac-4aade8760dc4" providerId="AD" clId="Web-{F8112163-1428-46F6-A27B-38DDBD4A1CF9}" dt="2022-05-03T03:06:11.986" v="58"/>
          <ac:grpSpMkLst>
            <pc:docMk/>
            <pc:sldMk cId="691653909" sldId="264"/>
            <ac:grpSpMk id="13" creationId="{088B852E-5494-418B-A833-75CF016A9E20}"/>
          </ac:grpSpMkLst>
        </pc:grpChg>
        <pc:picChg chg="add del mod">
          <ac:chgData name="GOMEZ FLORES, ISAAC GABRIEL" userId="S::isaac.gomez@iteso.mx::33807e9e-b50c-4cbe-a0ac-4aade8760dc4" providerId="AD" clId="Web-{F8112163-1428-46F6-A27B-38DDBD4A1CF9}" dt="2022-05-03T03:07:03.659" v="60"/>
          <ac:picMkLst>
            <pc:docMk/>
            <pc:sldMk cId="691653909" sldId="264"/>
            <ac:picMk id="6" creationId="{8C7BB701-F679-F73F-1CCF-05C9DF126BF3}"/>
          </ac:picMkLst>
        </pc:picChg>
        <pc:picChg chg="add mod">
          <ac:chgData name="GOMEZ FLORES, ISAAC GABRIEL" userId="S::isaac.gomez@iteso.mx::33807e9e-b50c-4cbe-a0ac-4aade8760dc4" providerId="AD" clId="Web-{F8112163-1428-46F6-A27B-38DDBD4A1CF9}" dt="2022-05-03T03:07:23.144" v="64" actId="1076"/>
          <ac:picMkLst>
            <pc:docMk/>
            <pc:sldMk cId="691653909" sldId="264"/>
            <ac:picMk id="7" creationId="{388CBD1E-66CC-60A7-B16D-3414FB51DA3E}"/>
          </ac:picMkLst>
        </pc:picChg>
      </pc:sldChg>
      <pc:sldChg chg="addSp delSp modSp del">
        <pc:chgData name="GOMEZ FLORES, ISAAC GABRIEL" userId="S::isaac.gomez@iteso.mx::33807e9e-b50c-4cbe-a0ac-4aade8760dc4" providerId="AD" clId="Web-{F8112163-1428-46F6-A27B-38DDBD4A1CF9}" dt="2022-05-03T03:06:21.205" v="59"/>
        <pc:sldMkLst>
          <pc:docMk/>
          <pc:sldMk cId="1468071041" sldId="267"/>
        </pc:sldMkLst>
        <pc:spChg chg="del">
          <ac:chgData name="GOMEZ FLORES, ISAAC GABRIEL" userId="S::isaac.gomez@iteso.mx::33807e9e-b50c-4cbe-a0ac-4aade8760dc4" providerId="AD" clId="Web-{F8112163-1428-46F6-A27B-38DDBD4A1CF9}" dt="2022-05-03T03:01:31.307" v="39"/>
          <ac:spMkLst>
            <pc:docMk/>
            <pc:sldMk cId="1468071041" sldId="267"/>
            <ac:spMk id="3" creationId="{FDA8210D-69DA-4E49-BEA2-E9EE3DF704DB}"/>
          </ac:spMkLst>
        </pc:spChg>
        <pc:spChg chg="add del mod">
          <ac:chgData name="GOMEZ FLORES, ISAAC GABRIEL" userId="S::isaac.gomez@iteso.mx::33807e9e-b50c-4cbe-a0ac-4aade8760dc4" providerId="AD" clId="Web-{F8112163-1428-46F6-A27B-38DDBD4A1CF9}" dt="2022-05-03T03:01:58.370" v="41"/>
          <ac:spMkLst>
            <pc:docMk/>
            <pc:sldMk cId="1468071041" sldId="267"/>
            <ac:spMk id="6" creationId="{B27AC8FE-700B-6648-2D8F-BE7BFF5A8C75}"/>
          </ac:spMkLst>
        </pc:spChg>
        <pc:picChg chg="add del mod ord">
          <ac:chgData name="GOMEZ FLORES, ISAAC GABRIEL" userId="S::isaac.gomez@iteso.mx::33807e9e-b50c-4cbe-a0ac-4aade8760dc4" providerId="AD" clId="Web-{F8112163-1428-46F6-A27B-38DDBD4A1CF9}" dt="2022-05-03T03:01:36.932" v="40"/>
          <ac:picMkLst>
            <pc:docMk/>
            <pc:sldMk cId="1468071041" sldId="267"/>
            <ac:picMk id="4" creationId="{B8A94ABC-FAEF-047B-619B-CB62AEA99CDD}"/>
          </ac:picMkLst>
        </pc:picChg>
        <pc:picChg chg="add mod ord">
          <ac:chgData name="GOMEZ FLORES, ISAAC GABRIEL" userId="S::isaac.gomez@iteso.mx::33807e9e-b50c-4cbe-a0ac-4aade8760dc4" providerId="AD" clId="Web-{F8112163-1428-46F6-A27B-38DDBD4A1CF9}" dt="2022-05-03T03:02:05.526" v="43" actId="14100"/>
          <ac:picMkLst>
            <pc:docMk/>
            <pc:sldMk cId="1468071041" sldId="267"/>
            <ac:picMk id="7" creationId="{13C1D882-2F2D-E2EE-D19A-593F1FCB7C3D}"/>
          </ac:picMkLst>
        </pc:picChg>
      </pc:sldChg>
      <pc:sldChg chg="addSp delSp modSp new">
        <pc:chgData name="GOMEZ FLORES, ISAAC GABRIEL" userId="S::isaac.gomez@iteso.mx::33807e9e-b50c-4cbe-a0ac-4aade8760dc4" providerId="AD" clId="Web-{F8112163-1428-46F6-A27B-38DDBD4A1CF9}" dt="2022-05-03T02:58:05.801" v="1"/>
        <pc:sldMkLst>
          <pc:docMk/>
          <pc:sldMk cId="2027410503" sldId="271"/>
        </pc:sldMkLst>
        <pc:spChg chg="del">
          <ac:chgData name="GOMEZ FLORES, ISAAC GABRIEL" userId="S::isaac.gomez@iteso.mx::33807e9e-b50c-4cbe-a0ac-4aade8760dc4" providerId="AD" clId="Web-{F8112163-1428-46F6-A27B-38DDBD4A1CF9}" dt="2022-05-03T02:58:05.801" v="1"/>
          <ac:spMkLst>
            <pc:docMk/>
            <pc:sldMk cId="2027410503" sldId="271"/>
            <ac:spMk id="3" creationId="{649BFD8A-A3D2-A1F3-CBCB-EF6DCA322D6F}"/>
          </ac:spMkLst>
        </pc:spChg>
        <pc:picChg chg="add mod ord">
          <ac:chgData name="GOMEZ FLORES, ISAAC GABRIEL" userId="S::isaac.gomez@iteso.mx::33807e9e-b50c-4cbe-a0ac-4aade8760dc4" providerId="AD" clId="Web-{F8112163-1428-46F6-A27B-38DDBD4A1CF9}" dt="2022-05-03T02:58:05.801" v="1"/>
          <ac:picMkLst>
            <pc:docMk/>
            <pc:sldMk cId="2027410503" sldId="271"/>
            <ac:picMk id="4" creationId="{B763E03E-074D-7317-B401-D4F52D1A2088}"/>
          </ac:picMkLst>
        </pc:picChg>
      </pc:sldChg>
      <pc:sldChg chg="addSp delSp modSp new mod setBg">
        <pc:chgData name="GOMEZ FLORES, ISAAC GABRIEL" userId="S::isaac.gomez@iteso.mx::33807e9e-b50c-4cbe-a0ac-4aade8760dc4" providerId="AD" clId="Web-{F8112163-1428-46F6-A27B-38DDBD4A1CF9}" dt="2022-05-03T02:59:42.445" v="38"/>
        <pc:sldMkLst>
          <pc:docMk/>
          <pc:sldMk cId="2708628488" sldId="272"/>
        </pc:sldMkLst>
        <pc:spChg chg="mod">
          <ac:chgData name="GOMEZ FLORES, ISAAC GABRIEL" userId="S::isaac.gomez@iteso.mx::33807e9e-b50c-4cbe-a0ac-4aade8760dc4" providerId="AD" clId="Web-{F8112163-1428-46F6-A27B-38DDBD4A1CF9}" dt="2022-05-03T02:59:38.648" v="37" actId="14100"/>
          <ac:spMkLst>
            <pc:docMk/>
            <pc:sldMk cId="2708628488" sldId="272"/>
            <ac:spMk id="2" creationId="{E560CAEC-4EAF-7A1F-5BB7-F963B850EAF0}"/>
          </ac:spMkLst>
        </pc:spChg>
        <pc:spChg chg="del mod">
          <ac:chgData name="GOMEZ FLORES, ISAAC GABRIEL" userId="S::isaac.gomez@iteso.mx::33807e9e-b50c-4cbe-a0ac-4aade8760dc4" providerId="AD" clId="Web-{F8112163-1428-46F6-A27B-38DDBD4A1CF9}" dt="2022-05-03T02:59:42.445" v="38"/>
          <ac:spMkLst>
            <pc:docMk/>
            <pc:sldMk cId="2708628488" sldId="272"/>
            <ac:spMk id="3" creationId="{0DBF9A7A-6BA3-C2B0-8238-6E9F626E1B9E}"/>
          </ac:spMkLst>
        </pc:spChg>
        <pc:spChg chg="add">
          <ac:chgData name="GOMEZ FLORES, ISAAC GABRIEL" userId="S::isaac.gomez@iteso.mx::33807e9e-b50c-4cbe-a0ac-4aade8760dc4" providerId="AD" clId="Web-{F8112163-1428-46F6-A27B-38DDBD4A1CF9}" dt="2022-05-03T02:59:16.100" v="3"/>
          <ac:spMkLst>
            <pc:docMk/>
            <pc:sldMk cId="2708628488" sldId="272"/>
            <ac:spMk id="8" creationId="{E2366EBA-92FD-44AE-87A9-25E5135EB2C9}"/>
          </ac:spMkLst>
        </pc:spChg>
        <pc:spChg chg="add">
          <ac:chgData name="GOMEZ FLORES, ISAAC GABRIEL" userId="S::isaac.gomez@iteso.mx::33807e9e-b50c-4cbe-a0ac-4aade8760dc4" providerId="AD" clId="Web-{F8112163-1428-46F6-A27B-38DDBD4A1CF9}" dt="2022-05-03T02:59:16.100" v="3"/>
          <ac:spMkLst>
            <pc:docMk/>
            <pc:sldMk cId="2708628488" sldId="272"/>
            <ac:spMk id="33" creationId="{7C462C46-EFB7-4580-9921-DFC346FCC3C2}"/>
          </ac:spMkLst>
        </pc:spChg>
        <pc:spChg chg="add">
          <ac:chgData name="GOMEZ FLORES, ISAAC GABRIEL" userId="S::isaac.gomez@iteso.mx::33807e9e-b50c-4cbe-a0ac-4aade8760dc4" providerId="AD" clId="Web-{F8112163-1428-46F6-A27B-38DDBD4A1CF9}" dt="2022-05-03T02:59:16.100" v="3"/>
          <ac:spMkLst>
            <pc:docMk/>
            <pc:sldMk cId="2708628488" sldId="272"/>
            <ac:spMk id="35" creationId="{B8B918B4-AB10-4E3A-916E-A9625586EA47}"/>
          </ac:spMkLst>
        </pc:spChg>
        <pc:grpChg chg="add">
          <ac:chgData name="GOMEZ FLORES, ISAAC GABRIEL" userId="S::isaac.gomez@iteso.mx::33807e9e-b50c-4cbe-a0ac-4aade8760dc4" providerId="AD" clId="Web-{F8112163-1428-46F6-A27B-38DDBD4A1CF9}" dt="2022-05-03T02:59:16.100" v="3"/>
          <ac:grpSpMkLst>
            <pc:docMk/>
            <pc:sldMk cId="2708628488" sldId="272"/>
            <ac:grpSpMk id="10" creationId="{B437F5FC-01F7-4EB4-81E7-C27D917E9554}"/>
          </ac:grpSpMkLst>
        </pc:grpChg>
      </pc:sldChg>
      <pc:sldChg chg="addSp delSp modSp new mod setBg">
        <pc:chgData name="GOMEZ FLORES, ISAAC GABRIEL" userId="S::isaac.gomez@iteso.mx::33807e9e-b50c-4cbe-a0ac-4aade8760dc4" providerId="AD" clId="Web-{F8112163-1428-46F6-A27B-38DDBD4A1CF9}" dt="2022-05-03T03:08:42.865" v="67"/>
        <pc:sldMkLst>
          <pc:docMk/>
          <pc:sldMk cId="832043728" sldId="274"/>
        </pc:sldMkLst>
        <pc:spChg chg="mod">
          <ac:chgData name="GOMEZ FLORES, ISAAC GABRIEL" userId="S::isaac.gomez@iteso.mx::33807e9e-b50c-4cbe-a0ac-4aade8760dc4" providerId="AD" clId="Web-{F8112163-1428-46F6-A27B-38DDBD4A1CF9}" dt="2022-05-03T03:08:15.395" v="66"/>
          <ac:spMkLst>
            <pc:docMk/>
            <pc:sldMk cId="832043728" sldId="274"/>
            <ac:spMk id="2" creationId="{F1AD86E1-63AC-E300-886B-4F0A7E649815}"/>
          </ac:spMkLst>
        </pc:spChg>
        <pc:spChg chg="del mod">
          <ac:chgData name="GOMEZ FLORES, ISAAC GABRIEL" userId="S::isaac.gomez@iteso.mx::33807e9e-b50c-4cbe-a0ac-4aade8760dc4" providerId="AD" clId="Web-{F8112163-1428-46F6-A27B-38DDBD4A1CF9}" dt="2022-05-03T03:08:42.865" v="67"/>
          <ac:spMkLst>
            <pc:docMk/>
            <pc:sldMk cId="832043728" sldId="274"/>
            <ac:spMk id="3" creationId="{2A17681A-DC51-878E-27CE-7DB733C7760F}"/>
          </ac:spMkLst>
        </pc:spChg>
        <pc:spChg chg="add">
          <ac:chgData name="GOMEZ FLORES, ISAAC GABRIEL" userId="S::isaac.gomez@iteso.mx::33807e9e-b50c-4cbe-a0ac-4aade8760dc4" providerId="AD" clId="Web-{F8112163-1428-46F6-A27B-38DDBD4A1CF9}" dt="2022-05-03T03:08:15.395" v="66"/>
          <ac:spMkLst>
            <pc:docMk/>
            <pc:sldMk cId="832043728" sldId="274"/>
            <ac:spMk id="8" creationId="{E2366EBA-92FD-44AE-87A9-25E5135EB2C9}"/>
          </ac:spMkLst>
        </pc:spChg>
        <pc:spChg chg="add">
          <ac:chgData name="GOMEZ FLORES, ISAAC GABRIEL" userId="S::isaac.gomez@iteso.mx::33807e9e-b50c-4cbe-a0ac-4aade8760dc4" providerId="AD" clId="Web-{F8112163-1428-46F6-A27B-38DDBD4A1CF9}" dt="2022-05-03T03:08:15.395" v="66"/>
          <ac:spMkLst>
            <pc:docMk/>
            <pc:sldMk cId="832043728" sldId="274"/>
            <ac:spMk id="33" creationId="{7C462C46-EFB7-4580-9921-DFC346FCC3C2}"/>
          </ac:spMkLst>
        </pc:spChg>
        <pc:spChg chg="add">
          <ac:chgData name="GOMEZ FLORES, ISAAC GABRIEL" userId="S::isaac.gomez@iteso.mx::33807e9e-b50c-4cbe-a0ac-4aade8760dc4" providerId="AD" clId="Web-{F8112163-1428-46F6-A27B-38DDBD4A1CF9}" dt="2022-05-03T03:08:15.395" v="66"/>
          <ac:spMkLst>
            <pc:docMk/>
            <pc:sldMk cId="832043728" sldId="274"/>
            <ac:spMk id="35" creationId="{B8B918B4-AB10-4E3A-916E-A9625586EA47}"/>
          </ac:spMkLst>
        </pc:spChg>
        <pc:grpChg chg="add">
          <ac:chgData name="GOMEZ FLORES, ISAAC GABRIEL" userId="S::isaac.gomez@iteso.mx::33807e9e-b50c-4cbe-a0ac-4aade8760dc4" providerId="AD" clId="Web-{F8112163-1428-46F6-A27B-38DDBD4A1CF9}" dt="2022-05-03T03:08:15.395" v="66"/>
          <ac:grpSpMkLst>
            <pc:docMk/>
            <pc:sldMk cId="832043728" sldId="274"/>
            <ac:grpSpMk id="10" creationId="{B437F5FC-01F7-4EB4-81E7-C27D917E9554}"/>
          </ac:grpSpMkLst>
        </pc:grpChg>
        <pc:picChg chg="add mod ord">
          <ac:chgData name="GOMEZ FLORES, ISAAC GABRIEL" userId="S::isaac.gomez@iteso.mx::33807e9e-b50c-4cbe-a0ac-4aade8760dc4" providerId="AD" clId="Web-{F8112163-1428-46F6-A27B-38DDBD4A1CF9}" dt="2022-05-03T03:08:42.865" v="67"/>
          <ac:picMkLst>
            <pc:docMk/>
            <pc:sldMk cId="832043728" sldId="274"/>
            <ac:picMk id="4" creationId="{9E3B193E-5A86-638C-1E21-434411085C21}"/>
          </ac:picMkLst>
        </pc:picChg>
      </pc:sldChg>
    </pc:docChg>
  </pc:docChgLst>
  <pc:docChgLst>
    <pc:chgData name="FLETES GUTIERREZ, JORGE IVAN" userId="S::jorge.fletes@iteso.mx::234edf80-6d22-48b5-ad2e-f34043ac68ba" providerId="AD" clId="Web-{4EB6B600-5BC9-4D1C-A131-3F91D08CE9D2}"/>
    <pc:docChg chg="addSld modSld">
      <pc:chgData name="FLETES GUTIERREZ, JORGE IVAN" userId="S::jorge.fletes@iteso.mx::234edf80-6d22-48b5-ad2e-f34043ac68ba" providerId="AD" clId="Web-{4EB6B600-5BC9-4D1C-A131-3F91D08CE9D2}" dt="2022-05-03T03:05:30.746" v="31" actId="20577"/>
      <pc:docMkLst>
        <pc:docMk/>
      </pc:docMkLst>
      <pc:sldChg chg="modSp">
        <pc:chgData name="FLETES GUTIERREZ, JORGE IVAN" userId="S::jorge.fletes@iteso.mx::234edf80-6d22-48b5-ad2e-f34043ac68ba" providerId="AD" clId="Web-{4EB6B600-5BC9-4D1C-A131-3F91D08CE9D2}" dt="2022-05-03T03:05:30.746" v="31" actId="20577"/>
        <pc:sldMkLst>
          <pc:docMk/>
          <pc:sldMk cId="691653909" sldId="264"/>
        </pc:sldMkLst>
        <pc:spChg chg="mod">
          <ac:chgData name="FLETES GUTIERREZ, JORGE IVAN" userId="S::jorge.fletes@iteso.mx::234edf80-6d22-48b5-ad2e-f34043ac68ba" providerId="AD" clId="Web-{4EB6B600-5BC9-4D1C-A131-3F91D08CE9D2}" dt="2022-05-03T03:05:30.746" v="31" actId="20577"/>
          <ac:spMkLst>
            <pc:docMk/>
            <pc:sldMk cId="691653909" sldId="264"/>
            <ac:spMk id="3" creationId="{FDA8210D-69DA-4E49-BEA2-E9EE3DF704DB}"/>
          </ac:spMkLst>
        </pc:spChg>
      </pc:sldChg>
      <pc:sldChg chg="modSp">
        <pc:chgData name="FLETES GUTIERREZ, JORGE IVAN" userId="S::jorge.fletes@iteso.mx::234edf80-6d22-48b5-ad2e-f34043ac68ba" providerId="AD" clId="Web-{4EB6B600-5BC9-4D1C-A131-3F91D08CE9D2}" dt="2022-05-03T03:03:55.384" v="0" actId="1076"/>
        <pc:sldMkLst>
          <pc:docMk/>
          <pc:sldMk cId="1468071041" sldId="267"/>
        </pc:sldMkLst>
        <pc:picChg chg="mod">
          <ac:chgData name="FLETES GUTIERREZ, JORGE IVAN" userId="S::jorge.fletes@iteso.mx::234edf80-6d22-48b5-ad2e-f34043ac68ba" providerId="AD" clId="Web-{4EB6B600-5BC9-4D1C-A131-3F91D08CE9D2}" dt="2022-05-03T03:03:55.384" v="0" actId="1076"/>
          <ac:picMkLst>
            <pc:docMk/>
            <pc:sldMk cId="1468071041" sldId="267"/>
            <ac:picMk id="7" creationId="{13C1D882-2F2D-E2EE-D19A-593F1FCB7C3D}"/>
          </ac:picMkLst>
        </pc:picChg>
      </pc:sldChg>
      <pc:sldChg chg="add replId">
        <pc:chgData name="FLETES GUTIERREZ, JORGE IVAN" userId="S::jorge.fletes@iteso.mx::234edf80-6d22-48b5-ad2e-f34043ac68ba" providerId="AD" clId="Web-{4EB6B600-5BC9-4D1C-A131-3F91D08CE9D2}" dt="2022-05-03T03:04:56.433" v="1"/>
        <pc:sldMkLst>
          <pc:docMk/>
          <pc:sldMk cId="1010618114" sldId="273"/>
        </pc:sldMkLst>
      </pc:sldChg>
    </pc:docChg>
  </pc:docChgLst>
  <pc:docChgLst>
    <pc:chgData name="FLETES GUTIERREZ, JORGE IVAN" userId="S::jorge.fletes@iteso.mx::234edf80-6d22-48b5-ad2e-f34043ac68ba" providerId="AD" clId="Web-{45B3C689-D878-457A-A97B-0C8DDC211C28}"/>
    <pc:docChg chg="addSld delSld modSld">
      <pc:chgData name="FLETES GUTIERREZ, JORGE IVAN" userId="S::jorge.fletes@iteso.mx::234edf80-6d22-48b5-ad2e-f34043ac68ba" providerId="AD" clId="Web-{45B3C689-D878-457A-A97B-0C8DDC211C28}" dt="2022-05-03T06:26:21.138" v="91" actId="20577"/>
      <pc:docMkLst>
        <pc:docMk/>
      </pc:docMkLst>
      <pc:sldChg chg="addSp modSp">
        <pc:chgData name="FLETES GUTIERREZ, JORGE IVAN" userId="S::jorge.fletes@iteso.mx::234edf80-6d22-48b5-ad2e-f34043ac68ba" providerId="AD" clId="Web-{45B3C689-D878-457A-A97B-0C8DDC211C28}" dt="2022-05-03T03:25:53.715" v="29" actId="1076"/>
        <pc:sldMkLst>
          <pc:docMk/>
          <pc:sldMk cId="2204771967" sldId="258"/>
        </pc:sldMkLst>
        <pc:picChg chg="add mod">
          <ac:chgData name="FLETES GUTIERREZ, JORGE IVAN" userId="S::jorge.fletes@iteso.mx::234edf80-6d22-48b5-ad2e-f34043ac68ba" providerId="AD" clId="Web-{45B3C689-D878-457A-A97B-0C8DDC211C28}" dt="2022-05-03T03:25:53.715" v="29" actId="1076"/>
          <ac:picMkLst>
            <pc:docMk/>
            <pc:sldMk cId="2204771967" sldId="258"/>
            <ac:picMk id="4" creationId="{E123E337-3B70-CA39-93C8-C5C06E8A9FDF}"/>
          </ac:picMkLst>
        </pc:picChg>
      </pc:sldChg>
      <pc:sldChg chg="addSp delSp modSp">
        <pc:chgData name="FLETES GUTIERREZ, JORGE IVAN" userId="S::jorge.fletes@iteso.mx::234edf80-6d22-48b5-ad2e-f34043ac68ba" providerId="AD" clId="Web-{45B3C689-D878-457A-A97B-0C8DDC211C28}" dt="2022-05-03T03:31:46.006" v="56" actId="20577"/>
        <pc:sldMkLst>
          <pc:docMk/>
          <pc:sldMk cId="4188749680" sldId="259"/>
        </pc:sldMkLst>
        <pc:spChg chg="mod">
          <ac:chgData name="FLETES GUTIERREZ, JORGE IVAN" userId="S::jorge.fletes@iteso.mx::234edf80-6d22-48b5-ad2e-f34043ac68ba" providerId="AD" clId="Web-{45B3C689-D878-457A-A97B-0C8DDC211C28}" dt="2022-05-03T03:31:46.006" v="56" actId="20577"/>
          <ac:spMkLst>
            <pc:docMk/>
            <pc:sldMk cId="4188749680" sldId="259"/>
            <ac:spMk id="2" creationId="{0DC6C972-7624-7000-4FB4-21808B922FB8}"/>
          </ac:spMkLst>
        </pc:spChg>
        <pc:spChg chg="del">
          <ac:chgData name="FLETES GUTIERREZ, JORGE IVAN" userId="S::jorge.fletes@iteso.mx::234edf80-6d22-48b5-ad2e-f34043ac68ba" providerId="AD" clId="Web-{45B3C689-D878-457A-A97B-0C8DDC211C28}" dt="2022-05-03T03:31:34.397" v="36"/>
          <ac:spMkLst>
            <pc:docMk/>
            <pc:sldMk cId="4188749680" sldId="259"/>
            <ac:spMk id="9" creationId="{982413CC-69E6-4BDA-A88D-E4EF8F95B27D}"/>
          </ac:spMkLst>
        </pc:spChg>
        <pc:spChg chg="add">
          <ac:chgData name="FLETES GUTIERREZ, JORGE IVAN" userId="S::jorge.fletes@iteso.mx::234edf80-6d22-48b5-ad2e-f34043ac68ba" providerId="AD" clId="Web-{45B3C689-D878-457A-A97B-0C8DDC211C28}" dt="2022-05-03T03:31:34.397" v="36"/>
          <ac:spMkLst>
            <pc:docMk/>
            <pc:sldMk cId="4188749680" sldId="259"/>
            <ac:spMk id="37" creationId="{982413CC-69E6-4BDA-A88D-E4EF8F95B27D}"/>
          </ac:spMkLst>
        </pc:spChg>
        <pc:grpChg chg="del">
          <ac:chgData name="FLETES GUTIERREZ, JORGE IVAN" userId="S::jorge.fletes@iteso.mx::234edf80-6d22-48b5-ad2e-f34043ac68ba" providerId="AD" clId="Web-{45B3C689-D878-457A-A97B-0C8DDC211C28}" dt="2022-05-03T03:31:34.397" v="36"/>
          <ac:grpSpMkLst>
            <pc:docMk/>
            <pc:sldMk cId="4188749680" sldId="259"/>
            <ac:grpSpMk id="11" creationId="{4F1F7357-8633-4CE7-BF80-475EE8A2FAEA}"/>
          </ac:grpSpMkLst>
        </pc:grpChg>
        <pc:grpChg chg="add">
          <ac:chgData name="FLETES GUTIERREZ, JORGE IVAN" userId="S::jorge.fletes@iteso.mx::234edf80-6d22-48b5-ad2e-f34043ac68ba" providerId="AD" clId="Web-{45B3C689-D878-457A-A97B-0C8DDC211C28}" dt="2022-05-03T03:31:34.397" v="36"/>
          <ac:grpSpMkLst>
            <pc:docMk/>
            <pc:sldMk cId="4188749680" sldId="259"/>
            <ac:grpSpMk id="39" creationId="{4F1F7357-8633-4CE7-BF80-475EE8A2FAEA}"/>
          </ac:grpSpMkLst>
        </pc:grpChg>
        <pc:graphicFrameChg chg="mod modGraphic">
          <ac:chgData name="FLETES GUTIERREZ, JORGE IVAN" userId="S::jorge.fletes@iteso.mx::234edf80-6d22-48b5-ad2e-f34043ac68ba" providerId="AD" clId="Web-{45B3C689-D878-457A-A97B-0C8DDC211C28}" dt="2022-05-03T03:31:34.397" v="36"/>
          <ac:graphicFrameMkLst>
            <pc:docMk/>
            <pc:sldMk cId="4188749680" sldId="259"/>
            <ac:graphicFrameMk id="5" creationId="{EA8E2523-0DC5-21DF-3913-265AEB009CB1}"/>
          </ac:graphicFrameMkLst>
        </pc:graphicFrameChg>
      </pc:sldChg>
      <pc:sldChg chg="modSp">
        <pc:chgData name="FLETES GUTIERREZ, JORGE IVAN" userId="S::jorge.fletes@iteso.mx::234edf80-6d22-48b5-ad2e-f34043ac68ba" providerId="AD" clId="Web-{45B3C689-D878-457A-A97B-0C8DDC211C28}" dt="2022-05-03T06:26:21.138" v="91" actId="20577"/>
        <pc:sldMkLst>
          <pc:docMk/>
          <pc:sldMk cId="581934641" sldId="262"/>
        </pc:sldMkLst>
        <pc:spChg chg="mod">
          <ac:chgData name="FLETES GUTIERREZ, JORGE IVAN" userId="S::jorge.fletes@iteso.mx::234edf80-6d22-48b5-ad2e-f34043ac68ba" providerId="AD" clId="Web-{45B3C689-D878-457A-A97B-0C8DDC211C28}" dt="2022-05-03T06:26:21.138" v="91" actId="20577"/>
          <ac:spMkLst>
            <pc:docMk/>
            <pc:sldMk cId="581934641" sldId="262"/>
            <ac:spMk id="3" creationId="{30AE6412-4CA7-0D74-8E19-F3F21B2A8DD0}"/>
          </ac:spMkLst>
        </pc:spChg>
      </pc:sldChg>
      <pc:sldChg chg="modSp">
        <pc:chgData name="FLETES GUTIERREZ, JORGE IVAN" userId="S::jorge.fletes@iteso.mx::234edf80-6d22-48b5-ad2e-f34043ac68ba" providerId="AD" clId="Web-{45B3C689-D878-457A-A97B-0C8DDC211C28}" dt="2022-05-03T03:30:20.488" v="31" actId="20577"/>
        <pc:sldMkLst>
          <pc:docMk/>
          <pc:sldMk cId="691653909" sldId="264"/>
        </pc:sldMkLst>
        <pc:spChg chg="mod">
          <ac:chgData name="FLETES GUTIERREZ, JORGE IVAN" userId="S::jorge.fletes@iteso.mx::234edf80-6d22-48b5-ad2e-f34043ac68ba" providerId="AD" clId="Web-{45B3C689-D878-457A-A97B-0C8DDC211C28}" dt="2022-05-03T03:30:20.488" v="31" actId="20577"/>
          <ac:spMkLst>
            <pc:docMk/>
            <pc:sldMk cId="691653909" sldId="264"/>
            <ac:spMk id="3" creationId="{FDA8210D-69DA-4E49-BEA2-E9EE3DF704DB}"/>
          </ac:spMkLst>
        </pc:spChg>
      </pc:sldChg>
      <pc:sldChg chg="addSp delSp modSp">
        <pc:chgData name="FLETES GUTIERREZ, JORGE IVAN" userId="S::jorge.fletes@iteso.mx::234edf80-6d22-48b5-ad2e-f34043ac68ba" providerId="AD" clId="Web-{45B3C689-D878-457A-A97B-0C8DDC211C28}" dt="2022-05-03T03:30:27.035" v="35" actId="14100"/>
        <pc:sldMkLst>
          <pc:docMk/>
          <pc:sldMk cId="1010618114" sldId="273"/>
        </pc:sldMkLst>
        <pc:spChg chg="mod">
          <ac:chgData name="FLETES GUTIERREZ, JORGE IVAN" userId="S::jorge.fletes@iteso.mx::234edf80-6d22-48b5-ad2e-f34043ac68ba" providerId="AD" clId="Web-{45B3C689-D878-457A-A97B-0C8DDC211C28}" dt="2022-05-03T03:20:56.737" v="24"/>
          <ac:spMkLst>
            <pc:docMk/>
            <pc:sldMk cId="1010618114" sldId="273"/>
            <ac:spMk id="2" creationId="{9046E589-5C33-4527-B5E9-E74292C57B6A}"/>
          </ac:spMkLst>
        </pc:spChg>
        <pc:spChg chg="mod ord">
          <ac:chgData name="FLETES GUTIERREZ, JORGE IVAN" userId="S::jorge.fletes@iteso.mx::234edf80-6d22-48b5-ad2e-f34043ac68ba" providerId="AD" clId="Web-{45B3C689-D878-457A-A97B-0C8DDC211C28}" dt="2022-05-03T03:30:27.035" v="35" actId="14100"/>
          <ac:spMkLst>
            <pc:docMk/>
            <pc:sldMk cId="1010618114" sldId="273"/>
            <ac:spMk id="3" creationId="{FDA8210D-69DA-4E49-BEA2-E9EE3DF704DB}"/>
          </ac:spMkLst>
        </pc:spChg>
        <pc:spChg chg="add del">
          <ac:chgData name="FLETES GUTIERREZ, JORGE IVAN" userId="S::jorge.fletes@iteso.mx::234edf80-6d22-48b5-ad2e-f34043ac68ba" providerId="AD" clId="Web-{45B3C689-D878-457A-A97B-0C8DDC211C28}" dt="2022-05-03T03:20:56.737" v="24"/>
          <ac:spMkLst>
            <pc:docMk/>
            <pc:sldMk cId="1010618114" sldId="273"/>
            <ac:spMk id="9" creationId="{828D1E49-2A21-4A83-A0E0-FB1597B4B2ED}"/>
          </ac:spMkLst>
        </pc:spChg>
        <pc:spChg chg="add del">
          <ac:chgData name="FLETES GUTIERREZ, JORGE IVAN" userId="S::jorge.fletes@iteso.mx::234edf80-6d22-48b5-ad2e-f34043ac68ba" providerId="AD" clId="Web-{45B3C689-D878-457A-A97B-0C8DDC211C28}" dt="2022-05-03T03:20:56.737" v="24"/>
          <ac:spMkLst>
            <pc:docMk/>
            <pc:sldMk cId="1010618114" sldId="273"/>
            <ac:spMk id="34" creationId="{E972DE0D-2E53-4159-ABD3-C601524262C2}"/>
          </ac:spMkLst>
        </pc:spChg>
        <pc:spChg chg="add del">
          <ac:chgData name="FLETES GUTIERREZ, JORGE IVAN" userId="S::jorge.fletes@iteso.mx::234edf80-6d22-48b5-ad2e-f34043ac68ba" providerId="AD" clId="Web-{45B3C689-D878-457A-A97B-0C8DDC211C28}" dt="2022-05-03T03:20:56.722" v="23"/>
          <ac:spMkLst>
            <pc:docMk/>
            <pc:sldMk cId="1010618114" sldId="273"/>
            <ac:spMk id="39" creationId="{828D1E49-2A21-4A83-A0E0-FB1597B4B2ED}"/>
          </ac:spMkLst>
        </pc:spChg>
        <pc:spChg chg="add del">
          <ac:chgData name="FLETES GUTIERREZ, JORGE IVAN" userId="S::jorge.fletes@iteso.mx::234edf80-6d22-48b5-ad2e-f34043ac68ba" providerId="AD" clId="Web-{45B3C689-D878-457A-A97B-0C8DDC211C28}" dt="2022-05-03T03:20:56.722" v="23"/>
          <ac:spMkLst>
            <pc:docMk/>
            <pc:sldMk cId="1010618114" sldId="273"/>
            <ac:spMk id="64" creationId="{E972DE0D-2E53-4159-ABD3-C601524262C2}"/>
          </ac:spMkLst>
        </pc:spChg>
        <pc:spChg chg="add">
          <ac:chgData name="FLETES GUTIERREZ, JORGE IVAN" userId="S::jorge.fletes@iteso.mx::234edf80-6d22-48b5-ad2e-f34043ac68ba" providerId="AD" clId="Web-{45B3C689-D878-457A-A97B-0C8DDC211C28}" dt="2022-05-03T03:20:56.737" v="24"/>
          <ac:spMkLst>
            <pc:docMk/>
            <pc:sldMk cId="1010618114" sldId="273"/>
            <ac:spMk id="66" creationId="{48CAE4AE-A9DF-45AF-9A9C-1712BC63418E}"/>
          </ac:spMkLst>
        </pc:spChg>
        <pc:spChg chg="add">
          <ac:chgData name="FLETES GUTIERREZ, JORGE IVAN" userId="S::jorge.fletes@iteso.mx::234edf80-6d22-48b5-ad2e-f34043ac68ba" providerId="AD" clId="Web-{45B3C689-D878-457A-A97B-0C8DDC211C28}" dt="2022-05-03T03:20:56.737" v="24"/>
          <ac:spMkLst>
            <pc:docMk/>
            <pc:sldMk cId="1010618114" sldId="273"/>
            <ac:spMk id="68" creationId="{E972DE0D-2E53-4159-ABD3-C601524262C2}"/>
          </ac:spMkLst>
        </pc:spChg>
        <pc:grpChg chg="add del">
          <ac:chgData name="FLETES GUTIERREZ, JORGE IVAN" userId="S::jorge.fletes@iteso.mx::234edf80-6d22-48b5-ad2e-f34043ac68ba" providerId="AD" clId="Web-{45B3C689-D878-457A-A97B-0C8DDC211C28}" dt="2022-05-03T03:20:56.737" v="24"/>
          <ac:grpSpMkLst>
            <pc:docMk/>
            <pc:sldMk cId="1010618114" sldId="273"/>
            <ac:grpSpMk id="11" creationId="{088B852E-5494-418B-A833-75CF016A9E20}"/>
          </ac:grpSpMkLst>
        </pc:grpChg>
        <pc:grpChg chg="add del">
          <ac:chgData name="FLETES GUTIERREZ, JORGE IVAN" userId="S::jorge.fletes@iteso.mx::234edf80-6d22-48b5-ad2e-f34043ac68ba" providerId="AD" clId="Web-{45B3C689-D878-457A-A97B-0C8DDC211C28}" dt="2022-05-03T03:20:56.722" v="23"/>
          <ac:grpSpMkLst>
            <pc:docMk/>
            <pc:sldMk cId="1010618114" sldId="273"/>
            <ac:grpSpMk id="41" creationId="{088B852E-5494-418B-A833-75CF016A9E20}"/>
          </ac:grpSpMkLst>
        </pc:grpChg>
        <pc:grpChg chg="add">
          <ac:chgData name="FLETES GUTIERREZ, JORGE IVAN" userId="S::jorge.fletes@iteso.mx::234edf80-6d22-48b5-ad2e-f34043ac68ba" providerId="AD" clId="Web-{45B3C689-D878-457A-A97B-0C8DDC211C28}" dt="2022-05-03T03:20:56.737" v="24"/>
          <ac:grpSpMkLst>
            <pc:docMk/>
            <pc:sldMk cId="1010618114" sldId="273"/>
            <ac:grpSpMk id="67" creationId="{6C272060-BC98-4C91-A58F-4DFEC566CF7F}"/>
          </ac:grpSpMkLst>
        </pc:grpChg>
        <pc:picChg chg="add mod">
          <ac:chgData name="FLETES GUTIERREZ, JORGE IVAN" userId="S::jorge.fletes@iteso.mx::234edf80-6d22-48b5-ad2e-f34043ac68ba" providerId="AD" clId="Web-{45B3C689-D878-457A-A97B-0C8DDC211C28}" dt="2022-05-03T03:21:03.018" v="25" actId="1076"/>
          <ac:picMkLst>
            <pc:docMk/>
            <pc:sldMk cId="1010618114" sldId="273"/>
            <ac:picMk id="4" creationId="{0A804ABA-2802-87CA-0B6E-64A4E9953EF2}"/>
          </ac:picMkLst>
        </pc:picChg>
        <pc:picChg chg="del">
          <ac:chgData name="FLETES GUTIERREZ, JORGE IVAN" userId="S::jorge.fletes@iteso.mx::234edf80-6d22-48b5-ad2e-f34043ac68ba" providerId="AD" clId="Web-{45B3C689-D878-457A-A97B-0C8DDC211C28}" dt="2022-05-03T03:20:47.268" v="20"/>
          <ac:picMkLst>
            <pc:docMk/>
            <pc:sldMk cId="1010618114" sldId="273"/>
            <ac:picMk id="5" creationId="{20012404-3337-596A-9CBD-E3B5D2ACA742}"/>
          </ac:picMkLst>
        </pc:picChg>
      </pc:sldChg>
      <pc:sldChg chg="del">
        <pc:chgData name="FLETES GUTIERREZ, JORGE IVAN" userId="S::jorge.fletes@iteso.mx::234edf80-6d22-48b5-ad2e-f34043ac68ba" providerId="AD" clId="Web-{45B3C689-D878-457A-A97B-0C8DDC211C28}" dt="2022-05-03T03:21:18.534" v="27"/>
        <pc:sldMkLst>
          <pc:docMk/>
          <pc:sldMk cId="832043728" sldId="274"/>
        </pc:sldMkLst>
      </pc:sldChg>
      <pc:sldChg chg="modSp add replId">
        <pc:chgData name="FLETES GUTIERREZ, JORGE IVAN" userId="S::jorge.fletes@iteso.mx::234edf80-6d22-48b5-ad2e-f34043ac68ba" providerId="AD" clId="Web-{45B3C689-D878-457A-A97B-0C8DDC211C28}" dt="2022-05-03T03:15:03.310" v="12" actId="14100"/>
        <pc:sldMkLst>
          <pc:docMk/>
          <pc:sldMk cId="44377230" sldId="275"/>
        </pc:sldMkLst>
        <pc:spChg chg="mod">
          <ac:chgData name="FLETES GUTIERREZ, JORGE IVAN" userId="S::jorge.fletes@iteso.mx::234edf80-6d22-48b5-ad2e-f34043ac68ba" providerId="AD" clId="Web-{45B3C689-D878-457A-A97B-0C8DDC211C28}" dt="2022-05-03T03:15:03.310" v="12" actId="14100"/>
          <ac:spMkLst>
            <pc:docMk/>
            <pc:sldMk cId="44377230" sldId="275"/>
            <ac:spMk id="3" creationId="{FDA8210D-69DA-4E49-BEA2-E9EE3DF704DB}"/>
          </ac:spMkLst>
        </pc:spChg>
      </pc:sldChg>
    </pc:docChg>
  </pc:docChgLst>
  <pc:docChgLst>
    <pc:chgData name="GOMEZ FLORES, ISAAC GABRIEL" userId="S::isaac.gomez@iteso.mx::33807e9e-b50c-4cbe-a0ac-4aade8760dc4" providerId="AD" clId="Web-{9168745A-2427-420C-BE7B-9033D2D585E3}"/>
    <pc:docChg chg="addSld delSld modSld sldOrd">
      <pc:chgData name="GOMEZ FLORES, ISAAC GABRIEL" userId="S::isaac.gomez@iteso.mx::33807e9e-b50c-4cbe-a0ac-4aade8760dc4" providerId="AD" clId="Web-{9168745A-2427-420C-BE7B-9033D2D585E3}" dt="2022-05-03T03:43:52.840" v="112" actId="1076"/>
      <pc:docMkLst>
        <pc:docMk/>
      </pc:docMkLst>
      <pc:sldChg chg="addSp modSp mod setBg">
        <pc:chgData name="GOMEZ FLORES, ISAAC GABRIEL" userId="S::isaac.gomez@iteso.mx::33807e9e-b50c-4cbe-a0ac-4aade8760dc4" providerId="AD" clId="Web-{9168745A-2427-420C-BE7B-9033D2D585E3}" dt="2022-05-03T03:22:30.724" v="44" actId="14100"/>
        <pc:sldMkLst>
          <pc:docMk/>
          <pc:sldMk cId="2204771967" sldId="258"/>
        </pc:sldMkLst>
        <pc:spChg chg="mod">
          <ac:chgData name="GOMEZ FLORES, ISAAC GABRIEL" userId="S::isaac.gomez@iteso.mx::33807e9e-b50c-4cbe-a0ac-4aade8760dc4" providerId="AD" clId="Web-{9168745A-2427-420C-BE7B-9033D2D585E3}" dt="2022-05-03T03:22:16.535" v="42"/>
          <ac:spMkLst>
            <pc:docMk/>
            <pc:sldMk cId="2204771967" sldId="258"/>
            <ac:spMk id="2" creationId="{3F62D78E-0A14-4EA0-BFE0-373FA17D414C}"/>
          </ac:spMkLst>
        </pc:spChg>
        <pc:spChg chg="mod">
          <ac:chgData name="GOMEZ FLORES, ISAAC GABRIEL" userId="S::isaac.gomez@iteso.mx::33807e9e-b50c-4cbe-a0ac-4aade8760dc4" providerId="AD" clId="Web-{9168745A-2427-420C-BE7B-9033D2D585E3}" dt="2022-05-03T03:22:30.724" v="44" actId="14100"/>
          <ac:spMkLst>
            <pc:docMk/>
            <pc:sldMk cId="2204771967" sldId="258"/>
            <ac:spMk id="3" creationId="{1CE404D8-EC54-4C0D-A947-788997D3420A}"/>
          </ac:spMkLst>
        </pc:spChg>
        <pc:spChg chg="add">
          <ac:chgData name="GOMEZ FLORES, ISAAC GABRIEL" userId="S::isaac.gomez@iteso.mx::33807e9e-b50c-4cbe-a0ac-4aade8760dc4" providerId="AD" clId="Web-{9168745A-2427-420C-BE7B-9033D2D585E3}" dt="2022-05-03T03:22:16.535" v="42"/>
          <ac:spMkLst>
            <pc:docMk/>
            <pc:sldMk cId="2204771967" sldId="258"/>
            <ac:spMk id="8" creationId="{E2366EBA-92FD-44AE-87A9-25E5135EB2C9}"/>
          </ac:spMkLst>
        </pc:spChg>
        <pc:spChg chg="add">
          <ac:chgData name="GOMEZ FLORES, ISAAC GABRIEL" userId="S::isaac.gomez@iteso.mx::33807e9e-b50c-4cbe-a0ac-4aade8760dc4" providerId="AD" clId="Web-{9168745A-2427-420C-BE7B-9033D2D585E3}" dt="2022-05-03T03:22:16.535" v="42"/>
          <ac:spMkLst>
            <pc:docMk/>
            <pc:sldMk cId="2204771967" sldId="258"/>
            <ac:spMk id="33" creationId="{7C462C46-EFB7-4580-9921-DFC346FCC3C2}"/>
          </ac:spMkLst>
        </pc:spChg>
        <pc:spChg chg="add">
          <ac:chgData name="GOMEZ FLORES, ISAAC GABRIEL" userId="S::isaac.gomez@iteso.mx::33807e9e-b50c-4cbe-a0ac-4aade8760dc4" providerId="AD" clId="Web-{9168745A-2427-420C-BE7B-9033D2D585E3}" dt="2022-05-03T03:22:16.535" v="42"/>
          <ac:spMkLst>
            <pc:docMk/>
            <pc:sldMk cId="2204771967" sldId="258"/>
            <ac:spMk id="35" creationId="{B8B918B4-AB10-4E3A-916E-A9625586EA47}"/>
          </ac:spMkLst>
        </pc:spChg>
        <pc:grpChg chg="add">
          <ac:chgData name="GOMEZ FLORES, ISAAC GABRIEL" userId="S::isaac.gomez@iteso.mx::33807e9e-b50c-4cbe-a0ac-4aade8760dc4" providerId="AD" clId="Web-{9168745A-2427-420C-BE7B-9033D2D585E3}" dt="2022-05-03T03:22:16.535" v="42"/>
          <ac:grpSpMkLst>
            <pc:docMk/>
            <pc:sldMk cId="2204771967" sldId="258"/>
            <ac:grpSpMk id="10" creationId="{B437F5FC-01F7-4EB4-81E7-C27D917E9554}"/>
          </ac:grpSpMkLst>
        </pc:grpChg>
      </pc:sldChg>
      <pc:sldChg chg="addSp modSp add del mod setBg">
        <pc:chgData name="GOMEZ FLORES, ISAAC GABRIEL" userId="S::isaac.gomez@iteso.mx::33807e9e-b50c-4cbe-a0ac-4aade8760dc4" providerId="AD" clId="Web-{9168745A-2427-420C-BE7B-9033D2D585E3}" dt="2022-05-03T03:32:28.373" v="50"/>
        <pc:sldMkLst>
          <pc:docMk/>
          <pc:sldMk cId="1524878030" sldId="260"/>
        </pc:sldMkLst>
        <pc:spChg chg="mod">
          <ac:chgData name="GOMEZ FLORES, ISAAC GABRIEL" userId="S::isaac.gomez@iteso.mx::33807e9e-b50c-4cbe-a0ac-4aade8760dc4" providerId="AD" clId="Web-{9168745A-2427-420C-BE7B-9033D2D585E3}" dt="2022-05-03T03:20:05.636" v="24"/>
          <ac:spMkLst>
            <pc:docMk/>
            <pc:sldMk cId="1524878030" sldId="260"/>
            <ac:spMk id="2" creationId="{65DFF50F-7B95-E2BB-54E7-0D203B4C31E8}"/>
          </ac:spMkLst>
        </pc:spChg>
        <pc:spChg chg="mod">
          <ac:chgData name="GOMEZ FLORES, ISAAC GABRIEL" userId="S::isaac.gomez@iteso.mx::33807e9e-b50c-4cbe-a0ac-4aade8760dc4" providerId="AD" clId="Web-{9168745A-2427-420C-BE7B-9033D2D585E3}" dt="2022-05-03T03:21:22.610" v="38" actId="20577"/>
          <ac:spMkLst>
            <pc:docMk/>
            <pc:sldMk cId="1524878030" sldId="260"/>
            <ac:spMk id="3" creationId="{9F72A0A4-7EE0-2A13-49AA-88CCE488809B}"/>
          </ac:spMkLst>
        </pc:spChg>
        <pc:spChg chg="add">
          <ac:chgData name="GOMEZ FLORES, ISAAC GABRIEL" userId="S::isaac.gomez@iteso.mx::33807e9e-b50c-4cbe-a0ac-4aade8760dc4" providerId="AD" clId="Web-{9168745A-2427-420C-BE7B-9033D2D585E3}" dt="2022-05-03T03:20:05.636" v="24"/>
          <ac:spMkLst>
            <pc:docMk/>
            <pc:sldMk cId="1524878030" sldId="260"/>
            <ac:spMk id="8" creationId="{E2366EBA-92FD-44AE-87A9-25E5135EB2C9}"/>
          </ac:spMkLst>
        </pc:spChg>
        <pc:spChg chg="add">
          <ac:chgData name="GOMEZ FLORES, ISAAC GABRIEL" userId="S::isaac.gomez@iteso.mx::33807e9e-b50c-4cbe-a0ac-4aade8760dc4" providerId="AD" clId="Web-{9168745A-2427-420C-BE7B-9033D2D585E3}" dt="2022-05-03T03:20:05.636" v="24"/>
          <ac:spMkLst>
            <pc:docMk/>
            <pc:sldMk cId="1524878030" sldId="260"/>
            <ac:spMk id="33" creationId="{7C462C46-EFB7-4580-9921-DFC346FCC3C2}"/>
          </ac:spMkLst>
        </pc:spChg>
        <pc:spChg chg="add">
          <ac:chgData name="GOMEZ FLORES, ISAAC GABRIEL" userId="S::isaac.gomez@iteso.mx::33807e9e-b50c-4cbe-a0ac-4aade8760dc4" providerId="AD" clId="Web-{9168745A-2427-420C-BE7B-9033D2D585E3}" dt="2022-05-03T03:20:05.636" v="24"/>
          <ac:spMkLst>
            <pc:docMk/>
            <pc:sldMk cId="1524878030" sldId="260"/>
            <ac:spMk id="35" creationId="{B8B918B4-AB10-4E3A-916E-A9625586EA47}"/>
          </ac:spMkLst>
        </pc:spChg>
        <pc:grpChg chg="add">
          <ac:chgData name="GOMEZ FLORES, ISAAC GABRIEL" userId="S::isaac.gomez@iteso.mx::33807e9e-b50c-4cbe-a0ac-4aade8760dc4" providerId="AD" clId="Web-{9168745A-2427-420C-BE7B-9033D2D585E3}" dt="2022-05-03T03:20:05.636" v="24"/>
          <ac:grpSpMkLst>
            <pc:docMk/>
            <pc:sldMk cId="1524878030" sldId="260"/>
            <ac:grpSpMk id="10" creationId="{B437F5FC-01F7-4EB4-81E7-C27D917E9554}"/>
          </ac:grpSpMkLst>
        </pc:grpChg>
      </pc:sldChg>
      <pc:sldChg chg="modNotes">
        <pc:chgData name="GOMEZ FLORES, ISAAC GABRIEL" userId="S::isaac.gomez@iteso.mx::33807e9e-b50c-4cbe-a0ac-4aade8760dc4" providerId="AD" clId="Web-{9168745A-2427-420C-BE7B-9033D2D585E3}" dt="2022-05-03T03:33:00.750" v="52"/>
        <pc:sldMkLst>
          <pc:docMk/>
          <pc:sldMk cId="581934641" sldId="262"/>
        </pc:sldMkLst>
      </pc:sldChg>
      <pc:sldChg chg="addSp modSp mod setBg">
        <pc:chgData name="GOMEZ FLORES, ISAAC GABRIEL" userId="S::isaac.gomez@iteso.mx::33807e9e-b50c-4cbe-a0ac-4aade8760dc4" providerId="AD" clId="Web-{9168745A-2427-420C-BE7B-9033D2D585E3}" dt="2022-05-03T03:33:28.767" v="56"/>
        <pc:sldMkLst>
          <pc:docMk/>
          <pc:sldMk cId="4023048128" sldId="263"/>
        </pc:sldMkLst>
        <pc:spChg chg="mod">
          <ac:chgData name="GOMEZ FLORES, ISAAC GABRIEL" userId="S::isaac.gomez@iteso.mx::33807e9e-b50c-4cbe-a0ac-4aade8760dc4" providerId="AD" clId="Web-{9168745A-2427-420C-BE7B-9033D2D585E3}" dt="2022-05-03T03:33:28.767" v="56"/>
          <ac:spMkLst>
            <pc:docMk/>
            <pc:sldMk cId="4023048128" sldId="263"/>
            <ac:spMk id="2" creationId="{21D70DFA-320A-1EBB-E8E5-A43BFE6C1B59}"/>
          </ac:spMkLst>
        </pc:spChg>
        <pc:spChg chg="mod ord">
          <ac:chgData name="GOMEZ FLORES, ISAAC GABRIEL" userId="S::isaac.gomez@iteso.mx::33807e9e-b50c-4cbe-a0ac-4aade8760dc4" providerId="AD" clId="Web-{9168745A-2427-420C-BE7B-9033D2D585E3}" dt="2022-05-03T03:33:28.767" v="56"/>
          <ac:spMkLst>
            <pc:docMk/>
            <pc:sldMk cId="4023048128" sldId="263"/>
            <ac:spMk id="3" creationId="{F1502A44-C373-A365-5A30-F019957D460F}"/>
          </ac:spMkLst>
        </pc:spChg>
        <pc:spChg chg="add">
          <ac:chgData name="GOMEZ FLORES, ISAAC GABRIEL" userId="S::isaac.gomez@iteso.mx::33807e9e-b50c-4cbe-a0ac-4aade8760dc4" providerId="AD" clId="Web-{9168745A-2427-420C-BE7B-9033D2D585E3}" dt="2022-05-03T03:33:28.767" v="56"/>
          <ac:spMkLst>
            <pc:docMk/>
            <pc:sldMk cId="4023048128" sldId="263"/>
            <ac:spMk id="9" creationId="{828D1E49-2A21-4A83-A0E0-FB1597B4B2ED}"/>
          </ac:spMkLst>
        </pc:spChg>
        <pc:spChg chg="add">
          <ac:chgData name="GOMEZ FLORES, ISAAC GABRIEL" userId="S::isaac.gomez@iteso.mx::33807e9e-b50c-4cbe-a0ac-4aade8760dc4" providerId="AD" clId="Web-{9168745A-2427-420C-BE7B-9033D2D585E3}" dt="2022-05-03T03:33:28.767" v="56"/>
          <ac:spMkLst>
            <pc:docMk/>
            <pc:sldMk cId="4023048128" sldId="263"/>
            <ac:spMk id="34" creationId="{E972DE0D-2E53-4159-ABD3-C601524262C2}"/>
          </ac:spMkLst>
        </pc:spChg>
        <pc:grpChg chg="add">
          <ac:chgData name="GOMEZ FLORES, ISAAC GABRIEL" userId="S::isaac.gomez@iteso.mx::33807e9e-b50c-4cbe-a0ac-4aade8760dc4" providerId="AD" clId="Web-{9168745A-2427-420C-BE7B-9033D2D585E3}" dt="2022-05-03T03:33:28.767" v="56"/>
          <ac:grpSpMkLst>
            <pc:docMk/>
            <pc:sldMk cId="4023048128" sldId="263"/>
            <ac:grpSpMk id="11" creationId="{088B852E-5494-418B-A833-75CF016A9E20}"/>
          </ac:grpSpMkLst>
        </pc:grpChg>
        <pc:picChg chg="add mod">
          <ac:chgData name="GOMEZ FLORES, ISAAC GABRIEL" userId="S::isaac.gomez@iteso.mx::33807e9e-b50c-4cbe-a0ac-4aade8760dc4" providerId="AD" clId="Web-{9168745A-2427-420C-BE7B-9033D2D585E3}" dt="2022-05-03T03:33:28.767" v="56"/>
          <ac:picMkLst>
            <pc:docMk/>
            <pc:sldMk cId="4023048128" sldId="263"/>
            <ac:picMk id="4" creationId="{9F20C277-927B-75AE-792F-821D6A3F9605}"/>
          </ac:picMkLst>
        </pc:picChg>
      </pc:sldChg>
      <pc:sldChg chg="addSp delSp modSp mod setBg setClrOvrMap">
        <pc:chgData name="GOMEZ FLORES, ISAAC GABRIEL" userId="S::isaac.gomez@iteso.mx::33807e9e-b50c-4cbe-a0ac-4aade8760dc4" providerId="AD" clId="Web-{9168745A-2427-420C-BE7B-9033D2D585E3}" dt="2022-05-03T03:43:52.840" v="112" actId="1076"/>
        <pc:sldMkLst>
          <pc:docMk/>
          <pc:sldMk cId="2027410503" sldId="271"/>
        </pc:sldMkLst>
        <pc:spChg chg="add del">
          <ac:chgData name="GOMEZ FLORES, ISAAC GABRIEL" userId="S::isaac.gomez@iteso.mx::33807e9e-b50c-4cbe-a0ac-4aade8760dc4" providerId="AD" clId="Web-{9168745A-2427-420C-BE7B-9033D2D585E3}" dt="2022-05-03T03:13:53.799" v="13"/>
          <ac:spMkLst>
            <pc:docMk/>
            <pc:sldMk cId="2027410503" sldId="271"/>
            <ac:spMk id="2" creationId="{5438D9D6-62AC-20B4-CF18-0C5333FBFDDB}"/>
          </ac:spMkLst>
        </pc:spChg>
        <pc:spChg chg="add del">
          <ac:chgData name="GOMEZ FLORES, ISAAC GABRIEL" userId="S::isaac.gomez@iteso.mx::33807e9e-b50c-4cbe-a0ac-4aade8760dc4" providerId="AD" clId="Web-{9168745A-2427-420C-BE7B-9033D2D585E3}" dt="2022-05-03T03:13:53.783" v="12"/>
          <ac:spMkLst>
            <pc:docMk/>
            <pc:sldMk cId="2027410503" sldId="271"/>
            <ac:spMk id="9" creationId="{B55196D0-95AD-4497-84D1-430C6EBB2504}"/>
          </ac:spMkLst>
        </pc:spChg>
        <pc:spChg chg="add del">
          <ac:chgData name="GOMEZ FLORES, ISAAC GABRIEL" userId="S::isaac.gomez@iteso.mx::33807e9e-b50c-4cbe-a0ac-4aade8760dc4" providerId="AD" clId="Web-{9168745A-2427-420C-BE7B-9033D2D585E3}" dt="2022-05-03T03:13:53.783" v="12"/>
          <ac:spMkLst>
            <pc:docMk/>
            <pc:sldMk cId="2027410503" sldId="271"/>
            <ac:spMk id="32" creationId="{4EA367D7-D8FE-4C9E-B6C6-5285FC7B52A2}"/>
          </ac:spMkLst>
        </pc:spChg>
        <pc:spChg chg="add">
          <ac:chgData name="GOMEZ FLORES, ISAAC GABRIEL" userId="S::isaac.gomez@iteso.mx::33807e9e-b50c-4cbe-a0ac-4aade8760dc4" providerId="AD" clId="Web-{9168745A-2427-420C-BE7B-9033D2D585E3}" dt="2022-05-03T03:13:53.799" v="13"/>
          <ac:spMkLst>
            <pc:docMk/>
            <pc:sldMk cId="2027410503" sldId="271"/>
            <ac:spMk id="36" creationId="{C40B6375-7479-45C4-8B99-EA1CF75F31E2}"/>
          </ac:spMkLst>
        </pc:spChg>
        <pc:grpChg chg="add del">
          <ac:chgData name="GOMEZ FLORES, ISAAC GABRIEL" userId="S::isaac.gomez@iteso.mx::33807e9e-b50c-4cbe-a0ac-4aade8760dc4" providerId="AD" clId="Web-{9168745A-2427-420C-BE7B-9033D2D585E3}" dt="2022-05-03T03:13:53.783" v="12"/>
          <ac:grpSpMkLst>
            <pc:docMk/>
            <pc:sldMk cId="2027410503" sldId="271"/>
            <ac:grpSpMk id="11" creationId="{6DDA3D29-E716-4F33-AB4C-8ED10BB364BE}"/>
          </ac:grpSpMkLst>
        </pc:grpChg>
        <pc:grpChg chg="add">
          <ac:chgData name="GOMEZ FLORES, ISAAC GABRIEL" userId="S::isaac.gomez@iteso.mx::33807e9e-b50c-4cbe-a0ac-4aade8760dc4" providerId="AD" clId="Web-{9168745A-2427-420C-BE7B-9033D2D585E3}" dt="2022-05-03T03:13:53.799" v="13"/>
          <ac:grpSpMkLst>
            <pc:docMk/>
            <pc:sldMk cId="2027410503" sldId="271"/>
            <ac:grpSpMk id="34" creationId="{9EA06921-3C0C-4126-AF75-9499D48390C3}"/>
          </ac:grpSpMkLst>
        </pc:grpChg>
        <pc:picChg chg="add mod">
          <ac:chgData name="GOMEZ FLORES, ISAAC GABRIEL" userId="S::isaac.gomez@iteso.mx::33807e9e-b50c-4cbe-a0ac-4aade8760dc4" providerId="AD" clId="Web-{9168745A-2427-420C-BE7B-9033D2D585E3}" dt="2022-05-03T03:43:52.840" v="112" actId="1076"/>
          <ac:picMkLst>
            <pc:docMk/>
            <pc:sldMk cId="2027410503" sldId="271"/>
            <ac:picMk id="3" creationId="{23A80A13-7F37-093B-7C71-0BA26303CD58}"/>
          </ac:picMkLst>
        </pc:picChg>
        <pc:picChg chg="mod">
          <ac:chgData name="GOMEZ FLORES, ISAAC GABRIEL" userId="S::isaac.gomez@iteso.mx::33807e9e-b50c-4cbe-a0ac-4aade8760dc4" providerId="AD" clId="Web-{9168745A-2427-420C-BE7B-9033D2D585E3}" dt="2022-05-03T03:43:47.043" v="109" actId="14100"/>
          <ac:picMkLst>
            <pc:docMk/>
            <pc:sldMk cId="2027410503" sldId="271"/>
            <ac:picMk id="4" creationId="{B763E03E-074D-7317-B401-D4F52D1A2088}"/>
          </ac:picMkLst>
        </pc:picChg>
      </pc:sldChg>
      <pc:sldChg chg="addSp modSp">
        <pc:chgData name="GOMEZ FLORES, ISAAC GABRIEL" userId="S::isaac.gomez@iteso.mx::33807e9e-b50c-4cbe-a0ac-4aade8760dc4" providerId="AD" clId="Web-{9168745A-2427-420C-BE7B-9033D2D585E3}" dt="2022-05-03T03:18:05.956" v="23" actId="14100"/>
        <pc:sldMkLst>
          <pc:docMk/>
          <pc:sldMk cId="2708628488" sldId="272"/>
        </pc:sldMkLst>
        <pc:spChg chg="mod">
          <ac:chgData name="GOMEZ FLORES, ISAAC GABRIEL" userId="S::isaac.gomez@iteso.mx::33807e9e-b50c-4cbe-a0ac-4aade8760dc4" providerId="AD" clId="Web-{9168745A-2427-420C-BE7B-9033D2D585E3}" dt="2022-05-03T03:17:58.737" v="20" actId="14100"/>
          <ac:spMkLst>
            <pc:docMk/>
            <pc:sldMk cId="2708628488" sldId="272"/>
            <ac:spMk id="2" creationId="{E560CAEC-4EAF-7A1F-5BB7-F963B850EAF0}"/>
          </ac:spMkLst>
        </pc:spChg>
        <pc:picChg chg="add mod">
          <ac:chgData name="GOMEZ FLORES, ISAAC GABRIEL" userId="S::isaac.gomez@iteso.mx::33807e9e-b50c-4cbe-a0ac-4aade8760dc4" providerId="AD" clId="Web-{9168745A-2427-420C-BE7B-9033D2D585E3}" dt="2022-05-03T03:18:05.956" v="23" actId="14100"/>
          <ac:picMkLst>
            <pc:docMk/>
            <pc:sldMk cId="2708628488" sldId="272"/>
            <ac:picMk id="3" creationId="{1A356C96-1E8C-CFCD-CBFA-C6A8ECE7A7BC}"/>
          </ac:picMkLst>
        </pc:picChg>
      </pc:sldChg>
      <pc:sldChg chg="addSp delSp modSp mod setBg modNotes">
        <pc:chgData name="GOMEZ FLORES, ISAAC GABRIEL" userId="S::isaac.gomez@iteso.mx::33807e9e-b50c-4cbe-a0ac-4aade8760dc4" providerId="AD" clId="Web-{9168745A-2427-420C-BE7B-9033D2D585E3}" dt="2022-05-03T03:13:45.501" v="10"/>
        <pc:sldMkLst>
          <pc:docMk/>
          <pc:sldMk cId="1010618114" sldId="273"/>
        </pc:sldMkLst>
        <pc:spChg chg="mod">
          <ac:chgData name="GOMEZ FLORES, ISAAC GABRIEL" userId="S::isaac.gomez@iteso.mx::33807e9e-b50c-4cbe-a0ac-4aade8760dc4" providerId="AD" clId="Web-{9168745A-2427-420C-BE7B-9033D2D585E3}" dt="2022-05-03T03:10:04.674" v="2"/>
          <ac:spMkLst>
            <pc:docMk/>
            <pc:sldMk cId="1010618114" sldId="273"/>
            <ac:spMk id="2" creationId="{9046E589-5C33-4527-B5E9-E74292C57B6A}"/>
          </ac:spMkLst>
        </pc:spChg>
        <pc:spChg chg="mod ord">
          <ac:chgData name="GOMEZ FLORES, ISAAC GABRIEL" userId="S::isaac.gomez@iteso.mx::33807e9e-b50c-4cbe-a0ac-4aade8760dc4" providerId="AD" clId="Web-{9168745A-2427-420C-BE7B-9033D2D585E3}" dt="2022-05-03T03:10:04.674" v="2"/>
          <ac:spMkLst>
            <pc:docMk/>
            <pc:sldMk cId="1010618114" sldId="273"/>
            <ac:spMk id="3" creationId="{FDA8210D-69DA-4E49-BEA2-E9EE3DF704DB}"/>
          </ac:spMkLst>
        </pc:spChg>
        <pc:spChg chg="add">
          <ac:chgData name="GOMEZ FLORES, ISAAC GABRIEL" userId="S::isaac.gomez@iteso.mx::33807e9e-b50c-4cbe-a0ac-4aade8760dc4" providerId="AD" clId="Web-{9168745A-2427-420C-BE7B-9033D2D585E3}" dt="2022-05-03T03:10:04.674" v="2"/>
          <ac:spMkLst>
            <pc:docMk/>
            <pc:sldMk cId="1010618114" sldId="273"/>
            <ac:spMk id="9" creationId="{828D1E49-2A21-4A83-A0E0-FB1597B4B2ED}"/>
          </ac:spMkLst>
        </pc:spChg>
        <pc:spChg chg="add">
          <ac:chgData name="GOMEZ FLORES, ISAAC GABRIEL" userId="S::isaac.gomez@iteso.mx::33807e9e-b50c-4cbe-a0ac-4aade8760dc4" providerId="AD" clId="Web-{9168745A-2427-420C-BE7B-9033D2D585E3}" dt="2022-05-03T03:10:04.674" v="2"/>
          <ac:spMkLst>
            <pc:docMk/>
            <pc:sldMk cId="1010618114" sldId="273"/>
            <ac:spMk id="34" creationId="{E972DE0D-2E53-4159-ABD3-C601524262C2}"/>
          </ac:spMkLst>
        </pc:spChg>
        <pc:grpChg chg="add">
          <ac:chgData name="GOMEZ FLORES, ISAAC GABRIEL" userId="S::isaac.gomez@iteso.mx::33807e9e-b50c-4cbe-a0ac-4aade8760dc4" providerId="AD" clId="Web-{9168745A-2427-420C-BE7B-9033D2D585E3}" dt="2022-05-03T03:10:04.674" v="2"/>
          <ac:grpSpMkLst>
            <pc:docMk/>
            <pc:sldMk cId="1010618114" sldId="273"/>
            <ac:grpSpMk id="11" creationId="{088B852E-5494-418B-A833-75CF016A9E20}"/>
          </ac:grpSpMkLst>
        </pc:grpChg>
        <pc:picChg chg="add del mod">
          <ac:chgData name="GOMEZ FLORES, ISAAC GABRIEL" userId="S::isaac.gomez@iteso.mx::33807e9e-b50c-4cbe-a0ac-4aade8760dc4" providerId="AD" clId="Web-{9168745A-2427-420C-BE7B-9033D2D585E3}" dt="2022-05-03T03:10:41.255" v="5"/>
          <ac:picMkLst>
            <pc:docMk/>
            <pc:sldMk cId="1010618114" sldId="273"/>
            <ac:picMk id="4" creationId="{AAD5217A-97DB-6927-C77E-C2D12324BC23}"/>
          </ac:picMkLst>
        </pc:picChg>
        <pc:picChg chg="add mod">
          <ac:chgData name="GOMEZ FLORES, ISAAC GABRIEL" userId="S::isaac.gomez@iteso.mx::33807e9e-b50c-4cbe-a0ac-4aade8760dc4" providerId="AD" clId="Web-{9168745A-2427-420C-BE7B-9033D2D585E3}" dt="2022-05-03T03:10:48.536" v="8" actId="14100"/>
          <ac:picMkLst>
            <pc:docMk/>
            <pc:sldMk cId="1010618114" sldId="273"/>
            <ac:picMk id="5" creationId="{20012404-3337-596A-9CBD-E3B5D2ACA742}"/>
          </ac:picMkLst>
        </pc:picChg>
      </pc:sldChg>
      <pc:sldChg chg="addSp delSp modSp">
        <pc:chgData name="GOMEZ FLORES, ISAAC GABRIEL" userId="S::isaac.gomez@iteso.mx::33807e9e-b50c-4cbe-a0ac-4aade8760dc4" providerId="AD" clId="Web-{9168745A-2427-420C-BE7B-9033D2D585E3}" dt="2022-05-03T03:09:54.517" v="0"/>
        <pc:sldMkLst>
          <pc:docMk/>
          <pc:sldMk cId="832043728" sldId="274"/>
        </pc:sldMkLst>
        <pc:spChg chg="add mod">
          <ac:chgData name="GOMEZ FLORES, ISAAC GABRIEL" userId="S::isaac.gomez@iteso.mx::33807e9e-b50c-4cbe-a0ac-4aade8760dc4" providerId="AD" clId="Web-{9168745A-2427-420C-BE7B-9033D2D585E3}" dt="2022-05-03T03:09:54.517" v="0"/>
          <ac:spMkLst>
            <pc:docMk/>
            <pc:sldMk cId="832043728" sldId="274"/>
            <ac:spMk id="5" creationId="{B82213BA-3516-2604-AD73-9F2A9C695DFB}"/>
          </ac:spMkLst>
        </pc:spChg>
        <pc:picChg chg="del">
          <ac:chgData name="GOMEZ FLORES, ISAAC GABRIEL" userId="S::isaac.gomez@iteso.mx::33807e9e-b50c-4cbe-a0ac-4aade8760dc4" providerId="AD" clId="Web-{9168745A-2427-420C-BE7B-9033D2D585E3}" dt="2022-05-03T03:09:54.517" v="0"/>
          <ac:picMkLst>
            <pc:docMk/>
            <pc:sldMk cId="832043728" sldId="274"/>
            <ac:picMk id="4" creationId="{9E3B193E-5A86-638C-1E21-434411085C21}"/>
          </ac:picMkLst>
        </pc:picChg>
      </pc:sldChg>
      <pc:sldChg chg="modSp ord">
        <pc:chgData name="GOMEZ FLORES, ISAAC GABRIEL" userId="S::isaac.gomez@iteso.mx::33807e9e-b50c-4cbe-a0ac-4aade8760dc4" providerId="AD" clId="Web-{9168745A-2427-420C-BE7B-9033D2D585E3}" dt="2022-05-03T03:34:29.115" v="76" actId="20577"/>
        <pc:sldMkLst>
          <pc:docMk/>
          <pc:sldMk cId="44377230" sldId="275"/>
        </pc:sldMkLst>
        <pc:spChg chg="mod">
          <ac:chgData name="GOMEZ FLORES, ISAAC GABRIEL" userId="S::isaac.gomez@iteso.mx::33807e9e-b50c-4cbe-a0ac-4aade8760dc4" providerId="AD" clId="Web-{9168745A-2427-420C-BE7B-9033D2D585E3}" dt="2022-05-03T03:34:29.115" v="76" actId="20577"/>
          <ac:spMkLst>
            <pc:docMk/>
            <pc:sldMk cId="44377230" sldId="275"/>
            <ac:spMk id="2" creationId="{9046E589-5C33-4527-B5E9-E74292C57B6A}"/>
          </ac:spMkLst>
        </pc:spChg>
      </pc:sldChg>
      <pc:sldChg chg="addSp delSp modSp new mod setBg">
        <pc:chgData name="GOMEZ FLORES, ISAAC GABRIEL" userId="S::isaac.gomez@iteso.mx::33807e9e-b50c-4cbe-a0ac-4aade8760dc4" providerId="AD" clId="Web-{9168745A-2427-420C-BE7B-9033D2D585E3}" dt="2022-05-03T03:31:55.105" v="49"/>
        <pc:sldMkLst>
          <pc:docMk/>
          <pc:sldMk cId="3476742795" sldId="276"/>
        </pc:sldMkLst>
        <pc:spChg chg="del">
          <ac:chgData name="GOMEZ FLORES, ISAAC GABRIEL" userId="S::isaac.gomez@iteso.mx::33807e9e-b50c-4cbe-a0ac-4aade8760dc4" providerId="AD" clId="Web-{9168745A-2427-420C-BE7B-9033D2D585E3}" dt="2022-05-03T03:31:55.105" v="49"/>
          <ac:spMkLst>
            <pc:docMk/>
            <pc:sldMk cId="3476742795" sldId="276"/>
            <ac:spMk id="2" creationId="{89D5D7CA-51DA-9FB4-78D4-F5D3B4BDF27F}"/>
          </ac:spMkLst>
        </pc:spChg>
        <pc:spChg chg="del">
          <ac:chgData name="GOMEZ FLORES, ISAAC GABRIEL" userId="S::isaac.gomez@iteso.mx::33807e9e-b50c-4cbe-a0ac-4aade8760dc4" providerId="AD" clId="Web-{9168745A-2427-420C-BE7B-9033D2D585E3}" dt="2022-05-03T03:31:53.277" v="48"/>
          <ac:spMkLst>
            <pc:docMk/>
            <pc:sldMk cId="3476742795" sldId="276"/>
            <ac:spMk id="3" creationId="{0DB21EBD-A8DE-5C0A-66A8-4D1CB7937104}"/>
          </ac:spMkLst>
        </pc:spChg>
        <pc:spChg chg="add">
          <ac:chgData name="GOMEZ FLORES, ISAAC GABRIEL" userId="S::isaac.gomez@iteso.mx::33807e9e-b50c-4cbe-a0ac-4aade8760dc4" providerId="AD" clId="Web-{9168745A-2427-420C-BE7B-9033D2D585E3}" dt="2022-05-03T03:31:55.105" v="49"/>
          <ac:spMkLst>
            <pc:docMk/>
            <pc:sldMk cId="3476742795" sldId="276"/>
            <ac:spMk id="32" creationId="{C40B6375-7479-45C4-8B99-EA1CF75F31E2}"/>
          </ac:spMkLst>
        </pc:spChg>
        <pc:grpChg chg="add">
          <ac:chgData name="GOMEZ FLORES, ISAAC GABRIEL" userId="S::isaac.gomez@iteso.mx::33807e9e-b50c-4cbe-a0ac-4aade8760dc4" providerId="AD" clId="Web-{9168745A-2427-420C-BE7B-9033D2D585E3}" dt="2022-05-03T03:31:55.105" v="49"/>
          <ac:grpSpMkLst>
            <pc:docMk/>
            <pc:sldMk cId="3476742795" sldId="276"/>
            <ac:grpSpMk id="9" creationId="{9EA06921-3C0C-4126-AF75-9499D48390C3}"/>
          </ac:grpSpMkLst>
        </pc:grpChg>
        <pc:picChg chg="add mod ord">
          <ac:chgData name="GOMEZ FLORES, ISAAC GABRIEL" userId="S::isaac.gomez@iteso.mx::33807e9e-b50c-4cbe-a0ac-4aade8760dc4" providerId="AD" clId="Web-{9168745A-2427-420C-BE7B-9033D2D585E3}" dt="2022-05-03T03:31:55.105" v="49"/>
          <ac:picMkLst>
            <pc:docMk/>
            <pc:sldMk cId="3476742795" sldId="276"/>
            <ac:picMk id="4" creationId="{98CC50E7-A3C0-3E8B-728B-E10178CA7A79}"/>
          </ac:picMkLst>
        </pc:picChg>
      </pc:sldChg>
      <pc:sldChg chg="modSp new">
        <pc:chgData name="GOMEZ FLORES, ISAAC GABRIEL" userId="S::isaac.gomez@iteso.mx::33807e9e-b50c-4cbe-a0ac-4aade8760dc4" providerId="AD" clId="Web-{9168745A-2427-420C-BE7B-9033D2D585E3}" dt="2022-05-03T03:35:02.992" v="99" actId="1076"/>
        <pc:sldMkLst>
          <pc:docMk/>
          <pc:sldMk cId="1804732644" sldId="277"/>
        </pc:sldMkLst>
        <pc:spChg chg="mod">
          <ac:chgData name="GOMEZ FLORES, ISAAC GABRIEL" userId="S::isaac.gomez@iteso.mx::33807e9e-b50c-4cbe-a0ac-4aade8760dc4" providerId="AD" clId="Web-{9168745A-2427-420C-BE7B-9033D2D585E3}" dt="2022-05-03T03:34:46.429" v="96" actId="20577"/>
          <ac:spMkLst>
            <pc:docMk/>
            <pc:sldMk cId="1804732644" sldId="277"/>
            <ac:spMk id="2" creationId="{EEE3A0E3-71C1-6790-9C21-01FB7A2EE5CC}"/>
          </ac:spMkLst>
        </pc:spChg>
        <pc:spChg chg="mod">
          <ac:chgData name="GOMEZ FLORES, ISAAC GABRIEL" userId="S::isaac.gomez@iteso.mx::33807e9e-b50c-4cbe-a0ac-4aade8760dc4" providerId="AD" clId="Web-{9168745A-2427-420C-BE7B-9033D2D585E3}" dt="2022-05-03T03:35:02.992" v="99" actId="1076"/>
          <ac:spMkLst>
            <pc:docMk/>
            <pc:sldMk cId="1804732644" sldId="277"/>
            <ac:spMk id="3" creationId="{E5F04F76-92AC-0CA5-E040-812BD5BC8306}"/>
          </ac:spMkLst>
        </pc:spChg>
      </pc:sldChg>
      <pc:sldChg chg="addSp delSp modSp add replId">
        <pc:chgData name="GOMEZ FLORES, ISAAC GABRIEL" userId="S::isaac.gomez@iteso.mx::33807e9e-b50c-4cbe-a0ac-4aade8760dc4" providerId="AD" clId="Web-{9168745A-2427-420C-BE7B-9033D2D585E3}" dt="2022-05-03T03:40:09.888" v="107" actId="1076"/>
        <pc:sldMkLst>
          <pc:docMk/>
          <pc:sldMk cId="2534939563" sldId="278"/>
        </pc:sldMkLst>
        <pc:picChg chg="del">
          <ac:chgData name="GOMEZ FLORES, ISAAC GABRIEL" userId="S::isaac.gomez@iteso.mx::33807e9e-b50c-4cbe-a0ac-4aade8760dc4" providerId="AD" clId="Web-{9168745A-2427-420C-BE7B-9033D2D585E3}" dt="2022-05-03T03:39:53.527" v="101"/>
          <ac:picMkLst>
            <pc:docMk/>
            <pc:sldMk cId="2534939563" sldId="278"/>
            <ac:picMk id="3" creationId="{1A356C96-1E8C-CFCD-CBFA-C6A8ECE7A7BC}"/>
          </ac:picMkLst>
        </pc:picChg>
        <pc:picChg chg="add mod">
          <ac:chgData name="GOMEZ FLORES, ISAAC GABRIEL" userId="S::isaac.gomez@iteso.mx::33807e9e-b50c-4cbe-a0ac-4aade8760dc4" providerId="AD" clId="Web-{9168745A-2427-420C-BE7B-9033D2D585E3}" dt="2022-05-03T03:40:09.888" v="107" actId="1076"/>
          <ac:picMkLst>
            <pc:docMk/>
            <pc:sldMk cId="2534939563" sldId="278"/>
            <ac:picMk id="4" creationId="{BD581262-F83D-6D15-C01D-12C40F378E2C}"/>
          </ac:picMkLst>
        </pc:picChg>
      </pc:sldChg>
      <pc:sldChg chg="add del replId">
        <pc:chgData name="GOMEZ FLORES, ISAAC GABRIEL" userId="S::isaac.gomez@iteso.mx::33807e9e-b50c-4cbe-a0ac-4aade8760dc4" providerId="AD" clId="Web-{9168745A-2427-420C-BE7B-9033D2D585E3}" dt="2022-05-03T03:39:58.246" v="103"/>
        <pc:sldMkLst>
          <pc:docMk/>
          <pc:sldMk cId="461421068" sldId="279"/>
        </pc:sldMkLst>
      </pc:sldChg>
    </pc:docChg>
  </pc:docChgLst>
  <pc:docChgLst>
    <pc:chgData name="FLETES GUTIERREZ, JORGE IVAN" userId="S::jorge.fletes@iteso.mx::234edf80-6d22-48b5-ad2e-f34043ac68ba" providerId="AD" clId="Web-{C10C0DC1-FD71-41DC-B1BF-092154337936}"/>
    <pc:docChg chg="addSld delSld modSld">
      <pc:chgData name="FLETES GUTIERREZ, JORGE IVAN" userId="S::jorge.fletes@iteso.mx::234edf80-6d22-48b5-ad2e-f34043ac68ba" providerId="AD" clId="Web-{C10C0DC1-FD71-41DC-B1BF-092154337936}" dt="2022-05-03T23:28:14.054" v="163" actId="20577"/>
      <pc:docMkLst>
        <pc:docMk/>
      </pc:docMkLst>
      <pc:sldChg chg="addSp delSp modSp">
        <pc:chgData name="FLETES GUTIERREZ, JORGE IVAN" userId="S::jorge.fletes@iteso.mx::234edf80-6d22-48b5-ad2e-f34043ac68ba" providerId="AD" clId="Web-{C10C0DC1-FD71-41DC-B1BF-092154337936}" dt="2022-05-03T20:37:37.052" v="138"/>
        <pc:sldMkLst>
          <pc:docMk/>
          <pc:sldMk cId="2204771967" sldId="258"/>
        </pc:sldMkLst>
        <pc:spChg chg="mod">
          <ac:chgData name="FLETES GUTIERREZ, JORGE IVAN" userId="S::jorge.fletes@iteso.mx::234edf80-6d22-48b5-ad2e-f34043ac68ba" providerId="AD" clId="Web-{C10C0DC1-FD71-41DC-B1BF-092154337936}" dt="2022-05-03T20:37:37.052" v="138"/>
          <ac:spMkLst>
            <pc:docMk/>
            <pc:sldMk cId="2204771967" sldId="258"/>
            <ac:spMk id="2" creationId="{3F62D78E-0A14-4EA0-BFE0-373FA17D414C}"/>
          </ac:spMkLst>
        </pc:spChg>
        <pc:spChg chg="mod ord">
          <ac:chgData name="FLETES GUTIERREZ, JORGE IVAN" userId="S::jorge.fletes@iteso.mx::234edf80-6d22-48b5-ad2e-f34043ac68ba" providerId="AD" clId="Web-{C10C0DC1-FD71-41DC-B1BF-092154337936}" dt="2022-05-03T20:37:37.052" v="138"/>
          <ac:spMkLst>
            <pc:docMk/>
            <pc:sldMk cId="2204771967" sldId="258"/>
            <ac:spMk id="3" creationId="{1CE404D8-EC54-4C0D-A947-788997D3420A}"/>
          </ac:spMkLst>
        </pc:spChg>
        <pc:spChg chg="add del">
          <ac:chgData name="FLETES GUTIERREZ, JORGE IVAN" userId="S::jorge.fletes@iteso.mx::234edf80-6d22-48b5-ad2e-f34043ac68ba" providerId="AD" clId="Web-{C10C0DC1-FD71-41DC-B1BF-092154337936}" dt="2022-05-03T20:37:37.052" v="138"/>
          <ac:spMkLst>
            <pc:docMk/>
            <pc:sldMk cId="2204771967" sldId="258"/>
            <ac:spMk id="8" creationId="{E2366EBA-92FD-44AE-87A9-25E5135EB2C9}"/>
          </ac:spMkLst>
        </pc:spChg>
        <pc:spChg chg="add del">
          <ac:chgData name="FLETES GUTIERREZ, JORGE IVAN" userId="S::jorge.fletes@iteso.mx::234edf80-6d22-48b5-ad2e-f34043ac68ba" providerId="AD" clId="Web-{C10C0DC1-FD71-41DC-B1BF-092154337936}" dt="2022-05-03T20:37:37.052" v="138"/>
          <ac:spMkLst>
            <pc:docMk/>
            <pc:sldMk cId="2204771967" sldId="258"/>
            <ac:spMk id="33" creationId="{7C462C46-EFB7-4580-9921-DFC346FCC3C2}"/>
          </ac:spMkLst>
        </pc:spChg>
        <pc:spChg chg="add del">
          <ac:chgData name="FLETES GUTIERREZ, JORGE IVAN" userId="S::jorge.fletes@iteso.mx::234edf80-6d22-48b5-ad2e-f34043ac68ba" providerId="AD" clId="Web-{C10C0DC1-FD71-41DC-B1BF-092154337936}" dt="2022-05-03T20:37:37.052" v="138"/>
          <ac:spMkLst>
            <pc:docMk/>
            <pc:sldMk cId="2204771967" sldId="258"/>
            <ac:spMk id="35" creationId="{B8B918B4-AB10-4E3A-916E-A9625586EA47}"/>
          </ac:spMkLst>
        </pc:spChg>
        <pc:spChg chg="add del">
          <ac:chgData name="FLETES GUTIERREZ, JORGE IVAN" userId="S::jorge.fletes@iteso.mx::234edf80-6d22-48b5-ad2e-f34043ac68ba" providerId="AD" clId="Web-{C10C0DC1-FD71-41DC-B1BF-092154337936}" dt="2022-05-03T20:37:30.990" v="135"/>
          <ac:spMkLst>
            <pc:docMk/>
            <pc:sldMk cId="2204771967" sldId="258"/>
            <ac:spMk id="40" creationId="{EDFF257A-042C-46B5-80D1-3E8CFD33446E}"/>
          </ac:spMkLst>
        </pc:spChg>
        <pc:spChg chg="add del">
          <ac:chgData name="FLETES GUTIERREZ, JORGE IVAN" userId="S::jorge.fletes@iteso.mx::234edf80-6d22-48b5-ad2e-f34043ac68ba" providerId="AD" clId="Web-{C10C0DC1-FD71-41DC-B1BF-092154337936}" dt="2022-05-03T20:37:30.990" v="135"/>
          <ac:spMkLst>
            <pc:docMk/>
            <pc:sldMk cId="2204771967" sldId="258"/>
            <ac:spMk id="65" creationId="{9C057A66-6E97-4BA5-B4B3-2690ACE3CE80}"/>
          </ac:spMkLst>
        </pc:spChg>
        <pc:spChg chg="add del">
          <ac:chgData name="FLETES GUTIERREZ, JORGE IVAN" userId="S::jorge.fletes@iteso.mx::234edf80-6d22-48b5-ad2e-f34043ac68ba" providerId="AD" clId="Web-{C10C0DC1-FD71-41DC-B1BF-092154337936}" dt="2022-05-03T20:37:30.990" v="135"/>
          <ac:spMkLst>
            <pc:docMk/>
            <pc:sldMk cId="2204771967" sldId="258"/>
            <ac:spMk id="67" creationId="{764884A8-16DD-467F-A648-70B32E20BA99}"/>
          </ac:spMkLst>
        </pc:spChg>
        <pc:spChg chg="add del">
          <ac:chgData name="FLETES GUTIERREZ, JORGE IVAN" userId="S::jorge.fletes@iteso.mx::234edf80-6d22-48b5-ad2e-f34043ac68ba" providerId="AD" clId="Web-{C10C0DC1-FD71-41DC-B1BF-092154337936}" dt="2022-05-03T20:37:30.990" v="135"/>
          <ac:spMkLst>
            <pc:docMk/>
            <pc:sldMk cId="2204771967" sldId="258"/>
            <ac:spMk id="69" creationId="{276681CD-6924-4550-926C-667FC2C6A8B5}"/>
          </ac:spMkLst>
        </pc:spChg>
        <pc:spChg chg="add del">
          <ac:chgData name="FLETES GUTIERREZ, JORGE IVAN" userId="S::jorge.fletes@iteso.mx::234edf80-6d22-48b5-ad2e-f34043ac68ba" providerId="AD" clId="Web-{C10C0DC1-FD71-41DC-B1BF-092154337936}" dt="2022-05-03T20:37:37.037" v="137"/>
          <ac:spMkLst>
            <pc:docMk/>
            <pc:sldMk cId="2204771967" sldId="258"/>
            <ac:spMk id="71" creationId="{48CAE4AE-A9DF-45AF-9A9C-1712BC63418E}"/>
          </ac:spMkLst>
        </pc:spChg>
        <pc:spChg chg="add del">
          <ac:chgData name="FLETES GUTIERREZ, JORGE IVAN" userId="S::jorge.fletes@iteso.mx::234edf80-6d22-48b5-ad2e-f34043ac68ba" providerId="AD" clId="Web-{C10C0DC1-FD71-41DC-B1BF-092154337936}" dt="2022-05-03T20:37:37.037" v="137"/>
          <ac:spMkLst>
            <pc:docMk/>
            <pc:sldMk cId="2204771967" sldId="258"/>
            <ac:spMk id="73" creationId="{E972DE0D-2E53-4159-ABD3-C601524262C2}"/>
          </ac:spMkLst>
        </pc:spChg>
        <pc:spChg chg="add">
          <ac:chgData name="FLETES GUTIERREZ, JORGE IVAN" userId="S::jorge.fletes@iteso.mx::234edf80-6d22-48b5-ad2e-f34043ac68ba" providerId="AD" clId="Web-{C10C0DC1-FD71-41DC-B1BF-092154337936}" dt="2022-05-03T20:37:37.052" v="138"/>
          <ac:spMkLst>
            <pc:docMk/>
            <pc:sldMk cId="2204771967" sldId="258"/>
            <ac:spMk id="75" creationId="{48CAE4AE-A9DF-45AF-9A9C-1712BC63418E}"/>
          </ac:spMkLst>
        </pc:spChg>
        <pc:spChg chg="add">
          <ac:chgData name="FLETES GUTIERREZ, JORGE IVAN" userId="S::jorge.fletes@iteso.mx::234edf80-6d22-48b5-ad2e-f34043ac68ba" providerId="AD" clId="Web-{C10C0DC1-FD71-41DC-B1BF-092154337936}" dt="2022-05-03T20:37:37.052" v="138"/>
          <ac:spMkLst>
            <pc:docMk/>
            <pc:sldMk cId="2204771967" sldId="258"/>
            <ac:spMk id="77" creationId="{E972DE0D-2E53-4159-ABD3-C601524262C2}"/>
          </ac:spMkLst>
        </pc:spChg>
        <pc:grpChg chg="add del">
          <ac:chgData name="FLETES GUTIERREZ, JORGE IVAN" userId="S::jorge.fletes@iteso.mx::234edf80-6d22-48b5-ad2e-f34043ac68ba" providerId="AD" clId="Web-{C10C0DC1-FD71-41DC-B1BF-092154337936}" dt="2022-05-03T20:37:37.052" v="138"/>
          <ac:grpSpMkLst>
            <pc:docMk/>
            <pc:sldMk cId="2204771967" sldId="258"/>
            <ac:grpSpMk id="10" creationId="{B437F5FC-01F7-4EB4-81E7-C27D917E9554}"/>
          </ac:grpSpMkLst>
        </pc:grpChg>
        <pc:grpChg chg="add del">
          <ac:chgData name="FLETES GUTIERREZ, JORGE IVAN" userId="S::jorge.fletes@iteso.mx::234edf80-6d22-48b5-ad2e-f34043ac68ba" providerId="AD" clId="Web-{C10C0DC1-FD71-41DC-B1BF-092154337936}" dt="2022-05-03T20:37:30.990" v="135"/>
          <ac:grpSpMkLst>
            <pc:docMk/>
            <pc:sldMk cId="2204771967" sldId="258"/>
            <ac:grpSpMk id="42" creationId="{E2836BD6-A1CD-4253-813F-3EDA642A7ACC}"/>
          </ac:grpSpMkLst>
        </pc:grpChg>
        <pc:grpChg chg="add del">
          <ac:chgData name="FLETES GUTIERREZ, JORGE IVAN" userId="S::jorge.fletes@iteso.mx::234edf80-6d22-48b5-ad2e-f34043ac68ba" providerId="AD" clId="Web-{C10C0DC1-FD71-41DC-B1BF-092154337936}" dt="2022-05-03T20:37:37.037" v="137"/>
          <ac:grpSpMkLst>
            <pc:docMk/>
            <pc:sldMk cId="2204771967" sldId="258"/>
            <ac:grpSpMk id="72" creationId="{6C272060-BC98-4C91-A58F-4DFEC566CF7F}"/>
          </ac:grpSpMkLst>
        </pc:grpChg>
        <pc:grpChg chg="add">
          <ac:chgData name="FLETES GUTIERREZ, JORGE IVAN" userId="S::jorge.fletes@iteso.mx::234edf80-6d22-48b5-ad2e-f34043ac68ba" providerId="AD" clId="Web-{C10C0DC1-FD71-41DC-B1BF-092154337936}" dt="2022-05-03T20:37:37.052" v="138"/>
          <ac:grpSpMkLst>
            <pc:docMk/>
            <pc:sldMk cId="2204771967" sldId="258"/>
            <ac:grpSpMk id="76" creationId="{6C272060-BC98-4C91-A58F-4DFEC566CF7F}"/>
          </ac:grpSpMkLst>
        </pc:grpChg>
        <pc:picChg chg="mod">
          <ac:chgData name="FLETES GUTIERREZ, JORGE IVAN" userId="S::jorge.fletes@iteso.mx::234edf80-6d22-48b5-ad2e-f34043ac68ba" providerId="AD" clId="Web-{C10C0DC1-FD71-41DC-B1BF-092154337936}" dt="2022-05-03T20:37:37.052" v="138"/>
          <ac:picMkLst>
            <pc:docMk/>
            <pc:sldMk cId="2204771967" sldId="258"/>
            <ac:picMk id="4" creationId="{E123E337-3B70-CA39-93C8-C5C06E8A9FDF}"/>
          </ac:picMkLst>
        </pc:picChg>
      </pc:sldChg>
      <pc:sldChg chg="modSp">
        <pc:chgData name="FLETES GUTIERREZ, JORGE IVAN" userId="S::jorge.fletes@iteso.mx::234edf80-6d22-48b5-ad2e-f34043ac68ba" providerId="AD" clId="Web-{C10C0DC1-FD71-41DC-B1BF-092154337936}" dt="2022-05-03T19:34:38.173" v="18" actId="14100"/>
        <pc:sldMkLst>
          <pc:docMk/>
          <pc:sldMk cId="581934641" sldId="262"/>
        </pc:sldMkLst>
        <pc:spChg chg="mod">
          <ac:chgData name="FLETES GUTIERREZ, JORGE IVAN" userId="S::jorge.fletes@iteso.mx::234edf80-6d22-48b5-ad2e-f34043ac68ba" providerId="AD" clId="Web-{C10C0DC1-FD71-41DC-B1BF-092154337936}" dt="2022-05-03T19:34:38.173" v="18" actId="14100"/>
          <ac:spMkLst>
            <pc:docMk/>
            <pc:sldMk cId="581934641" sldId="262"/>
            <ac:spMk id="3" creationId="{30AE6412-4CA7-0D74-8E19-F3F21B2A8DD0}"/>
          </ac:spMkLst>
        </pc:spChg>
      </pc:sldChg>
      <pc:sldChg chg="addSp delSp modSp">
        <pc:chgData name="FLETES GUTIERREZ, JORGE IVAN" userId="S::jorge.fletes@iteso.mx::234edf80-6d22-48b5-ad2e-f34043ac68ba" providerId="AD" clId="Web-{C10C0DC1-FD71-41DC-B1BF-092154337936}" dt="2022-05-03T20:42:17.847" v="142" actId="20577"/>
        <pc:sldMkLst>
          <pc:docMk/>
          <pc:sldMk cId="4023048128" sldId="263"/>
        </pc:sldMkLst>
        <pc:spChg chg="mod">
          <ac:chgData name="FLETES GUTIERREZ, JORGE IVAN" userId="S::jorge.fletes@iteso.mx::234edf80-6d22-48b5-ad2e-f34043ac68ba" providerId="AD" clId="Web-{C10C0DC1-FD71-41DC-B1BF-092154337936}" dt="2022-05-03T20:20:35.560" v="96"/>
          <ac:spMkLst>
            <pc:docMk/>
            <pc:sldMk cId="4023048128" sldId="263"/>
            <ac:spMk id="2" creationId="{21D70DFA-320A-1EBB-E8E5-A43BFE6C1B59}"/>
          </ac:spMkLst>
        </pc:spChg>
        <pc:spChg chg="mod ord">
          <ac:chgData name="FLETES GUTIERREZ, JORGE IVAN" userId="S::jorge.fletes@iteso.mx::234edf80-6d22-48b5-ad2e-f34043ac68ba" providerId="AD" clId="Web-{C10C0DC1-FD71-41DC-B1BF-092154337936}" dt="2022-05-03T20:42:17.847" v="142" actId="20577"/>
          <ac:spMkLst>
            <pc:docMk/>
            <pc:sldMk cId="4023048128" sldId="263"/>
            <ac:spMk id="3" creationId="{F1502A44-C373-A365-5A30-F019957D460F}"/>
          </ac:spMkLst>
        </pc:spChg>
        <pc:spChg chg="add del">
          <ac:chgData name="FLETES GUTIERREZ, JORGE IVAN" userId="S::jorge.fletes@iteso.mx::234edf80-6d22-48b5-ad2e-f34043ac68ba" providerId="AD" clId="Web-{C10C0DC1-FD71-41DC-B1BF-092154337936}" dt="2022-05-03T20:20:35.560" v="96"/>
          <ac:spMkLst>
            <pc:docMk/>
            <pc:sldMk cId="4023048128" sldId="263"/>
            <ac:spMk id="9" creationId="{828D1E49-2A21-4A83-A0E0-FB1597B4B2ED}"/>
          </ac:spMkLst>
        </pc:spChg>
        <pc:spChg chg="add del">
          <ac:chgData name="FLETES GUTIERREZ, JORGE IVAN" userId="S::jorge.fletes@iteso.mx::234edf80-6d22-48b5-ad2e-f34043ac68ba" providerId="AD" clId="Web-{C10C0DC1-FD71-41DC-B1BF-092154337936}" dt="2022-05-03T20:20:35.560" v="96"/>
          <ac:spMkLst>
            <pc:docMk/>
            <pc:sldMk cId="4023048128" sldId="263"/>
            <ac:spMk id="34" creationId="{E972DE0D-2E53-4159-ABD3-C601524262C2}"/>
          </ac:spMkLst>
        </pc:spChg>
        <pc:spChg chg="add del">
          <ac:chgData name="FLETES GUTIERREZ, JORGE IVAN" userId="S::jorge.fletes@iteso.mx::234edf80-6d22-48b5-ad2e-f34043ac68ba" providerId="AD" clId="Web-{C10C0DC1-FD71-41DC-B1BF-092154337936}" dt="2022-05-03T20:20:35.560" v="96"/>
          <ac:spMkLst>
            <pc:docMk/>
            <pc:sldMk cId="4023048128" sldId="263"/>
            <ac:spMk id="39" creationId="{7CC9829A-26F6-4595-8608-1A9F57DA7504}"/>
          </ac:spMkLst>
        </pc:spChg>
        <pc:grpChg chg="add del">
          <ac:chgData name="FLETES GUTIERREZ, JORGE IVAN" userId="S::jorge.fletes@iteso.mx::234edf80-6d22-48b5-ad2e-f34043ac68ba" providerId="AD" clId="Web-{C10C0DC1-FD71-41DC-B1BF-092154337936}" dt="2022-05-03T20:20:35.560" v="96"/>
          <ac:grpSpMkLst>
            <pc:docMk/>
            <pc:sldMk cId="4023048128" sldId="263"/>
            <ac:grpSpMk id="11" creationId="{088B852E-5494-418B-A833-75CF016A9E20}"/>
          </ac:grpSpMkLst>
        </pc:grpChg>
        <pc:grpChg chg="add del">
          <ac:chgData name="FLETES GUTIERREZ, JORGE IVAN" userId="S::jorge.fletes@iteso.mx::234edf80-6d22-48b5-ad2e-f34043ac68ba" providerId="AD" clId="Web-{C10C0DC1-FD71-41DC-B1BF-092154337936}" dt="2022-05-03T20:20:35.560" v="96"/>
          <ac:grpSpMkLst>
            <pc:docMk/>
            <pc:sldMk cId="4023048128" sldId="263"/>
            <ac:grpSpMk id="41" creationId="{75343792-FB15-4868-8582-6FB07FD06552}"/>
          </ac:grpSpMkLst>
        </pc:grpChg>
        <pc:grpChg chg="add del">
          <ac:chgData name="FLETES GUTIERREZ, JORGE IVAN" userId="S::jorge.fletes@iteso.mx::234edf80-6d22-48b5-ad2e-f34043ac68ba" providerId="AD" clId="Web-{C10C0DC1-FD71-41DC-B1BF-092154337936}" dt="2022-05-03T20:20:35.560" v="96"/>
          <ac:grpSpMkLst>
            <pc:docMk/>
            <pc:sldMk cId="4023048128" sldId="263"/>
            <ac:grpSpMk id="64" creationId="{F594A2EF-2FF2-48A2-91C9-02790030750B}"/>
          </ac:grpSpMkLst>
        </pc:grpChg>
        <pc:picChg chg="add del">
          <ac:chgData name="FLETES GUTIERREZ, JORGE IVAN" userId="S::jorge.fletes@iteso.mx::234edf80-6d22-48b5-ad2e-f34043ac68ba" providerId="AD" clId="Web-{C10C0DC1-FD71-41DC-B1BF-092154337936}" dt="2022-05-03T20:20:48.638" v="101"/>
          <ac:picMkLst>
            <pc:docMk/>
            <pc:sldMk cId="4023048128" sldId="263"/>
            <ac:picMk id="4" creationId="{9F20C277-927B-75AE-792F-821D6A3F9605}"/>
          </ac:picMkLst>
        </pc:picChg>
        <pc:picChg chg="add del mod">
          <ac:chgData name="FLETES GUTIERREZ, JORGE IVAN" userId="S::jorge.fletes@iteso.mx::234edf80-6d22-48b5-ad2e-f34043ac68ba" providerId="AD" clId="Web-{C10C0DC1-FD71-41DC-B1BF-092154337936}" dt="2022-05-03T20:20:46.200" v="100"/>
          <ac:picMkLst>
            <pc:docMk/>
            <pc:sldMk cId="4023048128" sldId="263"/>
            <ac:picMk id="5" creationId="{7FF3D7D6-FE3F-770C-2CCC-EB80155BC060}"/>
          </ac:picMkLst>
        </pc:picChg>
      </pc:sldChg>
      <pc:sldChg chg="modSp">
        <pc:chgData name="FLETES GUTIERREZ, JORGE IVAN" userId="S::jorge.fletes@iteso.mx::234edf80-6d22-48b5-ad2e-f34043ac68ba" providerId="AD" clId="Web-{C10C0DC1-FD71-41DC-B1BF-092154337936}" dt="2022-05-03T23:28:07.726" v="160" actId="20577"/>
        <pc:sldMkLst>
          <pc:docMk/>
          <pc:sldMk cId="691653909" sldId="264"/>
        </pc:sldMkLst>
        <pc:spChg chg="mod">
          <ac:chgData name="FLETES GUTIERREZ, JORGE IVAN" userId="S::jorge.fletes@iteso.mx::234edf80-6d22-48b5-ad2e-f34043ac68ba" providerId="AD" clId="Web-{C10C0DC1-FD71-41DC-B1BF-092154337936}" dt="2022-05-03T23:28:07.726" v="160" actId="20577"/>
          <ac:spMkLst>
            <pc:docMk/>
            <pc:sldMk cId="691653909" sldId="264"/>
            <ac:spMk id="3" creationId="{FDA8210D-69DA-4E49-BEA2-E9EE3DF704DB}"/>
          </ac:spMkLst>
        </pc:spChg>
      </pc:sldChg>
      <pc:sldChg chg="addSp modSp">
        <pc:chgData name="FLETES GUTIERREZ, JORGE IVAN" userId="S::jorge.fletes@iteso.mx::234edf80-6d22-48b5-ad2e-f34043ac68ba" providerId="AD" clId="Web-{C10C0DC1-FD71-41DC-B1BF-092154337936}" dt="2022-05-03T21:21:09.972" v="158" actId="1076"/>
        <pc:sldMkLst>
          <pc:docMk/>
          <pc:sldMk cId="2335938120" sldId="266"/>
        </pc:sldMkLst>
        <pc:picChg chg="add mod">
          <ac:chgData name="FLETES GUTIERREZ, JORGE IVAN" userId="S::jorge.fletes@iteso.mx::234edf80-6d22-48b5-ad2e-f34043ac68ba" providerId="AD" clId="Web-{C10C0DC1-FD71-41DC-B1BF-092154337936}" dt="2022-05-03T21:21:09.972" v="158" actId="1076"/>
          <ac:picMkLst>
            <pc:docMk/>
            <pc:sldMk cId="2335938120" sldId="266"/>
            <ac:picMk id="3" creationId="{89373EEF-AC14-693C-823B-EC6134E53075}"/>
          </ac:picMkLst>
        </pc:picChg>
      </pc:sldChg>
      <pc:sldChg chg="addSp delSp modSp">
        <pc:chgData name="FLETES GUTIERREZ, JORGE IVAN" userId="S::jorge.fletes@iteso.mx::234edf80-6d22-48b5-ad2e-f34043ac68ba" providerId="AD" clId="Web-{C10C0DC1-FD71-41DC-B1BF-092154337936}" dt="2022-05-03T23:28:14.054" v="163" actId="20577"/>
        <pc:sldMkLst>
          <pc:docMk/>
          <pc:sldMk cId="1010618114" sldId="273"/>
        </pc:sldMkLst>
        <pc:spChg chg="del">
          <ac:chgData name="FLETES GUTIERREZ, JORGE IVAN" userId="S::jorge.fletes@iteso.mx::234edf80-6d22-48b5-ad2e-f34043ac68ba" providerId="AD" clId="Web-{C10C0DC1-FD71-41DC-B1BF-092154337936}" dt="2022-05-03T19:27:24.567" v="0"/>
          <ac:spMkLst>
            <pc:docMk/>
            <pc:sldMk cId="1010618114" sldId="273"/>
            <ac:spMk id="2" creationId="{9046E589-5C33-4527-B5E9-E74292C57B6A}"/>
          </ac:spMkLst>
        </pc:spChg>
        <pc:spChg chg="mod">
          <ac:chgData name="FLETES GUTIERREZ, JORGE IVAN" userId="S::jorge.fletes@iteso.mx::234edf80-6d22-48b5-ad2e-f34043ac68ba" providerId="AD" clId="Web-{C10C0DC1-FD71-41DC-B1BF-092154337936}" dt="2022-05-03T23:28:14.054" v="163" actId="20577"/>
          <ac:spMkLst>
            <pc:docMk/>
            <pc:sldMk cId="1010618114" sldId="273"/>
            <ac:spMk id="3" creationId="{FDA8210D-69DA-4E49-BEA2-E9EE3DF704DB}"/>
          </ac:spMkLst>
        </pc:spChg>
        <pc:spChg chg="add mod">
          <ac:chgData name="FLETES GUTIERREZ, JORGE IVAN" userId="S::jorge.fletes@iteso.mx::234edf80-6d22-48b5-ad2e-f34043ac68ba" providerId="AD" clId="Web-{C10C0DC1-FD71-41DC-B1BF-092154337936}" dt="2022-05-03T19:27:24.567" v="0"/>
          <ac:spMkLst>
            <pc:docMk/>
            <pc:sldMk cId="1010618114" sldId="273"/>
            <ac:spMk id="6" creationId="{405A861E-DABF-4AAD-ACBD-CC322022B8FA}"/>
          </ac:spMkLst>
        </pc:spChg>
      </pc:sldChg>
      <pc:sldChg chg="addSp delSp modSp del mod setBg setClrOvrMap">
        <pc:chgData name="FLETES GUTIERREZ, JORGE IVAN" userId="S::jorge.fletes@iteso.mx::234edf80-6d22-48b5-ad2e-f34043ac68ba" providerId="AD" clId="Web-{C10C0DC1-FD71-41DC-B1BF-092154337936}" dt="2022-05-03T21:16:35.407" v="156"/>
        <pc:sldMkLst>
          <pc:docMk/>
          <pc:sldMk cId="44377230" sldId="275"/>
        </pc:sldMkLst>
        <pc:spChg chg="mod">
          <ac:chgData name="FLETES GUTIERREZ, JORGE IVAN" userId="S::jorge.fletes@iteso.mx::234edf80-6d22-48b5-ad2e-f34043ac68ba" providerId="AD" clId="Web-{C10C0DC1-FD71-41DC-B1BF-092154337936}" dt="2022-05-03T21:15:17.610" v="152"/>
          <ac:spMkLst>
            <pc:docMk/>
            <pc:sldMk cId="44377230" sldId="275"/>
            <ac:spMk id="2" creationId="{9046E589-5C33-4527-B5E9-E74292C57B6A}"/>
          </ac:spMkLst>
        </pc:spChg>
        <pc:spChg chg="mod ord">
          <ac:chgData name="FLETES GUTIERREZ, JORGE IVAN" userId="S::jorge.fletes@iteso.mx::234edf80-6d22-48b5-ad2e-f34043ac68ba" providerId="AD" clId="Web-{C10C0DC1-FD71-41DC-B1BF-092154337936}" dt="2022-05-03T21:16:27.876" v="155" actId="1076"/>
          <ac:spMkLst>
            <pc:docMk/>
            <pc:sldMk cId="44377230" sldId="275"/>
            <ac:spMk id="3" creationId="{FDA8210D-69DA-4E49-BEA2-E9EE3DF704DB}"/>
          </ac:spMkLst>
        </pc:spChg>
        <pc:spChg chg="del">
          <ac:chgData name="FLETES GUTIERREZ, JORGE IVAN" userId="S::jorge.fletes@iteso.mx::234edf80-6d22-48b5-ad2e-f34043ac68ba" providerId="AD" clId="Web-{C10C0DC1-FD71-41DC-B1BF-092154337936}" dt="2022-05-03T21:15:17.610" v="152"/>
          <ac:spMkLst>
            <pc:docMk/>
            <pc:sldMk cId="44377230" sldId="275"/>
            <ac:spMk id="11" creationId="{828D1E49-2A21-4A83-A0E0-FB1597B4B2ED}"/>
          </ac:spMkLst>
        </pc:spChg>
        <pc:spChg chg="del">
          <ac:chgData name="FLETES GUTIERREZ, JORGE IVAN" userId="S::jorge.fletes@iteso.mx::234edf80-6d22-48b5-ad2e-f34043ac68ba" providerId="AD" clId="Web-{C10C0DC1-FD71-41DC-B1BF-092154337936}" dt="2022-05-03T21:15:17.610" v="152"/>
          <ac:spMkLst>
            <pc:docMk/>
            <pc:sldMk cId="44377230" sldId="275"/>
            <ac:spMk id="36" creationId="{E972DE0D-2E53-4159-ABD3-C601524262C2}"/>
          </ac:spMkLst>
        </pc:spChg>
        <pc:spChg chg="add">
          <ac:chgData name="FLETES GUTIERREZ, JORGE IVAN" userId="S::jorge.fletes@iteso.mx::234edf80-6d22-48b5-ad2e-f34043ac68ba" providerId="AD" clId="Web-{C10C0DC1-FD71-41DC-B1BF-092154337936}" dt="2022-05-03T21:15:17.610" v="152"/>
          <ac:spMkLst>
            <pc:docMk/>
            <pc:sldMk cId="44377230" sldId="275"/>
            <ac:spMk id="41" creationId="{A3BAF07C-C39E-42EB-BB22-8D46691D9735}"/>
          </ac:spMkLst>
        </pc:spChg>
        <pc:spChg chg="add">
          <ac:chgData name="FLETES GUTIERREZ, JORGE IVAN" userId="S::jorge.fletes@iteso.mx::234edf80-6d22-48b5-ad2e-f34043ac68ba" providerId="AD" clId="Web-{C10C0DC1-FD71-41DC-B1BF-092154337936}" dt="2022-05-03T21:15:17.610" v="152"/>
          <ac:spMkLst>
            <pc:docMk/>
            <pc:sldMk cId="44377230" sldId="275"/>
            <ac:spMk id="64" creationId="{44C110BA-81E8-4247-853A-5F2B93E92E46}"/>
          </ac:spMkLst>
        </pc:spChg>
        <pc:grpChg chg="del">
          <ac:chgData name="FLETES GUTIERREZ, JORGE IVAN" userId="S::jorge.fletes@iteso.mx::234edf80-6d22-48b5-ad2e-f34043ac68ba" providerId="AD" clId="Web-{C10C0DC1-FD71-41DC-B1BF-092154337936}" dt="2022-05-03T21:15:17.610" v="152"/>
          <ac:grpSpMkLst>
            <pc:docMk/>
            <pc:sldMk cId="44377230" sldId="275"/>
            <ac:grpSpMk id="13" creationId="{088B852E-5494-418B-A833-75CF016A9E20}"/>
          </ac:grpSpMkLst>
        </pc:grpChg>
        <pc:grpChg chg="add">
          <ac:chgData name="FLETES GUTIERREZ, JORGE IVAN" userId="S::jorge.fletes@iteso.mx::234edf80-6d22-48b5-ad2e-f34043ac68ba" providerId="AD" clId="Web-{C10C0DC1-FD71-41DC-B1BF-092154337936}" dt="2022-05-03T21:15:17.610" v="152"/>
          <ac:grpSpMkLst>
            <pc:docMk/>
            <pc:sldMk cId="44377230" sldId="275"/>
            <ac:grpSpMk id="43" creationId="{D8E9CF54-0466-4261-9E62-0249E60E1886}"/>
          </ac:grpSpMkLst>
        </pc:grpChg>
        <pc:picChg chg="add mod">
          <ac:chgData name="FLETES GUTIERREZ, JORGE IVAN" userId="S::jorge.fletes@iteso.mx::234edf80-6d22-48b5-ad2e-f34043ac68ba" providerId="AD" clId="Web-{C10C0DC1-FD71-41DC-B1BF-092154337936}" dt="2022-05-03T21:16:23.673" v="153" actId="1076"/>
          <ac:picMkLst>
            <pc:docMk/>
            <pc:sldMk cId="44377230" sldId="275"/>
            <ac:picMk id="4" creationId="{54B8EDB8-CBE1-111E-9836-C5A73118FBBD}"/>
          </ac:picMkLst>
        </pc:picChg>
        <pc:picChg chg="mod">
          <ac:chgData name="FLETES GUTIERREZ, JORGE IVAN" userId="S::jorge.fletes@iteso.mx::234edf80-6d22-48b5-ad2e-f34043ac68ba" providerId="AD" clId="Web-{C10C0DC1-FD71-41DC-B1BF-092154337936}" dt="2022-05-03T21:16:25.001" v="154" actId="1076"/>
          <ac:picMkLst>
            <pc:docMk/>
            <pc:sldMk cId="44377230" sldId="275"/>
            <ac:picMk id="7" creationId="{388CBD1E-66CC-60A7-B16D-3414FB51DA3E}"/>
          </ac:picMkLst>
        </pc:picChg>
      </pc:sldChg>
      <pc:sldChg chg="addSp delSp modSp add del replId">
        <pc:chgData name="FLETES GUTIERREZ, JORGE IVAN" userId="S::jorge.fletes@iteso.mx::234edf80-6d22-48b5-ad2e-f34043ac68ba" providerId="AD" clId="Web-{C10C0DC1-FD71-41DC-B1BF-092154337936}" dt="2022-05-03T20:16:34.608" v="82"/>
        <pc:sldMkLst>
          <pc:docMk/>
          <pc:sldMk cId="1375771187" sldId="279"/>
        </pc:sldMkLst>
        <pc:spChg chg="del">
          <ac:chgData name="FLETES GUTIERREZ, JORGE IVAN" userId="S::jorge.fletes@iteso.mx::234edf80-6d22-48b5-ad2e-f34043ac68ba" providerId="AD" clId="Web-{C10C0DC1-FD71-41DC-B1BF-092154337936}" dt="2022-05-03T20:06:28.597" v="72"/>
          <ac:spMkLst>
            <pc:docMk/>
            <pc:sldMk cId="1375771187" sldId="279"/>
            <ac:spMk id="6" creationId="{405A861E-DABF-4AAD-ACBD-CC322022B8FA}"/>
          </ac:spMkLst>
        </pc:spChg>
        <pc:picChg chg="add del mod">
          <ac:chgData name="FLETES GUTIERREZ, JORGE IVAN" userId="S::jorge.fletes@iteso.mx::234edf80-6d22-48b5-ad2e-f34043ac68ba" providerId="AD" clId="Web-{C10C0DC1-FD71-41DC-B1BF-092154337936}" dt="2022-05-03T20:16:31.139" v="81"/>
          <ac:picMkLst>
            <pc:docMk/>
            <pc:sldMk cId="1375771187" sldId="279"/>
            <ac:picMk id="2" creationId="{7458E32E-7600-BEFD-585A-A4018E1C84A1}"/>
          </ac:picMkLst>
        </pc:picChg>
        <pc:picChg chg="del">
          <ac:chgData name="FLETES GUTIERREZ, JORGE IVAN" userId="S::jorge.fletes@iteso.mx::234edf80-6d22-48b5-ad2e-f34043ac68ba" providerId="AD" clId="Web-{C10C0DC1-FD71-41DC-B1BF-092154337936}" dt="2022-05-03T20:06:24.612" v="71"/>
          <ac:picMkLst>
            <pc:docMk/>
            <pc:sldMk cId="1375771187" sldId="279"/>
            <ac:picMk id="4" creationId="{0A804ABA-2802-87CA-0B6E-64A4E9953EF2}"/>
          </ac:picMkLst>
        </pc:picChg>
      </pc:sldChg>
      <pc:sldChg chg="add del replId">
        <pc:chgData name="FLETES GUTIERREZ, JORGE IVAN" userId="S::jorge.fletes@iteso.mx::234edf80-6d22-48b5-ad2e-f34043ac68ba" providerId="AD" clId="Web-{C10C0DC1-FD71-41DC-B1BF-092154337936}" dt="2022-05-03T20:06:37.128" v="74"/>
        <pc:sldMkLst>
          <pc:docMk/>
          <pc:sldMk cId="805576660" sldId="280"/>
        </pc:sldMkLst>
      </pc:sldChg>
      <pc:sldChg chg="addSp delSp modSp add replId">
        <pc:chgData name="FLETES GUTIERREZ, JORGE IVAN" userId="S::jorge.fletes@iteso.mx::234edf80-6d22-48b5-ad2e-f34043ac68ba" providerId="AD" clId="Web-{C10C0DC1-FD71-41DC-B1BF-092154337936}" dt="2022-05-03T20:46:59.939" v="148"/>
        <pc:sldMkLst>
          <pc:docMk/>
          <pc:sldMk cId="4156039003" sldId="280"/>
        </pc:sldMkLst>
        <pc:spChg chg="mod">
          <ac:chgData name="FLETES GUTIERREZ, JORGE IVAN" userId="S::jorge.fletes@iteso.mx::234edf80-6d22-48b5-ad2e-f34043ac68ba" providerId="AD" clId="Web-{C10C0DC1-FD71-41DC-B1BF-092154337936}" dt="2022-05-03T20:46:59.939" v="148"/>
          <ac:spMkLst>
            <pc:docMk/>
            <pc:sldMk cId="4156039003" sldId="280"/>
            <ac:spMk id="2" creationId="{9046E589-5C33-4527-B5E9-E74292C57B6A}"/>
          </ac:spMkLst>
        </pc:spChg>
        <pc:spChg chg="mod ord">
          <ac:chgData name="FLETES GUTIERREZ, JORGE IVAN" userId="S::jorge.fletes@iteso.mx::234edf80-6d22-48b5-ad2e-f34043ac68ba" providerId="AD" clId="Web-{C10C0DC1-FD71-41DC-B1BF-092154337936}" dt="2022-05-03T20:46:59.939" v="148"/>
          <ac:spMkLst>
            <pc:docMk/>
            <pc:sldMk cId="4156039003" sldId="280"/>
            <ac:spMk id="3" creationId="{FDA8210D-69DA-4E49-BEA2-E9EE3DF704DB}"/>
          </ac:spMkLst>
        </pc:spChg>
        <pc:spChg chg="add del">
          <ac:chgData name="FLETES GUTIERREZ, JORGE IVAN" userId="S::jorge.fletes@iteso.mx::234edf80-6d22-48b5-ad2e-f34043ac68ba" providerId="AD" clId="Web-{C10C0DC1-FD71-41DC-B1BF-092154337936}" dt="2022-05-03T20:46:59.939" v="148"/>
          <ac:spMkLst>
            <pc:docMk/>
            <pc:sldMk cId="4156039003" sldId="280"/>
            <ac:spMk id="11" creationId="{828D1E49-2A21-4A83-A0E0-FB1597B4B2ED}"/>
          </ac:spMkLst>
        </pc:spChg>
        <pc:spChg chg="add del">
          <ac:chgData name="FLETES GUTIERREZ, JORGE IVAN" userId="S::jorge.fletes@iteso.mx::234edf80-6d22-48b5-ad2e-f34043ac68ba" providerId="AD" clId="Web-{C10C0DC1-FD71-41DC-B1BF-092154337936}" dt="2022-05-03T20:46:59.939" v="148"/>
          <ac:spMkLst>
            <pc:docMk/>
            <pc:sldMk cId="4156039003" sldId="280"/>
            <ac:spMk id="36" creationId="{E972DE0D-2E53-4159-ABD3-C601524262C2}"/>
          </ac:spMkLst>
        </pc:spChg>
        <pc:spChg chg="add del">
          <ac:chgData name="FLETES GUTIERREZ, JORGE IVAN" userId="S::jorge.fletes@iteso.mx::234edf80-6d22-48b5-ad2e-f34043ac68ba" providerId="AD" clId="Web-{C10C0DC1-FD71-41DC-B1BF-092154337936}" dt="2022-05-03T20:46:59.923" v="147"/>
          <ac:spMkLst>
            <pc:docMk/>
            <pc:sldMk cId="4156039003" sldId="280"/>
            <ac:spMk id="41" creationId="{828D1E49-2A21-4A83-A0E0-FB1597B4B2ED}"/>
          </ac:spMkLst>
        </pc:spChg>
        <pc:spChg chg="add del">
          <ac:chgData name="FLETES GUTIERREZ, JORGE IVAN" userId="S::jorge.fletes@iteso.mx::234edf80-6d22-48b5-ad2e-f34043ac68ba" providerId="AD" clId="Web-{C10C0DC1-FD71-41DC-B1BF-092154337936}" dt="2022-05-03T20:46:59.923" v="147"/>
          <ac:spMkLst>
            <pc:docMk/>
            <pc:sldMk cId="4156039003" sldId="280"/>
            <ac:spMk id="66" creationId="{E972DE0D-2E53-4159-ABD3-C601524262C2}"/>
          </ac:spMkLst>
        </pc:spChg>
        <pc:spChg chg="add">
          <ac:chgData name="FLETES GUTIERREZ, JORGE IVAN" userId="S::jorge.fletes@iteso.mx::234edf80-6d22-48b5-ad2e-f34043ac68ba" providerId="AD" clId="Web-{C10C0DC1-FD71-41DC-B1BF-092154337936}" dt="2022-05-03T20:46:59.939" v="148"/>
          <ac:spMkLst>
            <pc:docMk/>
            <pc:sldMk cId="4156039003" sldId="280"/>
            <ac:spMk id="68" creationId="{48CAE4AE-A9DF-45AF-9A9C-1712BC63418E}"/>
          </ac:spMkLst>
        </pc:spChg>
        <pc:spChg chg="add">
          <ac:chgData name="FLETES GUTIERREZ, JORGE IVAN" userId="S::jorge.fletes@iteso.mx::234edf80-6d22-48b5-ad2e-f34043ac68ba" providerId="AD" clId="Web-{C10C0DC1-FD71-41DC-B1BF-092154337936}" dt="2022-05-03T20:46:59.939" v="148"/>
          <ac:spMkLst>
            <pc:docMk/>
            <pc:sldMk cId="4156039003" sldId="280"/>
            <ac:spMk id="70" creationId="{E972DE0D-2E53-4159-ABD3-C601524262C2}"/>
          </ac:spMkLst>
        </pc:spChg>
        <pc:grpChg chg="add del">
          <ac:chgData name="FLETES GUTIERREZ, JORGE IVAN" userId="S::jorge.fletes@iteso.mx::234edf80-6d22-48b5-ad2e-f34043ac68ba" providerId="AD" clId="Web-{C10C0DC1-FD71-41DC-B1BF-092154337936}" dt="2022-05-03T20:46:59.939" v="148"/>
          <ac:grpSpMkLst>
            <pc:docMk/>
            <pc:sldMk cId="4156039003" sldId="280"/>
            <ac:grpSpMk id="13" creationId="{088B852E-5494-418B-A833-75CF016A9E20}"/>
          </ac:grpSpMkLst>
        </pc:grpChg>
        <pc:grpChg chg="add del">
          <ac:chgData name="FLETES GUTIERREZ, JORGE IVAN" userId="S::jorge.fletes@iteso.mx::234edf80-6d22-48b5-ad2e-f34043ac68ba" providerId="AD" clId="Web-{C10C0DC1-FD71-41DC-B1BF-092154337936}" dt="2022-05-03T20:46:59.923" v="147"/>
          <ac:grpSpMkLst>
            <pc:docMk/>
            <pc:sldMk cId="4156039003" sldId="280"/>
            <ac:grpSpMk id="43" creationId="{088B852E-5494-418B-A833-75CF016A9E20}"/>
          </ac:grpSpMkLst>
        </pc:grpChg>
        <pc:grpChg chg="add">
          <ac:chgData name="FLETES GUTIERREZ, JORGE IVAN" userId="S::jorge.fletes@iteso.mx::234edf80-6d22-48b5-ad2e-f34043ac68ba" providerId="AD" clId="Web-{C10C0DC1-FD71-41DC-B1BF-092154337936}" dt="2022-05-03T20:46:59.939" v="148"/>
          <ac:grpSpMkLst>
            <pc:docMk/>
            <pc:sldMk cId="4156039003" sldId="280"/>
            <ac:grpSpMk id="69" creationId="{6C272060-BC98-4C91-A58F-4DFEC566CF7F}"/>
          </ac:grpSpMkLst>
        </pc:grpChg>
        <pc:picChg chg="add mod">
          <ac:chgData name="FLETES GUTIERREZ, JORGE IVAN" userId="S::jorge.fletes@iteso.mx::234edf80-6d22-48b5-ad2e-f34043ac68ba" providerId="AD" clId="Web-{C10C0DC1-FD71-41DC-B1BF-092154337936}" dt="2022-05-03T20:46:59.939" v="148"/>
          <ac:picMkLst>
            <pc:docMk/>
            <pc:sldMk cId="4156039003" sldId="280"/>
            <ac:picMk id="4" creationId="{8CE8E5CC-59E8-AC96-323F-58DB6E224C89}"/>
          </ac:picMkLst>
        </pc:picChg>
        <pc:picChg chg="del">
          <ac:chgData name="FLETES GUTIERREZ, JORGE IVAN" userId="S::jorge.fletes@iteso.mx::234edf80-6d22-48b5-ad2e-f34043ac68ba" providerId="AD" clId="Web-{C10C0DC1-FD71-41DC-B1BF-092154337936}" dt="2022-05-03T20:16:41.702" v="83"/>
          <ac:picMkLst>
            <pc:docMk/>
            <pc:sldMk cId="4156039003" sldId="280"/>
            <ac:picMk id="7" creationId="{388CBD1E-66CC-60A7-B16D-3414FB51DA3E}"/>
          </ac:picMkLst>
        </pc:picChg>
      </pc:sldChg>
      <pc:sldChg chg="addSp delSp modSp add replId">
        <pc:chgData name="FLETES GUTIERREZ, JORGE IVAN" userId="S::jorge.fletes@iteso.mx::234edf80-6d22-48b5-ad2e-f34043ac68ba" providerId="AD" clId="Web-{C10C0DC1-FD71-41DC-B1BF-092154337936}" dt="2022-05-03T20:21:32.309" v="111" actId="1076"/>
        <pc:sldMkLst>
          <pc:docMk/>
          <pc:sldMk cId="1499244599" sldId="281"/>
        </pc:sldMkLst>
        <pc:spChg chg="del">
          <ac:chgData name="FLETES GUTIERREZ, JORGE IVAN" userId="S::jorge.fletes@iteso.mx::234edf80-6d22-48b5-ad2e-f34043ac68ba" providerId="AD" clId="Web-{C10C0DC1-FD71-41DC-B1BF-092154337936}" dt="2022-05-03T20:21:02.231" v="104"/>
          <ac:spMkLst>
            <pc:docMk/>
            <pc:sldMk cId="1499244599" sldId="281"/>
            <ac:spMk id="3" creationId="{F1502A44-C373-A365-5A30-F019957D460F}"/>
          </ac:spMkLst>
        </pc:spChg>
        <pc:spChg chg="add del mod">
          <ac:chgData name="FLETES GUTIERREZ, JORGE IVAN" userId="S::jorge.fletes@iteso.mx::234edf80-6d22-48b5-ad2e-f34043ac68ba" providerId="AD" clId="Web-{C10C0DC1-FD71-41DC-B1BF-092154337936}" dt="2022-05-03T20:21:16.028" v="107"/>
          <ac:spMkLst>
            <pc:docMk/>
            <pc:sldMk cId="1499244599" sldId="281"/>
            <ac:spMk id="6" creationId="{57EA3922-60A5-3582-33B5-16EDF0FB258C}"/>
          </ac:spMkLst>
        </pc:spChg>
        <pc:picChg chg="del">
          <ac:chgData name="FLETES GUTIERREZ, JORGE IVAN" userId="S::jorge.fletes@iteso.mx::234edf80-6d22-48b5-ad2e-f34043ac68ba" providerId="AD" clId="Web-{C10C0DC1-FD71-41DC-B1BF-092154337936}" dt="2022-05-03T20:20:58.278" v="103"/>
          <ac:picMkLst>
            <pc:docMk/>
            <pc:sldMk cId="1499244599" sldId="281"/>
            <ac:picMk id="4" creationId="{9F20C277-927B-75AE-792F-821D6A3F9605}"/>
          </ac:picMkLst>
        </pc:picChg>
        <pc:picChg chg="add mod ord">
          <ac:chgData name="FLETES GUTIERREZ, JORGE IVAN" userId="S::jorge.fletes@iteso.mx::234edf80-6d22-48b5-ad2e-f34043ac68ba" providerId="AD" clId="Web-{C10C0DC1-FD71-41DC-B1BF-092154337936}" dt="2022-05-03T20:21:32.309" v="111" actId="1076"/>
          <ac:picMkLst>
            <pc:docMk/>
            <pc:sldMk cId="1499244599" sldId="281"/>
            <ac:picMk id="7" creationId="{E1F2DA2E-8310-A64B-53B8-214E64FF9DA3}"/>
          </ac:picMkLst>
        </pc:picChg>
      </pc:sldChg>
      <pc:sldChg chg="add del replId">
        <pc:chgData name="FLETES GUTIERREZ, JORGE IVAN" userId="S::jorge.fletes@iteso.mx::234edf80-6d22-48b5-ad2e-f34043ac68ba" providerId="AD" clId="Web-{C10C0DC1-FD71-41DC-B1BF-092154337936}" dt="2022-05-03T20:21:10.231" v="106"/>
        <pc:sldMkLst>
          <pc:docMk/>
          <pc:sldMk cId="100927673" sldId="282"/>
        </pc:sldMkLst>
      </pc:sldChg>
    </pc:docChg>
  </pc:docChgLst>
  <pc:docChgLst>
    <pc:chgData name="FLETES GUTIERREZ, JORGE IVAN" userId="S::jorge.fletes@iteso.mx::234edf80-6d22-48b5-ad2e-f34043ac68ba" providerId="AD" clId="Web-{3CF210E5-DB1C-448D-99B4-AB3D161E9C96}"/>
    <pc:docChg chg="addSld modSld">
      <pc:chgData name="FLETES GUTIERREZ, JORGE IVAN" userId="S::jorge.fletes@iteso.mx::234edf80-6d22-48b5-ad2e-f34043ac68ba" providerId="AD" clId="Web-{3CF210E5-DB1C-448D-99B4-AB3D161E9C96}" dt="2022-05-03T02:38:06.449" v="78" actId="20577"/>
      <pc:docMkLst>
        <pc:docMk/>
      </pc:docMkLst>
      <pc:sldChg chg="modSp add replId">
        <pc:chgData name="FLETES GUTIERREZ, JORGE IVAN" userId="S::jorge.fletes@iteso.mx::234edf80-6d22-48b5-ad2e-f34043ac68ba" providerId="AD" clId="Web-{3CF210E5-DB1C-448D-99B4-AB3D161E9C96}" dt="2022-05-03T02:37:51.089" v="72" actId="20577"/>
        <pc:sldMkLst>
          <pc:docMk/>
          <pc:sldMk cId="691653909" sldId="264"/>
        </pc:sldMkLst>
        <pc:spChg chg="mod">
          <ac:chgData name="FLETES GUTIERREZ, JORGE IVAN" userId="S::jorge.fletes@iteso.mx::234edf80-6d22-48b5-ad2e-f34043ac68ba" providerId="AD" clId="Web-{3CF210E5-DB1C-448D-99B4-AB3D161E9C96}" dt="2022-05-03T02:37:51.089" v="72" actId="20577"/>
          <ac:spMkLst>
            <pc:docMk/>
            <pc:sldMk cId="691653909" sldId="264"/>
            <ac:spMk id="3" creationId="{FDA8210D-69DA-4E49-BEA2-E9EE3DF704DB}"/>
          </ac:spMkLst>
        </pc:spChg>
      </pc:sldChg>
      <pc:sldChg chg="modSp add replId">
        <pc:chgData name="FLETES GUTIERREZ, JORGE IVAN" userId="S::jorge.fletes@iteso.mx::234edf80-6d22-48b5-ad2e-f34043ac68ba" providerId="AD" clId="Web-{3CF210E5-DB1C-448D-99B4-AB3D161E9C96}" dt="2022-05-03T02:38:06.449" v="78" actId="20577"/>
        <pc:sldMkLst>
          <pc:docMk/>
          <pc:sldMk cId="1468071041" sldId="267"/>
        </pc:sldMkLst>
        <pc:spChg chg="mod">
          <ac:chgData name="FLETES GUTIERREZ, JORGE IVAN" userId="S::jorge.fletes@iteso.mx::234edf80-6d22-48b5-ad2e-f34043ac68ba" providerId="AD" clId="Web-{3CF210E5-DB1C-448D-99B4-AB3D161E9C96}" dt="2022-05-03T02:38:06.449" v="78" actId="20577"/>
          <ac:spMkLst>
            <pc:docMk/>
            <pc:sldMk cId="1468071041" sldId="267"/>
            <ac:spMk id="3" creationId="{FDA8210D-69DA-4E49-BEA2-E9EE3DF704DB}"/>
          </ac:spMkLst>
        </pc:spChg>
      </pc:sldChg>
    </pc:docChg>
  </pc:docChgLst>
  <pc:docChgLst>
    <pc:chgData name="GOMEZ FLORES, ISAAC GABRIEL" userId="S::isaac.gomez@iteso.mx::33807e9e-b50c-4cbe-a0ac-4aade8760dc4" providerId="AD" clId="Web-{1A5184F1-11EE-49F9-89EE-3A6086AD7E7C}"/>
    <pc:docChg chg="addSld modSld">
      <pc:chgData name="GOMEZ FLORES, ISAAC GABRIEL" userId="S::isaac.gomez@iteso.mx::33807e9e-b50c-4cbe-a0ac-4aade8760dc4" providerId="AD" clId="Web-{1A5184F1-11EE-49F9-89EE-3A6086AD7E7C}" dt="2022-05-02T21:21:12.461" v="29" actId="20577"/>
      <pc:docMkLst>
        <pc:docMk/>
      </pc:docMkLst>
      <pc:sldChg chg="modSp">
        <pc:chgData name="GOMEZ FLORES, ISAAC GABRIEL" userId="S::isaac.gomez@iteso.mx::33807e9e-b50c-4cbe-a0ac-4aade8760dc4" providerId="AD" clId="Web-{1A5184F1-11EE-49F9-89EE-3A6086AD7E7C}" dt="2022-05-02T21:15:28.376" v="9" actId="20577"/>
        <pc:sldMkLst>
          <pc:docMk/>
          <pc:sldMk cId="2204771967" sldId="258"/>
        </pc:sldMkLst>
        <pc:spChg chg="mod">
          <ac:chgData name="GOMEZ FLORES, ISAAC GABRIEL" userId="S::isaac.gomez@iteso.mx::33807e9e-b50c-4cbe-a0ac-4aade8760dc4" providerId="AD" clId="Web-{1A5184F1-11EE-49F9-89EE-3A6086AD7E7C}" dt="2022-05-02T21:10:00.572" v="7" actId="20577"/>
          <ac:spMkLst>
            <pc:docMk/>
            <pc:sldMk cId="2204771967" sldId="258"/>
            <ac:spMk id="2" creationId="{3F62D78E-0A14-4EA0-BFE0-373FA17D414C}"/>
          </ac:spMkLst>
        </pc:spChg>
        <pc:spChg chg="mod">
          <ac:chgData name="GOMEZ FLORES, ISAAC GABRIEL" userId="S::isaac.gomez@iteso.mx::33807e9e-b50c-4cbe-a0ac-4aade8760dc4" providerId="AD" clId="Web-{1A5184F1-11EE-49F9-89EE-3A6086AD7E7C}" dt="2022-05-02T21:15:28.376" v="9" actId="20577"/>
          <ac:spMkLst>
            <pc:docMk/>
            <pc:sldMk cId="2204771967" sldId="258"/>
            <ac:spMk id="3" creationId="{1CE404D8-EC54-4C0D-A947-788997D3420A}"/>
          </ac:spMkLst>
        </pc:spChg>
      </pc:sldChg>
      <pc:sldChg chg="modSp new">
        <pc:chgData name="GOMEZ FLORES, ISAAC GABRIEL" userId="S::isaac.gomez@iteso.mx::33807e9e-b50c-4cbe-a0ac-4aade8760dc4" providerId="AD" clId="Web-{1A5184F1-11EE-49F9-89EE-3A6086AD7E7C}" dt="2022-05-02T21:18:16.879" v="21" actId="20577"/>
        <pc:sldMkLst>
          <pc:docMk/>
          <pc:sldMk cId="4188749680" sldId="259"/>
        </pc:sldMkLst>
        <pc:spChg chg="mod">
          <ac:chgData name="GOMEZ FLORES, ISAAC GABRIEL" userId="S::isaac.gomez@iteso.mx::33807e9e-b50c-4cbe-a0ac-4aade8760dc4" providerId="AD" clId="Web-{1A5184F1-11EE-49F9-89EE-3A6086AD7E7C}" dt="2022-05-02T21:15:38.032" v="14" actId="20577"/>
          <ac:spMkLst>
            <pc:docMk/>
            <pc:sldMk cId="4188749680" sldId="259"/>
            <ac:spMk id="2" creationId="{0DC6C972-7624-7000-4FB4-21808B922FB8}"/>
          </ac:spMkLst>
        </pc:spChg>
        <pc:spChg chg="mod">
          <ac:chgData name="GOMEZ FLORES, ISAAC GABRIEL" userId="S::isaac.gomez@iteso.mx::33807e9e-b50c-4cbe-a0ac-4aade8760dc4" providerId="AD" clId="Web-{1A5184F1-11EE-49F9-89EE-3A6086AD7E7C}" dt="2022-05-02T21:18:16.879" v="21" actId="20577"/>
          <ac:spMkLst>
            <pc:docMk/>
            <pc:sldMk cId="4188749680" sldId="259"/>
            <ac:spMk id="3" creationId="{2ED636CC-E722-288A-9664-BB37C889E700}"/>
          </ac:spMkLst>
        </pc:spChg>
      </pc:sldChg>
      <pc:sldChg chg="modSp new">
        <pc:chgData name="GOMEZ FLORES, ISAAC GABRIEL" userId="S::isaac.gomez@iteso.mx::33807e9e-b50c-4cbe-a0ac-4aade8760dc4" providerId="AD" clId="Web-{1A5184F1-11EE-49F9-89EE-3A6086AD7E7C}" dt="2022-05-02T21:19:48.147" v="25" actId="20577"/>
        <pc:sldMkLst>
          <pc:docMk/>
          <pc:sldMk cId="1524878030" sldId="260"/>
        </pc:sldMkLst>
        <pc:spChg chg="mod">
          <ac:chgData name="GOMEZ FLORES, ISAAC GABRIEL" userId="S::isaac.gomez@iteso.mx::33807e9e-b50c-4cbe-a0ac-4aade8760dc4" providerId="AD" clId="Web-{1A5184F1-11EE-49F9-89EE-3A6086AD7E7C}" dt="2022-05-02T21:19:48.147" v="25" actId="20577"/>
          <ac:spMkLst>
            <pc:docMk/>
            <pc:sldMk cId="1524878030" sldId="260"/>
            <ac:spMk id="3" creationId="{9F72A0A4-7EE0-2A13-49AA-88CCE488809B}"/>
          </ac:spMkLst>
        </pc:spChg>
      </pc:sldChg>
      <pc:sldChg chg="modSp new">
        <pc:chgData name="GOMEZ FLORES, ISAAC GABRIEL" userId="S::isaac.gomez@iteso.mx::33807e9e-b50c-4cbe-a0ac-4aade8760dc4" providerId="AD" clId="Web-{1A5184F1-11EE-49F9-89EE-3A6086AD7E7C}" dt="2022-05-02T21:21:12.461" v="29" actId="20577"/>
        <pc:sldMkLst>
          <pc:docMk/>
          <pc:sldMk cId="2078014092" sldId="261"/>
        </pc:sldMkLst>
        <pc:spChg chg="mod">
          <ac:chgData name="GOMEZ FLORES, ISAAC GABRIEL" userId="S::isaac.gomez@iteso.mx::33807e9e-b50c-4cbe-a0ac-4aade8760dc4" providerId="AD" clId="Web-{1A5184F1-11EE-49F9-89EE-3A6086AD7E7C}" dt="2022-05-02T21:21:12.461" v="29" actId="20577"/>
          <ac:spMkLst>
            <pc:docMk/>
            <pc:sldMk cId="2078014092" sldId="261"/>
            <ac:spMk id="3" creationId="{10CF96DC-68E7-EAA6-2335-D1A5326DA089}"/>
          </ac:spMkLst>
        </pc:spChg>
      </pc:sldChg>
    </pc:docChg>
  </pc:docChgLst>
  <pc:docChgLst>
    <pc:chgData name="GOMEZ FLORES, ISAAC GABRIEL" userId="S::isaac.gomez@iteso.mx::33807e9e-b50c-4cbe-a0ac-4aade8760dc4" providerId="AD" clId="Web-{6EFDD8E0-201A-4B78-A6E2-C2672FB2606B}"/>
    <pc:docChg chg="addSld delSld modSld addMainMaster delMainMaster">
      <pc:chgData name="GOMEZ FLORES, ISAAC GABRIEL" userId="S::isaac.gomez@iteso.mx::33807e9e-b50c-4cbe-a0ac-4aade8760dc4" providerId="AD" clId="Web-{6EFDD8E0-201A-4B78-A6E2-C2672FB2606B}" dt="2022-05-03T02:55:24.093" v="659"/>
      <pc:docMkLst>
        <pc:docMk/>
      </pc:docMkLst>
      <pc:sldChg chg="modSp mod modClrScheme chgLayout">
        <pc:chgData name="GOMEZ FLORES, ISAAC GABRIEL" userId="S::isaac.gomez@iteso.mx::33807e9e-b50c-4cbe-a0ac-4aade8760dc4" providerId="AD" clId="Web-{6EFDD8E0-201A-4B78-A6E2-C2672FB2606B}" dt="2022-05-03T02:23:03.921" v="42"/>
        <pc:sldMkLst>
          <pc:docMk/>
          <pc:sldMk cId="2536149172" sldId="256"/>
        </pc:sldMkLst>
        <pc:spChg chg="mod ord">
          <ac:chgData name="GOMEZ FLORES, ISAAC GABRIEL" userId="S::isaac.gomez@iteso.mx::33807e9e-b50c-4cbe-a0ac-4aade8760dc4" providerId="AD" clId="Web-{6EFDD8E0-201A-4B78-A6E2-C2672FB2606B}" dt="2022-05-03T02:23:03.921" v="42"/>
          <ac:spMkLst>
            <pc:docMk/>
            <pc:sldMk cId="2536149172" sldId="256"/>
            <ac:spMk id="2" creationId="{AD5F371B-88D3-494B-821C-7641173D1DF7}"/>
          </ac:spMkLst>
        </pc:spChg>
        <pc:spChg chg="mod ord">
          <ac:chgData name="GOMEZ FLORES, ISAAC GABRIEL" userId="S::isaac.gomez@iteso.mx::33807e9e-b50c-4cbe-a0ac-4aade8760dc4" providerId="AD" clId="Web-{6EFDD8E0-201A-4B78-A6E2-C2672FB2606B}" dt="2022-05-03T02:23:03.921" v="42"/>
          <ac:spMkLst>
            <pc:docMk/>
            <pc:sldMk cId="2536149172" sldId="256"/>
            <ac:spMk id="3" creationId="{A335503B-9CA7-4523-9265-2D41ACC1226F}"/>
          </ac:spMkLst>
        </pc:spChg>
      </pc:sldChg>
      <pc:sldChg chg="modSp mod modClrScheme chgLayout">
        <pc:chgData name="GOMEZ FLORES, ISAAC GABRIEL" userId="S::isaac.gomez@iteso.mx::33807e9e-b50c-4cbe-a0ac-4aade8760dc4" providerId="AD" clId="Web-{6EFDD8E0-201A-4B78-A6E2-C2672FB2606B}" dt="2022-05-03T02:23:03.921" v="42"/>
        <pc:sldMkLst>
          <pc:docMk/>
          <pc:sldMk cId="4101631212" sldId="257"/>
        </pc:sldMkLst>
        <pc:spChg chg="mod ord">
          <ac:chgData name="GOMEZ FLORES, ISAAC GABRIEL" userId="S::isaac.gomez@iteso.mx::33807e9e-b50c-4cbe-a0ac-4aade8760dc4" providerId="AD" clId="Web-{6EFDD8E0-201A-4B78-A6E2-C2672FB2606B}" dt="2022-05-03T02:23:03.921" v="42"/>
          <ac:spMkLst>
            <pc:docMk/>
            <pc:sldMk cId="4101631212" sldId="257"/>
            <ac:spMk id="2" creationId="{9046E589-5C33-4527-B5E9-E74292C57B6A}"/>
          </ac:spMkLst>
        </pc:spChg>
        <pc:spChg chg="mod ord">
          <ac:chgData name="GOMEZ FLORES, ISAAC GABRIEL" userId="S::isaac.gomez@iteso.mx::33807e9e-b50c-4cbe-a0ac-4aade8760dc4" providerId="AD" clId="Web-{6EFDD8E0-201A-4B78-A6E2-C2672FB2606B}" dt="2022-05-03T02:23:03.921" v="42"/>
          <ac:spMkLst>
            <pc:docMk/>
            <pc:sldMk cId="4101631212" sldId="257"/>
            <ac:spMk id="3" creationId="{FDA8210D-69DA-4E49-BEA2-E9EE3DF704DB}"/>
          </ac:spMkLst>
        </pc:spChg>
      </pc:sldChg>
      <pc:sldChg chg="modSp mod modClrScheme chgLayout">
        <pc:chgData name="GOMEZ FLORES, ISAAC GABRIEL" userId="S::isaac.gomez@iteso.mx::33807e9e-b50c-4cbe-a0ac-4aade8760dc4" providerId="AD" clId="Web-{6EFDD8E0-201A-4B78-A6E2-C2672FB2606B}" dt="2022-05-03T02:55:16.405" v="658" actId="20577"/>
        <pc:sldMkLst>
          <pc:docMk/>
          <pc:sldMk cId="2204771967" sldId="258"/>
        </pc:sldMkLst>
        <pc:spChg chg="mod ord">
          <ac:chgData name="GOMEZ FLORES, ISAAC GABRIEL" userId="S::isaac.gomez@iteso.mx::33807e9e-b50c-4cbe-a0ac-4aade8760dc4" providerId="AD" clId="Web-{6EFDD8E0-201A-4B78-A6E2-C2672FB2606B}" dt="2022-05-03T02:23:03.921" v="42"/>
          <ac:spMkLst>
            <pc:docMk/>
            <pc:sldMk cId="2204771967" sldId="258"/>
            <ac:spMk id="2" creationId="{3F62D78E-0A14-4EA0-BFE0-373FA17D414C}"/>
          </ac:spMkLst>
        </pc:spChg>
        <pc:spChg chg="mod ord">
          <ac:chgData name="GOMEZ FLORES, ISAAC GABRIEL" userId="S::isaac.gomez@iteso.mx::33807e9e-b50c-4cbe-a0ac-4aade8760dc4" providerId="AD" clId="Web-{6EFDD8E0-201A-4B78-A6E2-C2672FB2606B}" dt="2022-05-03T02:55:16.405" v="658" actId="20577"/>
          <ac:spMkLst>
            <pc:docMk/>
            <pc:sldMk cId="2204771967" sldId="258"/>
            <ac:spMk id="3" creationId="{1CE404D8-EC54-4C0D-A947-788997D3420A}"/>
          </ac:spMkLst>
        </pc:spChg>
      </pc:sldChg>
      <pc:sldChg chg="addSp delSp modSp mod setBg modClrScheme chgLayout">
        <pc:chgData name="GOMEZ FLORES, ISAAC GABRIEL" userId="S::isaac.gomez@iteso.mx::33807e9e-b50c-4cbe-a0ac-4aade8760dc4" providerId="AD" clId="Web-{6EFDD8E0-201A-4B78-A6E2-C2672FB2606B}" dt="2022-05-03T02:29:39.353" v="336"/>
        <pc:sldMkLst>
          <pc:docMk/>
          <pc:sldMk cId="4188749680" sldId="259"/>
        </pc:sldMkLst>
        <pc:spChg chg="mod ord">
          <ac:chgData name="GOMEZ FLORES, ISAAC GABRIEL" userId="S::isaac.gomez@iteso.mx::33807e9e-b50c-4cbe-a0ac-4aade8760dc4" providerId="AD" clId="Web-{6EFDD8E0-201A-4B78-A6E2-C2672FB2606B}" dt="2022-05-03T02:29:39.353" v="336"/>
          <ac:spMkLst>
            <pc:docMk/>
            <pc:sldMk cId="4188749680" sldId="259"/>
            <ac:spMk id="2" creationId="{0DC6C972-7624-7000-4FB4-21808B922FB8}"/>
          </ac:spMkLst>
        </pc:spChg>
        <pc:spChg chg="del mod ord">
          <ac:chgData name="GOMEZ FLORES, ISAAC GABRIEL" userId="S::isaac.gomez@iteso.mx::33807e9e-b50c-4cbe-a0ac-4aade8760dc4" providerId="AD" clId="Web-{6EFDD8E0-201A-4B78-A6E2-C2672FB2606B}" dt="2022-05-03T02:29:39.353" v="336"/>
          <ac:spMkLst>
            <pc:docMk/>
            <pc:sldMk cId="4188749680" sldId="259"/>
            <ac:spMk id="3" creationId="{2ED636CC-E722-288A-9664-BB37C889E700}"/>
          </ac:spMkLst>
        </pc:spChg>
        <pc:spChg chg="add">
          <ac:chgData name="GOMEZ FLORES, ISAAC GABRIEL" userId="S::isaac.gomez@iteso.mx::33807e9e-b50c-4cbe-a0ac-4aade8760dc4" providerId="AD" clId="Web-{6EFDD8E0-201A-4B78-A6E2-C2672FB2606B}" dt="2022-05-03T02:29:39.353" v="336"/>
          <ac:spMkLst>
            <pc:docMk/>
            <pc:sldMk cId="4188749680" sldId="259"/>
            <ac:spMk id="9" creationId="{982413CC-69E6-4BDA-A88D-E4EF8F95B27D}"/>
          </ac:spMkLst>
        </pc:spChg>
        <pc:grpChg chg="add">
          <ac:chgData name="GOMEZ FLORES, ISAAC GABRIEL" userId="S::isaac.gomez@iteso.mx::33807e9e-b50c-4cbe-a0ac-4aade8760dc4" providerId="AD" clId="Web-{6EFDD8E0-201A-4B78-A6E2-C2672FB2606B}" dt="2022-05-03T02:29:39.353" v="336"/>
          <ac:grpSpMkLst>
            <pc:docMk/>
            <pc:sldMk cId="4188749680" sldId="259"/>
            <ac:grpSpMk id="11" creationId="{4F1F7357-8633-4CE7-BF80-475EE8A2FAEA}"/>
          </ac:grpSpMkLst>
        </pc:grpChg>
        <pc:graphicFrameChg chg="add">
          <ac:chgData name="GOMEZ FLORES, ISAAC GABRIEL" userId="S::isaac.gomez@iteso.mx::33807e9e-b50c-4cbe-a0ac-4aade8760dc4" providerId="AD" clId="Web-{6EFDD8E0-201A-4B78-A6E2-C2672FB2606B}" dt="2022-05-03T02:29:39.353" v="336"/>
          <ac:graphicFrameMkLst>
            <pc:docMk/>
            <pc:sldMk cId="4188749680" sldId="259"/>
            <ac:graphicFrameMk id="5" creationId="{EA8E2523-0DC5-21DF-3913-265AEB009CB1}"/>
          </ac:graphicFrameMkLst>
        </pc:graphicFrameChg>
      </pc:sldChg>
      <pc:sldChg chg="modSp mod modClrScheme chgLayout">
        <pc:chgData name="GOMEZ FLORES, ISAAC GABRIEL" userId="S::isaac.gomez@iteso.mx::33807e9e-b50c-4cbe-a0ac-4aade8760dc4" providerId="AD" clId="Web-{6EFDD8E0-201A-4B78-A6E2-C2672FB2606B}" dt="2022-05-03T02:23:03.921" v="42"/>
        <pc:sldMkLst>
          <pc:docMk/>
          <pc:sldMk cId="1524878030" sldId="260"/>
        </pc:sldMkLst>
        <pc:spChg chg="mod ord">
          <ac:chgData name="GOMEZ FLORES, ISAAC GABRIEL" userId="S::isaac.gomez@iteso.mx::33807e9e-b50c-4cbe-a0ac-4aade8760dc4" providerId="AD" clId="Web-{6EFDD8E0-201A-4B78-A6E2-C2672FB2606B}" dt="2022-05-03T02:23:03.921" v="42"/>
          <ac:spMkLst>
            <pc:docMk/>
            <pc:sldMk cId="1524878030" sldId="260"/>
            <ac:spMk id="2" creationId="{65DFF50F-7B95-E2BB-54E7-0D203B4C31E8}"/>
          </ac:spMkLst>
        </pc:spChg>
        <pc:spChg chg="mod ord">
          <ac:chgData name="GOMEZ FLORES, ISAAC GABRIEL" userId="S::isaac.gomez@iteso.mx::33807e9e-b50c-4cbe-a0ac-4aade8760dc4" providerId="AD" clId="Web-{6EFDD8E0-201A-4B78-A6E2-C2672FB2606B}" dt="2022-05-03T02:23:03.921" v="42"/>
          <ac:spMkLst>
            <pc:docMk/>
            <pc:sldMk cId="1524878030" sldId="260"/>
            <ac:spMk id="3" creationId="{9F72A0A4-7EE0-2A13-49AA-88CCE488809B}"/>
          </ac:spMkLst>
        </pc:spChg>
      </pc:sldChg>
      <pc:sldChg chg="modSp del mod modClrScheme chgLayout">
        <pc:chgData name="GOMEZ FLORES, ISAAC GABRIEL" userId="S::isaac.gomez@iteso.mx::33807e9e-b50c-4cbe-a0ac-4aade8760dc4" providerId="AD" clId="Web-{6EFDD8E0-201A-4B78-A6E2-C2672FB2606B}" dt="2022-05-03T02:55:24.093" v="659"/>
        <pc:sldMkLst>
          <pc:docMk/>
          <pc:sldMk cId="2078014092" sldId="261"/>
        </pc:sldMkLst>
        <pc:spChg chg="mod ord">
          <ac:chgData name="GOMEZ FLORES, ISAAC GABRIEL" userId="S::isaac.gomez@iteso.mx::33807e9e-b50c-4cbe-a0ac-4aade8760dc4" providerId="AD" clId="Web-{6EFDD8E0-201A-4B78-A6E2-C2672FB2606B}" dt="2022-05-03T02:23:03.921" v="42"/>
          <ac:spMkLst>
            <pc:docMk/>
            <pc:sldMk cId="2078014092" sldId="261"/>
            <ac:spMk id="2" creationId="{1352AA19-D944-BB1F-E4B1-6D964F6DD81E}"/>
          </ac:spMkLst>
        </pc:spChg>
        <pc:spChg chg="mod ord">
          <ac:chgData name="GOMEZ FLORES, ISAAC GABRIEL" userId="S::isaac.gomez@iteso.mx::33807e9e-b50c-4cbe-a0ac-4aade8760dc4" providerId="AD" clId="Web-{6EFDD8E0-201A-4B78-A6E2-C2672FB2606B}" dt="2022-05-03T02:23:03.921" v="42"/>
          <ac:spMkLst>
            <pc:docMk/>
            <pc:sldMk cId="2078014092" sldId="261"/>
            <ac:spMk id="3" creationId="{10CF96DC-68E7-EAA6-2335-D1A5326DA089}"/>
          </ac:spMkLst>
        </pc:spChg>
      </pc:sldChg>
      <pc:sldChg chg="modSp new mod modClrScheme chgLayout">
        <pc:chgData name="GOMEZ FLORES, ISAAC GABRIEL" userId="S::isaac.gomez@iteso.mx::33807e9e-b50c-4cbe-a0ac-4aade8760dc4" providerId="AD" clId="Web-{6EFDD8E0-201A-4B78-A6E2-C2672FB2606B}" dt="2022-05-03T02:48:41.629" v="550" actId="20577"/>
        <pc:sldMkLst>
          <pc:docMk/>
          <pc:sldMk cId="581934641" sldId="262"/>
        </pc:sldMkLst>
        <pc:spChg chg="mod ord">
          <ac:chgData name="GOMEZ FLORES, ISAAC GABRIEL" userId="S::isaac.gomez@iteso.mx::33807e9e-b50c-4cbe-a0ac-4aade8760dc4" providerId="AD" clId="Web-{6EFDD8E0-201A-4B78-A6E2-C2672FB2606B}" dt="2022-05-03T02:23:03.921" v="42"/>
          <ac:spMkLst>
            <pc:docMk/>
            <pc:sldMk cId="581934641" sldId="262"/>
            <ac:spMk id="2" creationId="{AF716F3F-0C03-0CF7-8CDE-94B963C30CA4}"/>
          </ac:spMkLst>
        </pc:spChg>
        <pc:spChg chg="mod ord">
          <ac:chgData name="GOMEZ FLORES, ISAAC GABRIEL" userId="S::isaac.gomez@iteso.mx::33807e9e-b50c-4cbe-a0ac-4aade8760dc4" providerId="AD" clId="Web-{6EFDD8E0-201A-4B78-A6E2-C2672FB2606B}" dt="2022-05-03T02:48:41.629" v="550" actId="20577"/>
          <ac:spMkLst>
            <pc:docMk/>
            <pc:sldMk cId="581934641" sldId="262"/>
            <ac:spMk id="3" creationId="{30AE6412-4CA7-0D74-8E19-F3F21B2A8DD0}"/>
          </ac:spMkLst>
        </pc:spChg>
      </pc:sldChg>
      <pc:sldChg chg="modSp new mod modClrScheme chgLayout">
        <pc:chgData name="GOMEZ FLORES, ISAAC GABRIEL" userId="S::isaac.gomez@iteso.mx::33807e9e-b50c-4cbe-a0ac-4aade8760dc4" providerId="AD" clId="Web-{6EFDD8E0-201A-4B78-A6E2-C2672FB2606B}" dt="2022-05-03T02:23:03.921" v="42"/>
        <pc:sldMkLst>
          <pc:docMk/>
          <pc:sldMk cId="4023048128" sldId="263"/>
        </pc:sldMkLst>
        <pc:spChg chg="mod ord">
          <ac:chgData name="GOMEZ FLORES, ISAAC GABRIEL" userId="S::isaac.gomez@iteso.mx::33807e9e-b50c-4cbe-a0ac-4aade8760dc4" providerId="AD" clId="Web-{6EFDD8E0-201A-4B78-A6E2-C2672FB2606B}" dt="2022-05-03T02:23:03.921" v="42"/>
          <ac:spMkLst>
            <pc:docMk/>
            <pc:sldMk cId="4023048128" sldId="263"/>
            <ac:spMk id="2" creationId="{21D70DFA-320A-1EBB-E8E5-A43BFE6C1B59}"/>
          </ac:spMkLst>
        </pc:spChg>
        <pc:spChg chg="mod ord">
          <ac:chgData name="GOMEZ FLORES, ISAAC GABRIEL" userId="S::isaac.gomez@iteso.mx::33807e9e-b50c-4cbe-a0ac-4aade8760dc4" providerId="AD" clId="Web-{6EFDD8E0-201A-4B78-A6E2-C2672FB2606B}" dt="2022-05-03T02:23:03.921" v="42"/>
          <ac:spMkLst>
            <pc:docMk/>
            <pc:sldMk cId="4023048128" sldId="263"/>
            <ac:spMk id="3" creationId="{F1502A44-C373-A365-5A30-F019957D460F}"/>
          </ac:spMkLst>
        </pc:spChg>
      </pc:sldChg>
      <pc:sldChg chg="modSp mod modClrScheme chgLayout">
        <pc:chgData name="GOMEZ FLORES, ISAAC GABRIEL" userId="S::isaac.gomez@iteso.mx::33807e9e-b50c-4cbe-a0ac-4aade8760dc4" providerId="AD" clId="Web-{6EFDD8E0-201A-4B78-A6E2-C2672FB2606B}" dt="2022-05-03T02:23:03.921" v="42"/>
        <pc:sldMkLst>
          <pc:docMk/>
          <pc:sldMk cId="691653909" sldId="264"/>
        </pc:sldMkLst>
        <pc:spChg chg="mod ord">
          <ac:chgData name="GOMEZ FLORES, ISAAC GABRIEL" userId="S::isaac.gomez@iteso.mx::33807e9e-b50c-4cbe-a0ac-4aade8760dc4" providerId="AD" clId="Web-{6EFDD8E0-201A-4B78-A6E2-C2672FB2606B}" dt="2022-05-03T02:23:03.921" v="42"/>
          <ac:spMkLst>
            <pc:docMk/>
            <pc:sldMk cId="691653909" sldId="264"/>
            <ac:spMk id="2" creationId="{9046E589-5C33-4527-B5E9-E74292C57B6A}"/>
          </ac:spMkLst>
        </pc:spChg>
        <pc:spChg chg="mod ord">
          <ac:chgData name="GOMEZ FLORES, ISAAC GABRIEL" userId="S::isaac.gomez@iteso.mx::33807e9e-b50c-4cbe-a0ac-4aade8760dc4" providerId="AD" clId="Web-{6EFDD8E0-201A-4B78-A6E2-C2672FB2606B}" dt="2022-05-03T02:23:03.921" v="42"/>
          <ac:spMkLst>
            <pc:docMk/>
            <pc:sldMk cId="691653909" sldId="264"/>
            <ac:spMk id="3" creationId="{FDA8210D-69DA-4E49-BEA2-E9EE3DF704DB}"/>
          </ac:spMkLst>
        </pc:spChg>
      </pc:sldChg>
      <pc:sldChg chg="addSp delSp modSp new mod setBg modClrScheme setClrOvrMap delDesignElem chgLayout">
        <pc:chgData name="GOMEZ FLORES, ISAAC GABRIEL" userId="S::isaac.gomez@iteso.mx::33807e9e-b50c-4cbe-a0ac-4aade8760dc4" providerId="AD" clId="Web-{6EFDD8E0-201A-4B78-A6E2-C2672FB2606B}" dt="2022-05-03T02:54:17.260" v="642" actId="1076"/>
        <pc:sldMkLst>
          <pc:docMk/>
          <pc:sldMk cId="1404893436" sldId="265"/>
        </pc:sldMkLst>
        <pc:spChg chg="mod ord">
          <ac:chgData name="GOMEZ FLORES, ISAAC GABRIEL" userId="S::isaac.gomez@iteso.mx::33807e9e-b50c-4cbe-a0ac-4aade8760dc4" providerId="AD" clId="Web-{6EFDD8E0-201A-4B78-A6E2-C2672FB2606B}" dt="2022-05-03T02:54:12.322" v="640" actId="1076"/>
          <ac:spMkLst>
            <pc:docMk/>
            <pc:sldMk cId="1404893436" sldId="265"/>
            <ac:spMk id="2" creationId="{1A713F20-62AB-3CA1-2D50-86A28A094C5D}"/>
          </ac:spMkLst>
        </pc:spChg>
        <pc:spChg chg="add del mod ord">
          <ac:chgData name="GOMEZ FLORES, ISAAC GABRIEL" userId="S::isaac.gomez@iteso.mx::33807e9e-b50c-4cbe-a0ac-4aade8760dc4" providerId="AD" clId="Web-{6EFDD8E0-201A-4B78-A6E2-C2672FB2606B}" dt="2022-05-03T02:24:13.004" v="49"/>
          <ac:spMkLst>
            <pc:docMk/>
            <pc:sldMk cId="1404893436" sldId="265"/>
            <ac:spMk id="3" creationId="{305A2DF6-9315-2069-40D8-741234F9CB41}"/>
          </ac:spMkLst>
        </pc:spChg>
        <pc:spChg chg="add">
          <ac:chgData name="GOMEZ FLORES, ISAAC GABRIEL" userId="S::isaac.gomez@iteso.mx::33807e9e-b50c-4cbe-a0ac-4aade8760dc4" providerId="AD" clId="Web-{6EFDD8E0-201A-4B78-A6E2-C2672FB2606B}" dt="2022-05-03T02:23:11.234" v="43"/>
          <ac:spMkLst>
            <pc:docMk/>
            <pc:sldMk cId="1404893436" sldId="265"/>
            <ac:spMk id="5" creationId="{E2366EBA-92FD-44AE-87A9-25E5135EB2C9}"/>
          </ac:spMkLst>
        </pc:spChg>
        <pc:spChg chg="add del">
          <ac:chgData name="GOMEZ FLORES, ISAAC GABRIEL" userId="S::isaac.gomez@iteso.mx::33807e9e-b50c-4cbe-a0ac-4aade8760dc4" providerId="AD" clId="Web-{6EFDD8E0-201A-4B78-A6E2-C2672FB2606B}" dt="2022-05-03T02:22:59.733" v="38"/>
          <ac:spMkLst>
            <pc:docMk/>
            <pc:sldMk cId="1404893436" sldId="265"/>
            <ac:spMk id="8" creationId="{29DC5A77-10C9-4ECF-B7EB-8D917F36A9EE}"/>
          </ac:spMkLst>
        </pc:spChg>
        <pc:spChg chg="add del">
          <ac:chgData name="GOMEZ FLORES, ISAAC GABRIEL" userId="S::isaac.gomez@iteso.mx::33807e9e-b50c-4cbe-a0ac-4aade8760dc4" providerId="AD" clId="Web-{6EFDD8E0-201A-4B78-A6E2-C2672FB2606B}" dt="2022-05-03T02:22:59.733" v="38"/>
          <ac:spMkLst>
            <pc:docMk/>
            <pc:sldMk cId="1404893436" sldId="265"/>
            <ac:spMk id="10" creationId="{2FFE28B5-FB16-49A9-B851-3C35FAC0CACB}"/>
          </ac:spMkLst>
        </pc:spChg>
        <pc:spChg chg="add del">
          <ac:chgData name="GOMEZ FLORES, ISAAC GABRIEL" userId="S::isaac.gomez@iteso.mx::33807e9e-b50c-4cbe-a0ac-4aade8760dc4" providerId="AD" clId="Web-{6EFDD8E0-201A-4B78-A6E2-C2672FB2606B}" dt="2022-05-03T02:22:59.733" v="38"/>
          <ac:spMkLst>
            <pc:docMk/>
            <pc:sldMk cId="1404893436" sldId="265"/>
            <ac:spMk id="12" creationId="{01014442-855A-4E0F-8D09-C314661A48B9}"/>
          </ac:spMkLst>
        </pc:spChg>
        <pc:spChg chg="add del">
          <ac:chgData name="GOMEZ FLORES, ISAAC GABRIEL" userId="S::isaac.gomez@iteso.mx::33807e9e-b50c-4cbe-a0ac-4aade8760dc4" providerId="AD" clId="Web-{6EFDD8E0-201A-4B78-A6E2-C2672FB2606B}" dt="2022-05-03T02:22:59.733" v="38"/>
          <ac:spMkLst>
            <pc:docMk/>
            <pc:sldMk cId="1404893436" sldId="265"/>
            <ac:spMk id="14" creationId="{9B1ABF09-86CF-414E-88A5-2B84CC7232A9}"/>
          </ac:spMkLst>
        </pc:spChg>
        <pc:spChg chg="add del">
          <ac:chgData name="GOMEZ FLORES, ISAAC GABRIEL" userId="S::isaac.gomez@iteso.mx::33807e9e-b50c-4cbe-a0ac-4aade8760dc4" providerId="AD" clId="Web-{6EFDD8E0-201A-4B78-A6E2-C2672FB2606B}" dt="2022-05-03T02:22:59.733" v="38"/>
          <ac:spMkLst>
            <pc:docMk/>
            <pc:sldMk cId="1404893436" sldId="265"/>
            <ac:spMk id="16" creationId="{3FE91770-CDBB-4D24-94E5-AD484F36CE87}"/>
          </ac:spMkLst>
        </pc:spChg>
        <pc:spChg chg="add del">
          <ac:chgData name="GOMEZ FLORES, ISAAC GABRIEL" userId="S::isaac.gomez@iteso.mx::33807e9e-b50c-4cbe-a0ac-4aade8760dc4" providerId="AD" clId="Web-{6EFDD8E0-201A-4B78-A6E2-C2672FB2606B}" dt="2022-05-03T02:23:01.249" v="40"/>
          <ac:spMkLst>
            <pc:docMk/>
            <pc:sldMk cId="1404893436" sldId="265"/>
            <ac:spMk id="18" creationId="{80516254-1D9F-4F3A-9870-3A3280BE2BFE}"/>
          </ac:spMkLst>
        </pc:spChg>
        <pc:spChg chg="add del">
          <ac:chgData name="GOMEZ FLORES, ISAAC GABRIEL" userId="S::isaac.gomez@iteso.mx::33807e9e-b50c-4cbe-a0ac-4aade8760dc4" providerId="AD" clId="Web-{6EFDD8E0-201A-4B78-A6E2-C2672FB2606B}" dt="2022-05-03T02:23:01.249" v="40"/>
          <ac:spMkLst>
            <pc:docMk/>
            <pc:sldMk cId="1404893436" sldId="265"/>
            <ac:spMk id="19" creationId="{FC14672B-27A5-4CDA-ABAF-5E4CF4B41C23}"/>
          </ac:spMkLst>
        </pc:spChg>
        <pc:spChg chg="add del">
          <ac:chgData name="GOMEZ FLORES, ISAAC GABRIEL" userId="S::isaac.gomez@iteso.mx::33807e9e-b50c-4cbe-a0ac-4aade8760dc4" providerId="AD" clId="Web-{6EFDD8E0-201A-4B78-A6E2-C2672FB2606B}" dt="2022-05-03T02:23:01.249" v="40"/>
          <ac:spMkLst>
            <pc:docMk/>
            <pc:sldMk cId="1404893436" sldId="265"/>
            <ac:spMk id="21" creationId="{9A206779-5C74-4555-94BC-5845C92EC3A8}"/>
          </ac:spMkLst>
        </pc:spChg>
        <pc:spChg chg="add del">
          <ac:chgData name="GOMEZ FLORES, ISAAC GABRIEL" userId="S::isaac.gomez@iteso.mx::33807e9e-b50c-4cbe-a0ac-4aade8760dc4" providerId="AD" clId="Web-{6EFDD8E0-201A-4B78-A6E2-C2672FB2606B}" dt="2022-05-03T02:23:03.921" v="42"/>
          <ac:spMkLst>
            <pc:docMk/>
            <pc:sldMk cId="1404893436" sldId="265"/>
            <ac:spMk id="23" creationId="{5DB23C2B-2054-4D8B-9E98-9190F8E05EAD}"/>
          </ac:spMkLst>
        </pc:spChg>
        <pc:spChg chg="add del">
          <ac:chgData name="GOMEZ FLORES, ISAAC GABRIEL" userId="S::isaac.gomez@iteso.mx::33807e9e-b50c-4cbe-a0ac-4aade8760dc4" providerId="AD" clId="Web-{6EFDD8E0-201A-4B78-A6E2-C2672FB2606B}" dt="2022-05-03T02:23:03.921" v="42"/>
          <ac:spMkLst>
            <pc:docMk/>
            <pc:sldMk cId="1404893436" sldId="265"/>
            <ac:spMk id="24" creationId="{8797B5BC-9873-45F9-97D6-298FB5AF08FF}"/>
          </ac:spMkLst>
        </pc:spChg>
        <pc:spChg chg="add del">
          <ac:chgData name="GOMEZ FLORES, ISAAC GABRIEL" userId="S::isaac.gomez@iteso.mx::33807e9e-b50c-4cbe-a0ac-4aade8760dc4" providerId="AD" clId="Web-{6EFDD8E0-201A-4B78-A6E2-C2672FB2606B}" dt="2022-05-03T02:23:03.921" v="42"/>
          <ac:spMkLst>
            <pc:docMk/>
            <pc:sldMk cId="1404893436" sldId="265"/>
            <ac:spMk id="25" creationId="{665C2FCD-09A4-4B4B-AA73-F330DFE91799}"/>
          </ac:spMkLst>
        </pc:spChg>
        <pc:spChg chg="add">
          <ac:chgData name="GOMEZ FLORES, ISAAC GABRIEL" userId="S::isaac.gomez@iteso.mx::33807e9e-b50c-4cbe-a0ac-4aade8760dc4" providerId="AD" clId="Web-{6EFDD8E0-201A-4B78-A6E2-C2672FB2606B}" dt="2022-05-03T02:23:11.234" v="43"/>
          <ac:spMkLst>
            <pc:docMk/>
            <pc:sldMk cId="1404893436" sldId="265"/>
            <ac:spMk id="33" creationId="{7C462C46-EFB7-4580-9921-DFC346FCC3C2}"/>
          </ac:spMkLst>
        </pc:spChg>
        <pc:spChg chg="add">
          <ac:chgData name="GOMEZ FLORES, ISAAC GABRIEL" userId="S::isaac.gomez@iteso.mx::33807e9e-b50c-4cbe-a0ac-4aade8760dc4" providerId="AD" clId="Web-{6EFDD8E0-201A-4B78-A6E2-C2672FB2606B}" dt="2022-05-03T02:23:11.234" v="43"/>
          <ac:spMkLst>
            <pc:docMk/>
            <pc:sldMk cId="1404893436" sldId="265"/>
            <ac:spMk id="35" creationId="{B8B918B4-AB10-4E3A-916E-A9625586EA47}"/>
          </ac:spMkLst>
        </pc:spChg>
        <pc:spChg chg="add mod">
          <ac:chgData name="GOMEZ FLORES, ISAAC GABRIEL" userId="S::isaac.gomez@iteso.mx::33807e9e-b50c-4cbe-a0ac-4aade8760dc4" providerId="AD" clId="Web-{6EFDD8E0-201A-4B78-A6E2-C2672FB2606B}" dt="2022-05-03T02:54:17.260" v="642" actId="1076"/>
          <ac:spMkLst>
            <pc:docMk/>
            <pc:sldMk cId="1404893436" sldId="265"/>
            <ac:spMk id="43" creationId="{CCB6DE50-19EF-51E8-E5B3-5322BF719182}"/>
          </ac:spMkLst>
        </pc:spChg>
        <pc:grpChg chg="add">
          <ac:chgData name="GOMEZ FLORES, ISAAC GABRIEL" userId="S::isaac.gomez@iteso.mx::33807e9e-b50c-4cbe-a0ac-4aade8760dc4" providerId="AD" clId="Web-{6EFDD8E0-201A-4B78-A6E2-C2672FB2606B}" dt="2022-05-03T02:23:11.234" v="43"/>
          <ac:grpSpMkLst>
            <pc:docMk/>
            <pc:sldMk cId="1404893436" sldId="265"/>
            <ac:grpSpMk id="6" creationId="{B437F5FC-01F7-4EB4-81E7-C27D917E9554}"/>
          </ac:grpSpMkLst>
        </pc:grpChg>
        <pc:picChg chg="add del mod ord">
          <ac:chgData name="GOMEZ FLORES, ISAAC GABRIEL" userId="S::isaac.gomez@iteso.mx::33807e9e-b50c-4cbe-a0ac-4aade8760dc4" providerId="AD" clId="Web-{6EFDD8E0-201A-4B78-A6E2-C2672FB2606B}" dt="2022-05-03T02:24:11.113" v="48"/>
          <ac:picMkLst>
            <pc:docMk/>
            <pc:sldMk cId="1404893436" sldId="265"/>
            <ac:picMk id="4" creationId="{F8A70546-6BD2-2813-A807-C9E743072AF3}"/>
          </ac:picMkLst>
        </pc:picChg>
        <pc:picChg chg="add mod ord">
          <ac:chgData name="GOMEZ FLORES, ISAAC GABRIEL" userId="S::isaac.gomez@iteso.mx::33807e9e-b50c-4cbe-a0ac-4aade8760dc4" providerId="AD" clId="Web-{6EFDD8E0-201A-4B78-A6E2-C2672FB2606B}" dt="2022-05-03T02:53:37.883" v="622" actId="1076"/>
          <ac:picMkLst>
            <pc:docMk/>
            <pc:sldMk cId="1404893436" sldId="265"/>
            <ac:picMk id="42" creationId="{79541F31-8441-2AD6-6A80-6F158D590CD3}"/>
          </ac:picMkLst>
        </pc:picChg>
        <pc:cxnChg chg="add del">
          <ac:chgData name="GOMEZ FLORES, ISAAC GABRIEL" userId="S::isaac.gomez@iteso.mx::33807e9e-b50c-4cbe-a0ac-4aade8760dc4" providerId="AD" clId="Web-{6EFDD8E0-201A-4B78-A6E2-C2672FB2606B}" dt="2022-05-03T02:23:01.249" v="40"/>
          <ac:cxnSpMkLst>
            <pc:docMk/>
            <pc:sldMk cId="1404893436" sldId="265"/>
            <ac:cxnSpMk id="20" creationId="{8D89589C-2C90-4407-A995-05EC3DD7AB14}"/>
          </ac:cxnSpMkLst>
        </pc:cxnChg>
      </pc:sldChg>
      <pc:sldChg chg="addSp delSp modSp new mod setBg">
        <pc:chgData name="GOMEZ FLORES, ISAAC GABRIEL" userId="S::isaac.gomez@iteso.mx::33807e9e-b50c-4cbe-a0ac-4aade8760dc4" providerId="AD" clId="Web-{6EFDD8E0-201A-4B78-A6E2-C2672FB2606B}" dt="2022-05-03T02:38:57.779" v="548" actId="20577"/>
        <pc:sldMkLst>
          <pc:docMk/>
          <pc:sldMk cId="2335938120" sldId="266"/>
        </pc:sldMkLst>
        <pc:spChg chg="mod">
          <ac:chgData name="GOMEZ FLORES, ISAAC GABRIEL" userId="S::isaac.gomez@iteso.mx::33807e9e-b50c-4cbe-a0ac-4aade8760dc4" providerId="AD" clId="Web-{6EFDD8E0-201A-4B78-A6E2-C2672FB2606B}" dt="2022-05-03T02:34:54.935" v="362" actId="1076"/>
          <ac:spMkLst>
            <pc:docMk/>
            <pc:sldMk cId="2335938120" sldId="266"/>
            <ac:spMk id="2" creationId="{D8910EB4-EFA3-0C80-46DE-FC60595035BD}"/>
          </ac:spMkLst>
        </pc:spChg>
        <pc:spChg chg="del mod">
          <ac:chgData name="GOMEZ FLORES, ISAAC GABRIEL" userId="S::isaac.gomez@iteso.mx::33807e9e-b50c-4cbe-a0ac-4aade8760dc4" providerId="AD" clId="Web-{6EFDD8E0-201A-4B78-A6E2-C2672FB2606B}" dt="2022-05-03T02:31:34.704" v="353"/>
          <ac:spMkLst>
            <pc:docMk/>
            <pc:sldMk cId="2335938120" sldId="266"/>
            <ac:spMk id="3" creationId="{829D7A47-0398-D22F-1BCC-A97E51EE8C2E}"/>
          </ac:spMkLst>
        </pc:spChg>
        <pc:spChg chg="add del mod">
          <ac:chgData name="GOMEZ FLORES, ISAAC GABRIEL" userId="S::isaac.gomez@iteso.mx::33807e9e-b50c-4cbe-a0ac-4aade8760dc4" providerId="AD" clId="Web-{6EFDD8E0-201A-4B78-A6E2-C2672FB2606B}" dt="2022-05-03T02:33:38.149" v="356"/>
          <ac:spMkLst>
            <pc:docMk/>
            <pc:sldMk cId="2335938120" sldId="266"/>
            <ac:spMk id="6" creationId="{FFBA7254-9F57-62B5-BACC-E6694A7D02FA}"/>
          </ac:spMkLst>
        </pc:spChg>
        <pc:spChg chg="add">
          <ac:chgData name="GOMEZ FLORES, ISAAC GABRIEL" userId="S::isaac.gomez@iteso.mx::33807e9e-b50c-4cbe-a0ac-4aade8760dc4" providerId="AD" clId="Web-{6EFDD8E0-201A-4B78-A6E2-C2672FB2606B}" dt="2022-05-03T02:29:30.633" v="335"/>
          <ac:spMkLst>
            <pc:docMk/>
            <pc:sldMk cId="2335938120" sldId="266"/>
            <ac:spMk id="8" creationId="{E2366EBA-92FD-44AE-87A9-25E5135EB2C9}"/>
          </ac:spMkLst>
        </pc:spChg>
        <pc:spChg chg="add mod">
          <ac:chgData name="GOMEZ FLORES, ISAAC GABRIEL" userId="S::isaac.gomez@iteso.mx::33807e9e-b50c-4cbe-a0ac-4aade8760dc4" providerId="AD" clId="Web-{6EFDD8E0-201A-4B78-A6E2-C2672FB2606B}" dt="2022-05-03T02:38:57.779" v="548" actId="20577"/>
          <ac:spMkLst>
            <pc:docMk/>
            <pc:sldMk cId="2335938120" sldId="266"/>
            <ac:spMk id="9" creationId="{562F4CE9-85C9-77DC-2692-0EBAD6A0E924}"/>
          </ac:spMkLst>
        </pc:spChg>
        <pc:spChg chg="add">
          <ac:chgData name="GOMEZ FLORES, ISAAC GABRIEL" userId="S::isaac.gomez@iteso.mx::33807e9e-b50c-4cbe-a0ac-4aade8760dc4" providerId="AD" clId="Web-{6EFDD8E0-201A-4B78-A6E2-C2672FB2606B}" dt="2022-05-03T02:29:30.633" v="335"/>
          <ac:spMkLst>
            <pc:docMk/>
            <pc:sldMk cId="2335938120" sldId="266"/>
            <ac:spMk id="33" creationId="{7C462C46-EFB7-4580-9921-DFC346FCC3C2}"/>
          </ac:spMkLst>
        </pc:spChg>
        <pc:spChg chg="add">
          <ac:chgData name="GOMEZ FLORES, ISAAC GABRIEL" userId="S::isaac.gomez@iteso.mx::33807e9e-b50c-4cbe-a0ac-4aade8760dc4" providerId="AD" clId="Web-{6EFDD8E0-201A-4B78-A6E2-C2672FB2606B}" dt="2022-05-03T02:29:30.633" v="335"/>
          <ac:spMkLst>
            <pc:docMk/>
            <pc:sldMk cId="2335938120" sldId="266"/>
            <ac:spMk id="35" creationId="{B8B918B4-AB10-4E3A-916E-A9625586EA47}"/>
          </ac:spMkLst>
        </pc:spChg>
        <pc:grpChg chg="add">
          <ac:chgData name="GOMEZ FLORES, ISAAC GABRIEL" userId="S::isaac.gomez@iteso.mx::33807e9e-b50c-4cbe-a0ac-4aade8760dc4" providerId="AD" clId="Web-{6EFDD8E0-201A-4B78-A6E2-C2672FB2606B}" dt="2022-05-03T02:29:30.633" v="335"/>
          <ac:grpSpMkLst>
            <pc:docMk/>
            <pc:sldMk cId="2335938120" sldId="266"/>
            <ac:grpSpMk id="10" creationId="{B437F5FC-01F7-4EB4-81E7-C27D917E9554}"/>
          </ac:grpSpMkLst>
        </pc:grpChg>
        <pc:picChg chg="add del mod ord">
          <ac:chgData name="GOMEZ FLORES, ISAAC GABRIEL" userId="S::isaac.gomez@iteso.mx::33807e9e-b50c-4cbe-a0ac-4aade8760dc4" providerId="AD" clId="Web-{6EFDD8E0-201A-4B78-A6E2-C2672FB2606B}" dt="2022-05-03T02:31:39.720" v="355"/>
          <ac:picMkLst>
            <pc:docMk/>
            <pc:sldMk cId="2335938120" sldId="266"/>
            <ac:picMk id="4" creationId="{55005BB6-2A8D-719C-1118-FB76230213B5}"/>
          </ac:picMkLst>
        </pc:picChg>
        <pc:picChg chg="add mod ord">
          <ac:chgData name="GOMEZ FLORES, ISAAC GABRIEL" userId="S::isaac.gomez@iteso.mx::33807e9e-b50c-4cbe-a0ac-4aade8760dc4" providerId="AD" clId="Web-{6EFDD8E0-201A-4B78-A6E2-C2672FB2606B}" dt="2022-05-03T02:34:48.341" v="360" actId="1076"/>
          <ac:picMkLst>
            <pc:docMk/>
            <pc:sldMk cId="2335938120" sldId="266"/>
            <ac:picMk id="7" creationId="{B06D0B71-EF3D-DA28-D7FE-B0EAE35AD655}"/>
          </ac:picMkLst>
        </pc:picChg>
      </pc:sldChg>
      <pc:sldChg chg="addSp delSp modSp new mod setBg">
        <pc:chgData name="GOMEZ FLORES, ISAAC GABRIEL" userId="S::isaac.gomez@iteso.mx::33807e9e-b50c-4cbe-a0ac-4aade8760dc4" providerId="AD" clId="Web-{6EFDD8E0-201A-4B78-A6E2-C2672FB2606B}" dt="2022-05-03T02:53:00.912" v="618" actId="14100"/>
        <pc:sldMkLst>
          <pc:docMk/>
          <pc:sldMk cId="4238311624" sldId="268"/>
        </pc:sldMkLst>
        <pc:spChg chg="mod">
          <ac:chgData name="GOMEZ FLORES, ISAAC GABRIEL" userId="S::isaac.gomez@iteso.mx::33807e9e-b50c-4cbe-a0ac-4aade8760dc4" providerId="AD" clId="Web-{6EFDD8E0-201A-4B78-A6E2-C2672FB2606B}" dt="2022-05-03T02:53:00.912" v="618" actId="14100"/>
          <ac:spMkLst>
            <pc:docMk/>
            <pc:sldMk cId="4238311624" sldId="268"/>
            <ac:spMk id="2" creationId="{160CF2DC-17D0-C5D8-BCDB-1928BE94E164}"/>
          </ac:spMkLst>
        </pc:spChg>
        <pc:spChg chg="del mod">
          <ac:chgData name="GOMEZ FLORES, ISAAC GABRIEL" userId="S::isaac.gomez@iteso.mx::33807e9e-b50c-4cbe-a0ac-4aade8760dc4" providerId="AD" clId="Web-{6EFDD8E0-201A-4B78-A6E2-C2672FB2606B}" dt="2022-05-03T02:49:08.756" v="586"/>
          <ac:spMkLst>
            <pc:docMk/>
            <pc:sldMk cId="4238311624" sldId="268"/>
            <ac:spMk id="3" creationId="{622C2CEC-0F60-2EED-8EE1-85D60FE58BA0}"/>
          </ac:spMkLst>
        </pc:spChg>
        <pc:spChg chg="add">
          <ac:chgData name="GOMEZ FLORES, ISAAC GABRIEL" userId="S::isaac.gomez@iteso.mx::33807e9e-b50c-4cbe-a0ac-4aade8760dc4" providerId="AD" clId="Web-{6EFDD8E0-201A-4B78-A6E2-C2672FB2606B}" dt="2022-05-03T02:48:46.801" v="552"/>
          <ac:spMkLst>
            <pc:docMk/>
            <pc:sldMk cId="4238311624" sldId="268"/>
            <ac:spMk id="8" creationId="{E2366EBA-92FD-44AE-87A9-25E5135EB2C9}"/>
          </ac:spMkLst>
        </pc:spChg>
        <pc:spChg chg="add">
          <ac:chgData name="GOMEZ FLORES, ISAAC GABRIEL" userId="S::isaac.gomez@iteso.mx::33807e9e-b50c-4cbe-a0ac-4aade8760dc4" providerId="AD" clId="Web-{6EFDD8E0-201A-4B78-A6E2-C2672FB2606B}" dt="2022-05-03T02:48:46.801" v="552"/>
          <ac:spMkLst>
            <pc:docMk/>
            <pc:sldMk cId="4238311624" sldId="268"/>
            <ac:spMk id="33" creationId="{7C462C46-EFB7-4580-9921-DFC346FCC3C2}"/>
          </ac:spMkLst>
        </pc:spChg>
        <pc:spChg chg="add">
          <ac:chgData name="GOMEZ FLORES, ISAAC GABRIEL" userId="S::isaac.gomez@iteso.mx::33807e9e-b50c-4cbe-a0ac-4aade8760dc4" providerId="AD" clId="Web-{6EFDD8E0-201A-4B78-A6E2-C2672FB2606B}" dt="2022-05-03T02:48:46.801" v="552"/>
          <ac:spMkLst>
            <pc:docMk/>
            <pc:sldMk cId="4238311624" sldId="268"/>
            <ac:spMk id="35" creationId="{B8B918B4-AB10-4E3A-916E-A9625586EA47}"/>
          </ac:spMkLst>
        </pc:spChg>
        <pc:grpChg chg="add">
          <ac:chgData name="GOMEZ FLORES, ISAAC GABRIEL" userId="S::isaac.gomez@iteso.mx::33807e9e-b50c-4cbe-a0ac-4aade8760dc4" providerId="AD" clId="Web-{6EFDD8E0-201A-4B78-A6E2-C2672FB2606B}" dt="2022-05-03T02:48:46.801" v="552"/>
          <ac:grpSpMkLst>
            <pc:docMk/>
            <pc:sldMk cId="4238311624" sldId="268"/>
            <ac:grpSpMk id="10" creationId="{B437F5FC-01F7-4EB4-81E7-C27D917E9554}"/>
          </ac:grpSpMkLst>
        </pc:grpChg>
        <pc:picChg chg="add mod">
          <ac:chgData name="GOMEZ FLORES, ISAAC GABRIEL" userId="S::isaac.gomez@iteso.mx::33807e9e-b50c-4cbe-a0ac-4aade8760dc4" providerId="AD" clId="Web-{6EFDD8E0-201A-4B78-A6E2-C2672FB2606B}" dt="2022-05-03T02:49:17.475" v="590" actId="14100"/>
          <ac:picMkLst>
            <pc:docMk/>
            <pc:sldMk cId="4238311624" sldId="268"/>
            <ac:picMk id="4" creationId="{B2C645C7-DEF3-3050-EC74-7C9FE753E03E}"/>
          </ac:picMkLst>
        </pc:picChg>
      </pc:sldChg>
      <pc:sldChg chg="addSp delSp modSp new mod setBg">
        <pc:chgData name="GOMEZ FLORES, ISAAC GABRIEL" userId="S::isaac.gomez@iteso.mx::33807e9e-b50c-4cbe-a0ac-4aade8760dc4" providerId="AD" clId="Web-{6EFDD8E0-201A-4B78-A6E2-C2672FB2606B}" dt="2022-05-03T02:52:54.474" v="617" actId="14100"/>
        <pc:sldMkLst>
          <pc:docMk/>
          <pc:sldMk cId="3642930394" sldId="269"/>
        </pc:sldMkLst>
        <pc:spChg chg="mod">
          <ac:chgData name="GOMEZ FLORES, ISAAC GABRIEL" userId="S::isaac.gomez@iteso.mx::33807e9e-b50c-4cbe-a0ac-4aade8760dc4" providerId="AD" clId="Web-{6EFDD8E0-201A-4B78-A6E2-C2672FB2606B}" dt="2022-05-03T02:52:54.474" v="617" actId="14100"/>
          <ac:spMkLst>
            <pc:docMk/>
            <pc:sldMk cId="3642930394" sldId="269"/>
            <ac:spMk id="2" creationId="{E4D4B741-3FB4-4DDC-0023-7D437112674A}"/>
          </ac:spMkLst>
        </pc:spChg>
        <pc:spChg chg="del mod">
          <ac:chgData name="GOMEZ FLORES, ISAAC GABRIEL" userId="S::isaac.gomez@iteso.mx::33807e9e-b50c-4cbe-a0ac-4aade8760dc4" providerId="AD" clId="Web-{6EFDD8E0-201A-4B78-A6E2-C2672FB2606B}" dt="2022-05-03T02:49:40.149" v="593"/>
          <ac:spMkLst>
            <pc:docMk/>
            <pc:sldMk cId="3642930394" sldId="269"/>
            <ac:spMk id="3" creationId="{2AFD74E0-20C7-78ED-AEE5-53BF8E19F211}"/>
          </ac:spMkLst>
        </pc:spChg>
        <pc:spChg chg="add">
          <ac:chgData name="GOMEZ FLORES, ISAAC GABRIEL" userId="S::isaac.gomez@iteso.mx::33807e9e-b50c-4cbe-a0ac-4aade8760dc4" providerId="AD" clId="Web-{6EFDD8E0-201A-4B78-A6E2-C2672FB2606B}" dt="2022-05-03T02:49:35.742" v="592"/>
          <ac:spMkLst>
            <pc:docMk/>
            <pc:sldMk cId="3642930394" sldId="269"/>
            <ac:spMk id="8" creationId="{E2366EBA-92FD-44AE-87A9-25E5135EB2C9}"/>
          </ac:spMkLst>
        </pc:spChg>
        <pc:spChg chg="add">
          <ac:chgData name="GOMEZ FLORES, ISAAC GABRIEL" userId="S::isaac.gomez@iteso.mx::33807e9e-b50c-4cbe-a0ac-4aade8760dc4" providerId="AD" clId="Web-{6EFDD8E0-201A-4B78-A6E2-C2672FB2606B}" dt="2022-05-03T02:49:35.742" v="592"/>
          <ac:spMkLst>
            <pc:docMk/>
            <pc:sldMk cId="3642930394" sldId="269"/>
            <ac:spMk id="33" creationId="{7C462C46-EFB7-4580-9921-DFC346FCC3C2}"/>
          </ac:spMkLst>
        </pc:spChg>
        <pc:spChg chg="add">
          <ac:chgData name="GOMEZ FLORES, ISAAC GABRIEL" userId="S::isaac.gomez@iteso.mx::33807e9e-b50c-4cbe-a0ac-4aade8760dc4" providerId="AD" clId="Web-{6EFDD8E0-201A-4B78-A6E2-C2672FB2606B}" dt="2022-05-03T02:49:35.742" v="592"/>
          <ac:spMkLst>
            <pc:docMk/>
            <pc:sldMk cId="3642930394" sldId="269"/>
            <ac:spMk id="35" creationId="{B8B918B4-AB10-4E3A-916E-A9625586EA47}"/>
          </ac:spMkLst>
        </pc:spChg>
        <pc:grpChg chg="add">
          <ac:chgData name="GOMEZ FLORES, ISAAC GABRIEL" userId="S::isaac.gomez@iteso.mx::33807e9e-b50c-4cbe-a0ac-4aade8760dc4" providerId="AD" clId="Web-{6EFDD8E0-201A-4B78-A6E2-C2672FB2606B}" dt="2022-05-03T02:49:35.742" v="592"/>
          <ac:grpSpMkLst>
            <pc:docMk/>
            <pc:sldMk cId="3642930394" sldId="269"/>
            <ac:grpSpMk id="10" creationId="{B437F5FC-01F7-4EB4-81E7-C27D917E9554}"/>
          </ac:grpSpMkLst>
        </pc:grpChg>
        <pc:picChg chg="add mod ord">
          <ac:chgData name="GOMEZ FLORES, ISAAC GABRIEL" userId="S::isaac.gomez@iteso.mx::33807e9e-b50c-4cbe-a0ac-4aade8760dc4" providerId="AD" clId="Web-{6EFDD8E0-201A-4B78-A6E2-C2672FB2606B}" dt="2022-05-03T02:49:51.181" v="597" actId="1076"/>
          <ac:picMkLst>
            <pc:docMk/>
            <pc:sldMk cId="3642930394" sldId="269"/>
            <ac:picMk id="4" creationId="{9D458630-5783-D9AF-C2F2-4325F0054AF0}"/>
          </ac:picMkLst>
        </pc:picChg>
      </pc:sldChg>
      <pc:sldChg chg="addSp delSp modSp new mod setBg">
        <pc:chgData name="GOMEZ FLORES, ISAAC GABRIEL" userId="S::isaac.gomez@iteso.mx::33807e9e-b50c-4cbe-a0ac-4aade8760dc4" providerId="AD" clId="Web-{6EFDD8E0-201A-4B78-A6E2-C2672FB2606B}" dt="2022-05-03T02:52:44.395" v="614" actId="1076"/>
        <pc:sldMkLst>
          <pc:docMk/>
          <pc:sldMk cId="2920663923" sldId="270"/>
        </pc:sldMkLst>
        <pc:spChg chg="mod">
          <ac:chgData name="GOMEZ FLORES, ISAAC GABRIEL" userId="S::isaac.gomez@iteso.mx::33807e9e-b50c-4cbe-a0ac-4aade8760dc4" providerId="AD" clId="Web-{6EFDD8E0-201A-4B78-A6E2-C2672FB2606B}" dt="2022-05-03T02:52:44.395" v="614" actId="1076"/>
          <ac:spMkLst>
            <pc:docMk/>
            <pc:sldMk cId="2920663923" sldId="270"/>
            <ac:spMk id="2" creationId="{1615032E-F863-5647-D4E3-354942F7C1A3}"/>
          </ac:spMkLst>
        </pc:spChg>
        <pc:spChg chg="del mod">
          <ac:chgData name="GOMEZ FLORES, ISAAC GABRIEL" userId="S::isaac.gomez@iteso.mx::33807e9e-b50c-4cbe-a0ac-4aade8760dc4" providerId="AD" clId="Web-{6EFDD8E0-201A-4B78-A6E2-C2672FB2606B}" dt="2022-05-03T02:50:17.417" v="600"/>
          <ac:spMkLst>
            <pc:docMk/>
            <pc:sldMk cId="2920663923" sldId="270"/>
            <ac:spMk id="3" creationId="{7F27010A-377A-02A3-F9E1-2828459E1869}"/>
          </ac:spMkLst>
        </pc:spChg>
        <pc:spChg chg="add">
          <ac:chgData name="GOMEZ FLORES, ISAAC GABRIEL" userId="S::isaac.gomez@iteso.mx::33807e9e-b50c-4cbe-a0ac-4aade8760dc4" providerId="AD" clId="Web-{6EFDD8E0-201A-4B78-A6E2-C2672FB2606B}" dt="2022-05-03T02:50:16.073" v="599"/>
          <ac:spMkLst>
            <pc:docMk/>
            <pc:sldMk cId="2920663923" sldId="270"/>
            <ac:spMk id="8" creationId="{E2366EBA-92FD-44AE-87A9-25E5135EB2C9}"/>
          </ac:spMkLst>
        </pc:spChg>
        <pc:spChg chg="add">
          <ac:chgData name="GOMEZ FLORES, ISAAC GABRIEL" userId="S::isaac.gomez@iteso.mx::33807e9e-b50c-4cbe-a0ac-4aade8760dc4" providerId="AD" clId="Web-{6EFDD8E0-201A-4B78-A6E2-C2672FB2606B}" dt="2022-05-03T02:50:16.073" v="599"/>
          <ac:spMkLst>
            <pc:docMk/>
            <pc:sldMk cId="2920663923" sldId="270"/>
            <ac:spMk id="33" creationId="{7C462C46-EFB7-4580-9921-DFC346FCC3C2}"/>
          </ac:spMkLst>
        </pc:spChg>
        <pc:spChg chg="add">
          <ac:chgData name="GOMEZ FLORES, ISAAC GABRIEL" userId="S::isaac.gomez@iteso.mx::33807e9e-b50c-4cbe-a0ac-4aade8760dc4" providerId="AD" clId="Web-{6EFDD8E0-201A-4B78-A6E2-C2672FB2606B}" dt="2022-05-03T02:50:16.073" v="599"/>
          <ac:spMkLst>
            <pc:docMk/>
            <pc:sldMk cId="2920663923" sldId="270"/>
            <ac:spMk id="35" creationId="{B8B918B4-AB10-4E3A-916E-A9625586EA47}"/>
          </ac:spMkLst>
        </pc:spChg>
        <pc:grpChg chg="add">
          <ac:chgData name="GOMEZ FLORES, ISAAC GABRIEL" userId="S::isaac.gomez@iteso.mx::33807e9e-b50c-4cbe-a0ac-4aade8760dc4" providerId="AD" clId="Web-{6EFDD8E0-201A-4B78-A6E2-C2672FB2606B}" dt="2022-05-03T02:50:16.073" v="599"/>
          <ac:grpSpMkLst>
            <pc:docMk/>
            <pc:sldMk cId="2920663923" sldId="270"/>
            <ac:grpSpMk id="10" creationId="{B437F5FC-01F7-4EB4-81E7-C27D917E9554}"/>
          </ac:grpSpMkLst>
        </pc:grpChg>
        <pc:picChg chg="add mod ord">
          <ac:chgData name="GOMEZ FLORES, ISAAC GABRIEL" userId="S::isaac.gomez@iteso.mx::33807e9e-b50c-4cbe-a0ac-4aade8760dc4" providerId="AD" clId="Web-{6EFDD8E0-201A-4B78-A6E2-C2672FB2606B}" dt="2022-05-03T02:52:37.566" v="613" actId="1076"/>
          <ac:picMkLst>
            <pc:docMk/>
            <pc:sldMk cId="2920663923" sldId="270"/>
            <ac:picMk id="4" creationId="{460B522A-5D9D-6D68-D4BA-5FA0C671BA05}"/>
          </ac:picMkLst>
        </pc:picChg>
      </pc:sldChg>
      <pc:sldMasterChg chg="del delSldLayout">
        <pc:chgData name="GOMEZ FLORES, ISAAC GABRIEL" userId="S::isaac.gomez@iteso.mx::33807e9e-b50c-4cbe-a0ac-4aade8760dc4" providerId="AD" clId="Web-{6EFDD8E0-201A-4B78-A6E2-C2672FB2606B}" dt="2022-05-03T02:22:50.061" v="36"/>
        <pc:sldMasterMkLst>
          <pc:docMk/>
          <pc:sldMasterMk cId="1098326032" sldId="2147483648"/>
        </pc:sldMasterMkLst>
        <pc:sldLayoutChg chg="del">
          <pc:chgData name="GOMEZ FLORES, ISAAC GABRIEL" userId="S::isaac.gomez@iteso.mx::33807e9e-b50c-4cbe-a0ac-4aade8760dc4" providerId="AD" clId="Web-{6EFDD8E0-201A-4B78-A6E2-C2672FB2606B}" dt="2022-05-03T02:22:50.061" v="36"/>
          <pc:sldLayoutMkLst>
            <pc:docMk/>
            <pc:sldMasterMk cId="1098326032" sldId="2147483648"/>
            <pc:sldLayoutMk cId="451746630" sldId="2147483649"/>
          </pc:sldLayoutMkLst>
        </pc:sldLayoutChg>
        <pc:sldLayoutChg chg="del">
          <pc:chgData name="GOMEZ FLORES, ISAAC GABRIEL" userId="S::isaac.gomez@iteso.mx::33807e9e-b50c-4cbe-a0ac-4aade8760dc4" providerId="AD" clId="Web-{6EFDD8E0-201A-4B78-A6E2-C2672FB2606B}" dt="2022-05-03T02:22:50.061" v="36"/>
          <pc:sldLayoutMkLst>
            <pc:docMk/>
            <pc:sldMasterMk cId="1098326032" sldId="2147483648"/>
            <pc:sldLayoutMk cId="2952517946" sldId="2147483650"/>
          </pc:sldLayoutMkLst>
        </pc:sldLayoutChg>
        <pc:sldLayoutChg chg="del">
          <pc:chgData name="GOMEZ FLORES, ISAAC GABRIEL" userId="S::isaac.gomez@iteso.mx::33807e9e-b50c-4cbe-a0ac-4aade8760dc4" providerId="AD" clId="Web-{6EFDD8E0-201A-4B78-A6E2-C2672FB2606B}" dt="2022-05-03T02:22:50.061" v="36"/>
          <pc:sldLayoutMkLst>
            <pc:docMk/>
            <pc:sldMasterMk cId="1098326032" sldId="2147483648"/>
            <pc:sldLayoutMk cId="2657785764" sldId="2147483651"/>
          </pc:sldLayoutMkLst>
        </pc:sldLayoutChg>
        <pc:sldLayoutChg chg="del">
          <pc:chgData name="GOMEZ FLORES, ISAAC GABRIEL" userId="S::isaac.gomez@iteso.mx::33807e9e-b50c-4cbe-a0ac-4aade8760dc4" providerId="AD" clId="Web-{6EFDD8E0-201A-4B78-A6E2-C2672FB2606B}" dt="2022-05-03T02:22:50.061" v="36"/>
          <pc:sldLayoutMkLst>
            <pc:docMk/>
            <pc:sldMasterMk cId="1098326032" sldId="2147483648"/>
            <pc:sldLayoutMk cId="2425231961" sldId="2147483652"/>
          </pc:sldLayoutMkLst>
        </pc:sldLayoutChg>
        <pc:sldLayoutChg chg="del">
          <pc:chgData name="GOMEZ FLORES, ISAAC GABRIEL" userId="S::isaac.gomez@iteso.mx::33807e9e-b50c-4cbe-a0ac-4aade8760dc4" providerId="AD" clId="Web-{6EFDD8E0-201A-4B78-A6E2-C2672FB2606B}" dt="2022-05-03T02:22:50.061" v="36"/>
          <pc:sldLayoutMkLst>
            <pc:docMk/>
            <pc:sldMasterMk cId="1098326032" sldId="2147483648"/>
            <pc:sldLayoutMk cId="6013471" sldId="2147483653"/>
          </pc:sldLayoutMkLst>
        </pc:sldLayoutChg>
        <pc:sldLayoutChg chg="del">
          <pc:chgData name="GOMEZ FLORES, ISAAC GABRIEL" userId="S::isaac.gomez@iteso.mx::33807e9e-b50c-4cbe-a0ac-4aade8760dc4" providerId="AD" clId="Web-{6EFDD8E0-201A-4B78-A6E2-C2672FB2606B}" dt="2022-05-03T02:22:50.061" v="36"/>
          <pc:sldLayoutMkLst>
            <pc:docMk/>
            <pc:sldMasterMk cId="1098326032" sldId="2147483648"/>
            <pc:sldLayoutMk cId="1336158888" sldId="2147483654"/>
          </pc:sldLayoutMkLst>
        </pc:sldLayoutChg>
        <pc:sldLayoutChg chg="del">
          <pc:chgData name="GOMEZ FLORES, ISAAC GABRIEL" userId="S::isaac.gomez@iteso.mx::33807e9e-b50c-4cbe-a0ac-4aade8760dc4" providerId="AD" clId="Web-{6EFDD8E0-201A-4B78-A6E2-C2672FB2606B}" dt="2022-05-03T02:22:50.061" v="36"/>
          <pc:sldLayoutMkLst>
            <pc:docMk/>
            <pc:sldMasterMk cId="1098326032" sldId="2147483648"/>
            <pc:sldLayoutMk cId="1513373379" sldId="2147483655"/>
          </pc:sldLayoutMkLst>
        </pc:sldLayoutChg>
        <pc:sldLayoutChg chg="del">
          <pc:chgData name="GOMEZ FLORES, ISAAC GABRIEL" userId="S::isaac.gomez@iteso.mx::33807e9e-b50c-4cbe-a0ac-4aade8760dc4" providerId="AD" clId="Web-{6EFDD8E0-201A-4B78-A6E2-C2672FB2606B}" dt="2022-05-03T02:22:50.061" v="36"/>
          <pc:sldLayoutMkLst>
            <pc:docMk/>
            <pc:sldMasterMk cId="1098326032" sldId="2147483648"/>
            <pc:sldLayoutMk cId="61728522" sldId="2147483656"/>
          </pc:sldLayoutMkLst>
        </pc:sldLayoutChg>
        <pc:sldLayoutChg chg="del">
          <pc:chgData name="GOMEZ FLORES, ISAAC GABRIEL" userId="S::isaac.gomez@iteso.mx::33807e9e-b50c-4cbe-a0ac-4aade8760dc4" providerId="AD" clId="Web-{6EFDD8E0-201A-4B78-A6E2-C2672FB2606B}" dt="2022-05-03T02:22:50.061" v="36"/>
          <pc:sldLayoutMkLst>
            <pc:docMk/>
            <pc:sldMasterMk cId="1098326032" sldId="2147483648"/>
            <pc:sldLayoutMk cId="946915497" sldId="2147483657"/>
          </pc:sldLayoutMkLst>
        </pc:sldLayoutChg>
        <pc:sldLayoutChg chg="del">
          <pc:chgData name="GOMEZ FLORES, ISAAC GABRIEL" userId="S::isaac.gomez@iteso.mx::33807e9e-b50c-4cbe-a0ac-4aade8760dc4" providerId="AD" clId="Web-{6EFDD8E0-201A-4B78-A6E2-C2672FB2606B}" dt="2022-05-03T02:22:50.061" v="36"/>
          <pc:sldLayoutMkLst>
            <pc:docMk/>
            <pc:sldMasterMk cId="1098326032" sldId="2147483648"/>
            <pc:sldLayoutMk cId="3476258625" sldId="2147483658"/>
          </pc:sldLayoutMkLst>
        </pc:sldLayoutChg>
        <pc:sldLayoutChg chg="del">
          <pc:chgData name="GOMEZ FLORES, ISAAC GABRIEL" userId="S::isaac.gomez@iteso.mx::33807e9e-b50c-4cbe-a0ac-4aade8760dc4" providerId="AD" clId="Web-{6EFDD8E0-201A-4B78-A6E2-C2672FB2606B}" dt="2022-05-03T02:22:50.061" v="36"/>
          <pc:sldLayoutMkLst>
            <pc:docMk/>
            <pc:sldMasterMk cId="1098326032" sldId="2147483648"/>
            <pc:sldLayoutMk cId="109274298" sldId="2147483659"/>
          </pc:sldLayoutMkLst>
        </pc:sldLayoutChg>
      </pc:sldMasterChg>
      <pc:sldMasterChg chg="add del addSldLayout delSldLayout modSldLayout">
        <pc:chgData name="GOMEZ FLORES, ISAAC GABRIEL" userId="S::isaac.gomez@iteso.mx::33807e9e-b50c-4cbe-a0ac-4aade8760dc4" providerId="AD" clId="Web-{6EFDD8E0-201A-4B78-A6E2-C2672FB2606B}" dt="2022-05-03T02:23:03.921" v="42"/>
        <pc:sldMasterMkLst>
          <pc:docMk/>
          <pc:sldMasterMk cId="119659035" sldId="2147483660"/>
        </pc:sldMasterMkLst>
        <pc:sldLayoutChg chg="add del mod replId">
          <pc:chgData name="GOMEZ FLORES, ISAAC GABRIEL" userId="S::isaac.gomez@iteso.mx::33807e9e-b50c-4cbe-a0ac-4aade8760dc4" providerId="AD" clId="Web-{6EFDD8E0-201A-4B78-A6E2-C2672FB2606B}" dt="2022-05-03T02:23:03.921" v="42"/>
          <pc:sldLayoutMkLst>
            <pc:docMk/>
            <pc:sldMasterMk cId="119659035" sldId="2147483660"/>
            <pc:sldLayoutMk cId="1744689132" sldId="2147483661"/>
          </pc:sldLayoutMkLst>
        </pc:sldLayoutChg>
        <pc:sldLayoutChg chg="add del mod replId">
          <pc:chgData name="GOMEZ FLORES, ISAAC GABRIEL" userId="S::isaac.gomez@iteso.mx::33807e9e-b50c-4cbe-a0ac-4aade8760dc4" providerId="AD" clId="Web-{6EFDD8E0-201A-4B78-A6E2-C2672FB2606B}" dt="2022-05-03T02:23:03.921" v="42"/>
          <pc:sldLayoutMkLst>
            <pc:docMk/>
            <pc:sldMasterMk cId="119659035" sldId="2147483660"/>
            <pc:sldLayoutMk cId="103513659" sldId="2147483662"/>
          </pc:sldLayoutMkLst>
        </pc:sldLayoutChg>
        <pc:sldLayoutChg chg="add del mod replId">
          <pc:chgData name="GOMEZ FLORES, ISAAC GABRIEL" userId="S::isaac.gomez@iteso.mx::33807e9e-b50c-4cbe-a0ac-4aade8760dc4" providerId="AD" clId="Web-{6EFDD8E0-201A-4B78-A6E2-C2672FB2606B}" dt="2022-05-03T02:23:03.921" v="42"/>
          <pc:sldLayoutMkLst>
            <pc:docMk/>
            <pc:sldMasterMk cId="119659035" sldId="2147483660"/>
            <pc:sldLayoutMk cId="2928678623" sldId="2147483663"/>
          </pc:sldLayoutMkLst>
        </pc:sldLayoutChg>
        <pc:sldLayoutChg chg="add del mod replId">
          <pc:chgData name="GOMEZ FLORES, ISAAC GABRIEL" userId="S::isaac.gomez@iteso.mx::33807e9e-b50c-4cbe-a0ac-4aade8760dc4" providerId="AD" clId="Web-{6EFDD8E0-201A-4B78-A6E2-C2672FB2606B}" dt="2022-05-03T02:23:03.921" v="42"/>
          <pc:sldLayoutMkLst>
            <pc:docMk/>
            <pc:sldMasterMk cId="119659035" sldId="2147483660"/>
            <pc:sldLayoutMk cId="442224765" sldId="2147483664"/>
          </pc:sldLayoutMkLst>
        </pc:sldLayoutChg>
        <pc:sldLayoutChg chg="add del mod replId">
          <pc:chgData name="GOMEZ FLORES, ISAAC GABRIEL" userId="S::isaac.gomez@iteso.mx::33807e9e-b50c-4cbe-a0ac-4aade8760dc4" providerId="AD" clId="Web-{6EFDD8E0-201A-4B78-A6E2-C2672FB2606B}" dt="2022-05-03T02:23:03.921" v="42"/>
          <pc:sldLayoutMkLst>
            <pc:docMk/>
            <pc:sldMasterMk cId="119659035" sldId="2147483660"/>
            <pc:sldLayoutMk cId="1659034416" sldId="2147483665"/>
          </pc:sldLayoutMkLst>
        </pc:sldLayoutChg>
        <pc:sldLayoutChg chg="add del mod replId">
          <pc:chgData name="GOMEZ FLORES, ISAAC GABRIEL" userId="S::isaac.gomez@iteso.mx::33807e9e-b50c-4cbe-a0ac-4aade8760dc4" providerId="AD" clId="Web-{6EFDD8E0-201A-4B78-A6E2-C2672FB2606B}" dt="2022-05-03T02:23:03.921" v="42"/>
          <pc:sldLayoutMkLst>
            <pc:docMk/>
            <pc:sldMasterMk cId="119659035" sldId="2147483660"/>
            <pc:sldLayoutMk cId="3893308574" sldId="2147483666"/>
          </pc:sldLayoutMkLst>
        </pc:sldLayoutChg>
        <pc:sldLayoutChg chg="add del mod replId">
          <pc:chgData name="GOMEZ FLORES, ISAAC GABRIEL" userId="S::isaac.gomez@iteso.mx::33807e9e-b50c-4cbe-a0ac-4aade8760dc4" providerId="AD" clId="Web-{6EFDD8E0-201A-4B78-A6E2-C2672FB2606B}" dt="2022-05-03T02:23:03.921" v="42"/>
          <pc:sldLayoutMkLst>
            <pc:docMk/>
            <pc:sldMasterMk cId="119659035" sldId="2147483660"/>
            <pc:sldLayoutMk cId="2488114466" sldId="2147483667"/>
          </pc:sldLayoutMkLst>
        </pc:sldLayoutChg>
        <pc:sldLayoutChg chg="add del mod replId">
          <pc:chgData name="GOMEZ FLORES, ISAAC GABRIEL" userId="S::isaac.gomez@iteso.mx::33807e9e-b50c-4cbe-a0ac-4aade8760dc4" providerId="AD" clId="Web-{6EFDD8E0-201A-4B78-A6E2-C2672FB2606B}" dt="2022-05-03T02:23:03.921" v="42"/>
          <pc:sldLayoutMkLst>
            <pc:docMk/>
            <pc:sldMasterMk cId="119659035" sldId="2147483660"/>
            <pc:sldLayoutMk cId="901874087" sldId="2147483668"/>
          </pc:sldLayoutMkLst>
        </pc:sldLayoutChg>
        <pc:sldLayoutChg chg="add del mod replId">
          <pc:chgData name="GOMEZ FLORES, ISAAC GABRIEL" userId="S::isaac.gomez@iteso.mx::33807e9e-b50c-4cbe-a0ac-4aade8760dc4" providerId="AD" clId="Web-{6EFDD8E0-201A-4B78-A6E2-C2672FB2606B}" dt="2022-05-03T02:23:03.921" v="42"/>
          <pc:sldLayoutMkLst>
            <pc:docMk/>
            <pc:sldMasterMk cId="119659035" sldId="2147483660"/>
            <pc:sldLayoutMk cId="3535509319" sldId="2147483669"/>
          </pc:sldLayoutMkLst>
        </pc:sldLayoutChg>
        <pc:sldLayoutChg chg="add del mod replId">
          <pc:chgData name="GOMEZ FLORES, ISAAC GABRIEL" userId="S::isaac.gomez@iteso.mx::33807e9e-b50c-4cbe-a0ac-4aade8760dc4" providerId="AD" clId="Web-{6EFDD8E0-201A-4B78-A6E2-C2672FB2606B}" dt="2022-05-03T02:23:03.921" v="42"/>
          <pc:sldLayoutMkLst>
            <pc:docMk/>
            <pc:sldMasterMk cId="119659035" sldId="2147483660"/>
            <pc:sldLayoutMk cId="2335419153" sldId="2147483670"/>
          </pc:sldLayoutMkLst>
        </pc:sldLayoutChg>
        <pc:sldLayoutChg chg="add del mod replId">
          <pc:chgData name="GOMEZ FLORES, ISAAC GABRIEL" userId="S::isaac.gomez@iteso.mx::33807e9e-b50c-4cbe-a0ac-4aade8760dc4" providerId="AD" clId="Web-{6EFDD8E0-201A-4B78-A6E2-C2672FB2606B}" dt="2022-05-03T02:23:03.921" v="42"/>
          <pc:sldLayoutMkLst>
            <pc:docMk/>
            <pc:sldMasterMk cId="119659035" sldId="2147483660"/>
            <pc:sldLayoutMk cId="1310938679" sldId="2147483671"/>
          </pc:sldLayoutMkLst>
        </pc:sldLayoutChg>
      </pc:sldMasterChg>
      <pc:sldMasterChg chg="add addSldLayout modSldLayout">
        <pc:chgData name="GOMEZ FLORES, ISAAC GABRIEL" userId="S::isaac.gomez@iteso.mx::33807e9e-b50c-4cbe-a0ac-4aade8760dc4" providerId="AD" clId="Web-{6EFDD8E0-201A-4B78-A6E2-C2672FB2606B}" dt="2022-05-03T02:23:03.921" v="42"/>
        <pc:sldMasterMkLst>
          <pc:docMk/>
          <pc:sldMasterMk cId="1145695839" sldId="2147483672"/>
        </pc:sldMasterMkLst>
        <pc:sldLayoutChg chg="add mod replId">
          <pc:chgData name="GOMEZ FLORES, ISAAC GABRIEL" userId="S::isaac.gomez@iteso.mx::33807e9e-b50c-4cbe-a0ac-4aade8760dc4" providerId="AD" clId="Web-{6EFDD8E0-201A-4B78-A6E2-C2672FB2606B}" dt="2022-05-03T02:23:03.921" v="42"/>
          <pc:sldLayoutMkLst>
            <pc:docMk/>
            <pc:sldMasterMk cId="1145695839" sldId="2147483672"/>
            <pc:sldLayoutMk cId="1047008431" sldId="2147483673"/>
          </pc:sldLayoutMkLst>
        </pc:sldLayoutChg>
        <pc:sldLayoutChg chg="add mod replId">
          <pc:chgData name="GOMEZ FLORES, ISAAC GABRIEL" userId="S::isaac.gomez@iteso.mx::33807e9e-b50c-4cbe-a0ac-4aade8760dc4" providerId="AD" clId="Web-{6EFDD8E0-201A-4B78-A6E2-C2672FB2606B}" dt="2022-05-03T02:23:03.921" v="42"/>
          <pc:sldLayoutMkLst>
            <pc:docMk/>
            <pc:sldMasterMk cId="1145695839" sldId="2147483672"/>
            <pc:sldLayoutMk cId="3223509833" sldId="2147483674"/>
          </pc:sldLayoutMkLst>
        </pc:sldLayoutChg>
        <pc:sldLayoutChg chg="add mod replId">
          <pc:chgData name="GOMEZ FLORES, ISAAC GABRIEL" userId="S::isaac.gomez@iteso.mx::33807e9e-b50c-4cbe-a0ac-4aade8760dc4" providerId="AD" clId="Web-{6EFDD8E0-201A-4B78-A6E2-C2672FB2606B}" dt="2022-05-03T02:23:03.921" v="42"/>
          <pc:sldLayoutMkLst>
            <pc:docMk/>
            <pc:sldMasterMk cId="1145695839" sldId="2147483672"/>
            <pc:sldLayoutMk cId="2409366643" sldId="2147483675"/>
          </pc:sldLayoutMkLst>
        </pc:sldLayoutChg>
        <pc:sldLayoutChg chg="add mod replId">
          <pc:chgData name="GOMEZ FLORES, ISAAC GABRIEL" userId="S::isaac.gomez@iteso.mx::33807e9e-b50c-4cbe-a0ac-4aade8760dc4" providerId="AD" clId="Web-{6EFDD8E0-201A-4B78-A6E2-C2672FB2606B}" dt="2022-05-03T02:23:03.921" v="42"/>
          <pc:sldLayoutMkLst>
            <pc:docMk/>
            <pc:sldMasterMk cId="1145695839" sldId="2147483672"/>
            <pc:sldLayoutMk cId="828669989" sldId="2147483676"/>
          </pc:sldLayoutMkLst>
        </pc:sldLayoutChg>
        <pc:sldLayoutChg chg="add mod replId">
          <pc:chgData name="GOMEZ FLORES, ISAAC GABRIEL" userId="S::isaac.gomez@iteso.mx::33807e9e-b50c-4cbe-a0ac-4aade8760dc4" providerId="AD" clId="Web-{6EFDD8E0-201A-4B78-A6E2-C2672FB2606B}" dt="2022-05-03T02:23:03.921" v="42"/>
          <pc:sldLayoutMkLst>
            <pc:docMk/>
            <pc:sldMasterMk cId="1145695839" sldId="2147483672"/>
            <pc:sldLayoutMk cId="169798373" sldId="2147483677"/>
          </pc:sldLayoutMkLst>
        </pc:sldLayoutChg>
        <pc:sldLayoutChg chg="add mod replId">
          <pc:chgData name="GOMEZ FLORES, ISAAC GABRIEL" userId="S::isaac.gomez@iteso.mx::33807e9e-b50c-4cbe-a0ac-4aade8760dc4" providerId="AD" clId="Web-{6EFDD8E0-201A-4B78-A6E2-C2672FB2606B}" dt="2022-05-03T02:23:03.921" v="42"/>
          <pc:sldLayoutMkLst>
            <pc:docMk/>
            <pc:sldMasterMk cId="1145695839" sldId="2147483672"/>
            <pc:sldLayoutMk cId="4078896947" sldId="2147483678"/>
          </pc:sldLayoutMkLst>
        </pc:sldLayoutChg>
        <pc:sldLayoutChg chg="add mod replId">
          <pc:chgData name="GOMEZ FLORES, ISAAC GABRIEL" userId="S::isaac.gomez@iteso.mx::33807e9e-b50c-4cbe-a0ac-4aade8760dc4" providerId="AD" clId="Web-{6EFDD8E0-201A-4B78-A6E2-C2672FB2606B}" dt="2022-05-03T02:23:03.921" v="42"/>
          <pc:sldLayoutMkLst>
            <pc:docMk/>
            <pc:sldMasterMk cId="1145695839" sldId="2147483672"/>
            <pc:sldLayoutMk cId="1854096798" sldId="2147483679"/>
          </pc:sldLayoutMkLst>
        </pc:sldLayoutChg>
        <pc:sldLayoutChg chg="add mod replId">
          <pc:chgData name="GOMEZ FLORES, ISAAC GABRIEL" userId="S::isaac.gomez@iteso.mx::33807e9e-b50c-4cbe-a0ac-4aade8760dc4" providerId="AD" clId="Web-{6EFDD8E0-201A-4B78-A6E2-C2672FB2606B}" dt="2022-05-03T02:23:03.921" v="42"/>
          <pc:sldLayoutMkLst>
            <pc:docMk/>
            <pc:sldMasterMk cId="1145695839" sldId="2147483672"/>
            <pc:sldLayoutMk cId="226573442" sldId="2147483680"/>
          </pc:sldLayoutMkLst>
        </pc:sldLayoutChg>
        <pc:sldLayoutChg chg="add mod replId">
          <pc:chgData name="GOMEZ FLORES, ISAAC GABRIEL" userId="S::isaac.gomez@iteso.mx::33807e9e-b50c-4cbe-a0ac-4aade8760dc4" providerId="AD" clId="Web-{6EFDD8E0-201A-4B78-A6E2-C2672FB2606B}" dt="2022-05-03T02:23:03.921" v="42"/>
          <pc:sldLayoutMkLst>
            <pc:docMk/>
            <pc:sldMasterMk cId="1145695839" sldId="2147483672"/>
            <pc:sldLayoutMk cId="4142296113" sldId="2147483681"/>
          </pc:sldLayoutMkLst>
        </pc:sldLayoutChg>
        <pc:sldLayoutChg chg="add mod replId">
          <pc:chgData name="GOMEZ FLORES, ISAAC GABRIEL" userId="S::isaac.gomez@iteso.mx::33807e9e-b50c-4cbe-a0ac-4aade8760dc4" providerId="AD" clId="Web-{6EFDD8E0-201A-4B78-A6E2-C2672FB2606B}" dt="2022-05-03T02:23:03.921" v="42"/>
          <pc:sldLayoutMkLst>
            <pc:docMk/>
            <pc:sldMasterMk cId="1145695839" sldId="2147483672"/>
            <pc:sldLayoutMk cId="1397879971" sldId="2147483682"/>
          </pc:sldLayoutMkLst>
        </pc:sldLayoutChg>
        <pc:sldLayoutChg chg="add mod replId">
          <pc:chgData name="GOMEZ FLORES, ISAAC GABRIEL" userId="S::isaac.gomez@iteso.mx::33807e9e-b50c-4cbe-a0ac-4aade8760dc4" providerId="AD" clId="Web-{6EFDD8E0-201A-4B78-A6E2-C2672FB2606B}" dt="2022-05-03T02:23:03.921" v="42"/>
          <pc:sldLayoutMkLst>
            <pc:docMk/>
            <pc:sldMasterMk cId="1145695839" sldId="2147483672"/>
            <pc:sldLayoutMk cId="280381807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1C997A-3E63-40F1-AE3E-BC00567E7848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6831429-E22B-4426-9577-816EE4B772BA}">
      <dgm:prSet/>
      <dgm:spPr/>
      <dgm:t>
        <a:bodyPr/>
        <a:lstStyle/>
        <a:p>
          <a:r>
            <a:rPr lang="es-ES"/>
            <a:t>Suavizado de imagen: compresión de píxeles con la máxima calidad de imagen;</a:t>
          </a:r>
          <a:endParaRPr lang="en-US"/>
        </a:p>
      </dgm:t>
    </dgm:pt>
    <dgm:pt modelId="{E02C0EBC-3796-4549-8208-BF92423E8CA4}" type="parTrans" cxnId="{057565C7-1056-456A-AB3B-4AE15ACB37B6}">
      <dgm:prSet/>
      <dgm:spPr/>
      <dgm:t>
        <a:bodyPr/>
        <a:lstStyle/>
        <a:p>
          <a:endParaRPr lang="en-US"/>
        </a:p>
      </dgm:t>
    </dgm:pt>
    <dgm:pt modelId="{4C1392FD-F60B-473D-890E-A030A0212FB9}" type="sibTrans" cxnId="{057565C7-1056-456A-AB3B-4AE15ACB37B6}">
      <dgm:prSet/>
      <dgm:spPr/>
      <dgm:t>
        <a:bodyPr/>
        <a:lstStyle/>
        <a:p>
          <a:endParaRPr lang="en-US"/>
        </a:p>
      </dgm:t>
    </dgm:pt>
    <dgm:pt modelId="{2424A753-7269-40D4-B6BB-1D5FAD6BCA5E}">
      <dgm:prSet/>
      <dgm:spPr/>
      <dgm:t>
        <a:bodyPr/>
        <a:lstStyle/>
        <a:p>
          <a:r>
            <a:rPr lang="es-ES"/>
            <a:t>Segmentación de imágenes: una aplicación similar al suavizado de imágenes, pero al final, separa la imagen suavizable para lograr el propósito de segmentación física fija o de fondo;</a:t>
          </a:r>
          <a:endParaRPr lang="en-US"/>
        </a:p>
      </dgm:t>
    </dgm:pt>
    <dgm:pt modelId="{8D4741F3-1D32-4BD2-895C-704F6D557E59}" type="parTrans" cxnId="{993D7990-89D3-4349-A696-8C8719FDCA16}">
      <dgm:prSet/>
      <dgm:spPr/>
      <dgm:t>
        <a:bodyPr/>
        <a:lstStyle/>
        <a:p>
          <a:endParaRPr lang="en-US"/>
        </a:p>
      </dgm:t>
    </dgm:pt>
    <dgm:pt modelId="{CDA69B1A-876C-4BCE-8F27-44A19E7687A6}" type="sibTrans" cxnId="{993D7990-89D3-4349-A696-8C8719FDCA16}">
      <dgm:prSet/>
      <dgm:spPr/>
      <dgm:t>
        <a:bodyPr/>
        <a:lstStyle/>
        <a:p>
          <a:endParaRPr lang="en-US"/>
        </a:p>
      </dgm:t>
    </dgm:pt>
    <dgm:pt modelId="{E8390985-49AD-4459-93DB-0DAABC6284BF}">
      <dgm:prSet/>
      <dgm:spPr/>
      <dgm:t>
        <a:bodyPr/>
        <a:lstStyle/>
        <a:p>
          <a:r>
            <a:rPr lang="es-ES"/>
            <a:t>Seguimiento de objetivos: como el seguimiento dinámico de una persona en un video de vigilancia;</a:t>
          </a:r>
          <a:endParaRPr lang="en-US"/>
        </a:p>
      </dgm:t>
    </dgm:pt>
    <dgm:pt modelId="{6512CEDC-2F69-4DD2-9D0A-1C7317E09DA2}" type="parTrans" cxnId="{190813C4-6EA1-4F2D-BCB5-488641276053}">
      <dgm:prSet/>
      <dgm:spPr/>
      <dgm:t>
        <a:bodyPr/>
        <a:lstStyle/>
        <a:p>
          <a:endParaRPr lang="en-US"/>
        </a:p>
      </dgm:t>
    </dgm:pt>
    <dgm:pt modelId="{3B2B9CBF-D06E-4388-9A63-71FACDEC053B}" type="sibTrans" cxnId="{190813C4-6EA1-4F2D-BCB5-488641276053}">
      <dgm:prSet/>
      <dgm:spPr/>
      <dgm:t>
        <a:bodyPr/>
        <a:lstStyle/>
        <a:p>
          <a:endParaRPr lang="en-US"/>
        </a:p>
      </dgm:t>
    </dgm:pt>
    <dgm:pt modelId="{461DD0C1-7239-4BB0-B3AC-444C2F95167A}">
      <dgm:prSet/>
      <dgm:spPr/>
      <dgm:t>
        <a:bodyPr/>
        <a:lstStyle/>
        <a:p>
          <a:r>
            <a:rPr lang="es-ES"/>
            <a:t>Agrupación convencional, como agrupación de usuarios.</a:t>
          </a:r>
          <a:endParaRPr lang="en-US"/>
        </a:p>
      </dgm:t>
    </dgm:pt>
    <dgm:pt modelId="{EB00B744-BF00-4828-94EF-23ABEE6D51CE}" type="parTrans" cxnId="{E32B85BD-7712-4D6D-875E-9EAA9CA65A87}">
      <dgm:prSet/>
      <dgm:spPr/>
      <dgm:t>
        <a:bodyPr/>
        <a:lstStyle/>
        <a:p>
          <a:endParaRPr lang="en-US"/>
        </a:p>
      </dgm:t>
    </dgm:pt>
    <dgm:pt modelId="{B8DB4BB6-090E-466E-B26A-2A9700584A05}" type="sibTrans" cxnId="{E32B85BD-7712-4D6D-875E-9EAA9CA65A87}">
      <dgm:prSet/>
      <dgm:spPr/>
      <dgm:t>
        <a:bodyPr/>
        <a:lstStyle/>
        <a:p>
          <a:endParaRPr lang="en-US"/>
        </a:p>
      </dgm:t>
    </dgm:pt>
    <dgm:pt modelId="{22D0156D-4E64-4F11-B9EB-94E6ADE1A598}" type="pres">
      <dgm:prSet presAssocID="{4B1C997A-3E63-40F1-AE3E-BC00567E7848}" presName="diagram" presStyleCnt="0">
        <dgm:presLayoutVars>
          <dgm:dir/>
          <dgm:resizeHandles val="exact"/>
        </dgm:presLayoutVars>
      </dgm:prSet>
      <dgm:spPr/>
    </dgm:pt>
    <dgm:pt modelId="{1FB62A32-6165-4FB5-B4DC-58B4CEBA59DA}" type="pres">
      <dgm:prSet presAssocID="{66831429-E22B-4426-9577-816EE4B772BA}" presName="node" presStyleLbl="node1" presStyleIdx="0" presStyleCnt="4">
        <dgm:presLayoutVars>
          <dgm:bulletEnabled val="1"/>
        </dgm:presLayoutVars>
      </dgm:prSet>
      <dgm:spPr/>
    </dgm:pt>
    <dgm:pt modelId="{F0DFF09B-C577-43FC-BB75-AA1CED301E8D}" type="pres">
      <dgm:prSet presAssocID="{4C1392FD-F60B-473D-890E-A030A0212FB9}" presName="sibTrans" presStyleCnt="0"/>
      <dgm:spPr/>
    </dgm:pt>
    <dgm:pt modelId="{E6FF2D33-8318-493C-8550-C5651B6C0B82}" type="pres">
      <dgm:prSet presAssocID="{2424A753-7269-40D4-B6BB-1D5FAD6BCA5E}" presName="node" presStyleLbl="node1" presStyleIdx="1" presStyleCnt="4">
        <dgm:presLayoutVars>
          <dgm:bulletEnabled val="1"/>
        </dgm:presLayoutVars>
      </dgm:prSet>
      <dgm:spPr/>
    </dgm:pt>
    <dgm:pt modelId="{FA29DEA0-3960-4F32-82DC-BA4636C09510}" type="pres">
      <dgm:prSet presAssocID="{CDA69B1A-876C-4BCE-8F27-44A19E7687A6}" presName="sibTrans" presStyleCnt="0"/>
      <dgm:spPr/>
    </dgm:pt>
    <dgm:pt modelId="{B597D654-DC86-4B8D-9794-535BC7E37D01}" type="pres">
      <dgm:prSet presAssocID="{E8390985-49AD-4459-93DB-0DAABC6284BF}" presName="node" presStyleLbl="node1" presStyleIdx="2" presStyleCnt="4">
        <dgm:presLayoutVars>
          <dgm:bulletEnabled val="1"/>
        </dgm:presLayoutVars>
      </dgm:prSet>
      <dgm:spPr/>
    </dgm:pt>
    <dgm:pt modelId="{0BDF8DF0-FB9C-49E5-955D-854972CC3FBA}" type="pres">
      <dgm:prSet presAssocID="{3B2B9CBF-D06E-4388-9A63-71FACDEC053B}" presName="sibTrans" presStyleCnt="0"/>
      <dgm:spPr/>
    </dgm:pt>
    <dgm:pt modelId="{D69C9684-6759-4D1E-8EAC-00AEC194D7E7}" type="pres">
      <dgm:prSet presAssocID="{461DD0C1-7239-4BB0-B3AC-444C2F95167A}" presName="node" presStyleLbl="node1" presStyleIdx="3" presStyleCnt="4">
        <dgm:presLayoutVars>
          <dgm:bulletEnabled val="1"/>
        </dgm:presLayoutVars>
      </dgm:prSet>
      <dgm:spPr/>
    </dgm:pt>
  </dgm:ptLst>
  <dgm:cxnLst>
    <dgm:cxn modelId="{6D82A417-260B-4D76-A7A4-0D8E9486FE5B}" type="presOf" srcId="{66831429-E22B-4426-9577-816EE4B772BA}" destId="{1FB62A32-6165-4FB5-B4DC-58B4CEBA59DA}" srcOrd="0" destOrd="0" presId="urn:microsoft.com/office/officeart/2005/8/layout/default"/>
    <dgm:cxn modelId="{BEDD1C1D-BEEA-47C9-B0C2-7177FF7D0B43}" type="presOf" srcId="{E8390985-49AD-4459-93DB-0DAABC6284BF}" destId="{B597D654-DC86-4B8D-9794-535BC7E37D01}" srcOrd="0" destOrd="0" presId="urn:microsoft.com/office/officeart/2005/8/layout/default"/>
    <dgm:cxn modelId="{51F2452C-A226-42A9-A8ED-3CA9870B7F46}" type="presOf" srcId="{2424A753-7269-40D4-B6BB-1D5FAD6BCA5E}" destId="{E6FF2D33-8318-493C-8550-C5651B6C0B82}" srcOrd="0" destOrd="0" presId="urn:microsoft.com/office/officeart/2005/8/layout/default"/>
    <dgm:cxn modelId="{993D7990-89D3-4349-A696-8C8719FDCA16}" srcId="{4B1C997A-3E63-40F1-AE3E-BC00567E7848}" destId="{2424A753-7269-40D4-B6BB-1D5FAD6BCA5E}" srcOrd="1" destOrd="0" parTransId="{8D4741F3-1D32-4BD2-895C-704F6D557E59}" sibTransId="{CDA69B1A-876C-4BCE-8F27-44A19E7687A6}"/>
    <dgm:cxn modelId="{C80701BB-5783-450B-9657-1F308C9E768A}" type="presOf" srcId="{461DD0C1-7239-4BB0-B3AC-444C2F95167A}" destId="{D69C9684-6759-4D1E-8EAC-00AEC194D7E7}" srcOrd="0" destOrd="0" presId="urn:microsoft.com/office/officeart/2005/8/layout/default"/>
    <dgm:cxn modelId="{E32B85BD-7712-4D6D-875E-9EAA9CA65A87}" srcId="{4B1C997A-3E63-40F1-AE3E-BC00567E7848}" destId="{461DD0C1-7239-4BB0-B3AC-444C2F95167A}" srcOrd="3" destOrd="0" parTransId="{EB00B744-BF00-4828-94EF-23ABEE6D51CE}" sibTransId="{B8DB4BB6-090E-466E-B26A-2A9700584A05}"/>
    <dgm:cxn modelId="{190813C4-6EA1-4F2D-BCB5-488641276053}" srcId="{4B1C997A-3E63-40F1-AE3E-BC00567E7848}" destId="{E8390985-49AD-4459-93DB-0DAABC6284BF}" srcOrd="2" destOrd="0" parTransId="{6512CEDC-2F69-4DD2-9D0A-1C7317E09DA2}" sibTransId="{3B2B9CBF-D06E-4388-9A63-71FACDEC053B}"/>
    <dgm:cxn modelId="{057565C7-1056-456A-AB3B-4AE15ACB37B6}" srcId="{4B1C997A-3E63-40F1-AE3E-BC00567E7848}" destId="{66831429-E22B-4426-9577-816EE4B772BA}" srcOrd="0" destOrd="0" parTransId="{E02C0EBC-3796-4549-8208-BF92423E8CA4}" sibTransId="{4C1392FD-F60B-473D-890E-A030A0212FB9}"/>
    <dgm:cxn modelId="{2DABC8EF-6F41-4853-8C45-61CEC368C30E}" type="presOf" srcId="{4B1C997A-3E63-40F1-AE3E-BC00567E7848}" destId="{22D0156D-4E64-4F11-B9EB-94E6ADE1A598}" srcOrd="0" destOrd="0" presId="urn:microsoft.com/office/officeart/2005/8/layout/default"/>
    <dgm:cxn modelId="{2F0F730D-1E1F-499B-93F3-42CA5691ED8F}" type="presParOf" srcId="{22D0156D-4E64-4F11-B9EB-94E6ADE1A598}" destId="{1FB62A32-6165-4FB5-B4DC-58B4CEBA59DA}" srcOrd="0" destOrd="0" presId="urn:microsoft.com/office/officeart/2005/8/layout/default"/>
    <dgm:cxn modelId="{633D7E0E-45EF-4BC2-8BCB-143DB7541F62}" type="presParOf" srcId="{22D0156D-4E64-4F11-B9EB-94E6ADE1A598}" destId="{F0DFF09B-C577-43FC-BB75-AA1CED301E8D}" srcOrd="1" destOrd="0" presId="urn:microsoft.com/office/officeart/2005/8/layout/default"/>
    <dgm:cxn modelId="{A9A6E461-0110-4EFF-9D81-89F288EDC60B}" type="presParOf" srcId="{22D0156D-4E64-4F11-B9EB-94E6ADE1A598}" destId="{E6FF2D33-8318-493C-8550-C5651B6C0B82}" srcOrd="2" destOrd="0" presId="urn:microsoft.com/office/officeart/2005/8/layout/default"/>
    <dgm:cxn modelId="{F2D8F051-EB2B-44D4-A7DE-2787DDAFCE1A}" type="presParOf" srcId="{22D0156D-4E64-4F11-B9EB-94E6ADE1A598}" destId="{FA29DEA0-3960-4F32-82DC-BA4636C09510}" srcOrd="3" destOrd="0" presId="urn:microsoft.com/office/officeart/2005/8/layout/default"/>
    <dgm:cxn modelId="{679D4F8B-3126-411C-B0AA-325E8A006723}" type="presParOf" srcId="{22D0156D-4E64-4F11-B9EB-94E6ADE1A598}" destId="{B597D654-DC86-4B8D-9794-535BC7E37D01}" srcOrd="4" destOrd="0" presId="urn:microsoft.com/office/officeart/2005/8/layout/default"/>
    <dgm:cxn modelId="{C68D6B9A-C688-4937-9952-5DD9CC872CBE}" type="presParOf" srcId="{22D0156D-4E64-4F11-B9EB-94E6ADE1A598}" destId="{0BDF8DF0-FB9C-49E5-955D-854972CC3FBA}" srcOrd="5" destOrd="0" presId="urn:microsoft.com/office/officeart/2005/8/layout/default"/>
    <dgm:cxn modelId="{2122731E-0D33-49C8-B28A-AAD98BEDB490}" type="presParOf" srcId="{22D0156D-4E64-4F11-B9EB-94E6ADE1A598}" destId="{D69C9684-6759-4D1E-8EAC-00AEC194D7E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62A32-6165-4FB5-B4DC-58B4CEBA59DA}">
      <dsp:nvSpPr>
        <dsp:cNvPr id="0" name=""/>
        <dsp:cNvSpPr/>
      </dsp:nvSpPr>
      <dsp:spPr>
        <a:xfrm>
          <a:off x="156995" y="3150"/>
          <a:ext cx="3207052" cy="19242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Suavizado de imagen: compresión de píxeles con la máxima calidad de imagen;</a:t>
          </a:r>
          <a:endParaRPr lang="en-US" sz="1800" kern="1200"/>
        </a:p>
      </dsp:txBody>
      <dsp:txXfrm>
        <a:off x="156995" y="3150"/>
        <a:ext cx="3207052" cy="1924231"/>
      </dsp:txXfrm>
    </dsp:sp>
    <dsp:sp modelId="{E6FF2D33-8318-493C-8550-C5651B6C0B82}">
      <dsp:nvSpPr>
        <dsp:cNvPr id="0" name=""/>
        <dsp:cNvSpPr/>
      </dsp:nvSpPr>
      <dsp:spPr>
        <a:xfrm>
          <a:off x="3684752" y="3150"/>
          <a:ext cx="3207052" cy="19242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Segmentación de imágenes: una aplicación similar al suavizado de imágenes, pero al final, separa la imagen suavizable para lograr el propósito de segmentación física fija o de fondo;</a:t>
          </a:r>
          <a:endParaRPr lang="en-US" sz="1800" kern="1200"/>
        </a:p>
      </dsp:txBody>
      <dsp:txXfrm>
        <a:off x="3684752" y="3150"/>
        <a:ext cx="3207052" cy="1924231"/>
      </dsp:txXfrm>
    </dsp:sp>
    <dsp:sp modelId="{B597D654-DC86-4B8D-9794-535BC7E37D01}">
      <dsp:nvSpPr>
        <dsp:cNvPr id="0" name=""/>
        <dsp:cNvSpPr/>
      </dsp:nvSpPr>
      <dsp:spPr>
        <a:xfrm>
          <a:off x="7212510" y="3150"/>
          <a:ext cx="3207052" cy="19242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Seguimiento de objetivos: como el seguimiento dinámico de una persona en un video de vigilancia;</a:t>
          </a:r>
          <a:endParaRPr lang="en-US" sz="1800" kern="1200"/>
        </a:p>
      </dsp:txBody>
      <dsp:txXfrm>
        <a:off x="7212510" y="3150"/>
        <a:ext cx="3207052" cy="1924231"/>
      </dsp:txXfrm>
    </dsp:sp>
    <dsp:sp modelId="{D69C9684-6759-4D1E-8EAC-00AEC194D7E7}">
      <dsp:nvSpPr>
        <dsp:cNvPr id="0" name=""/>
        <dsp:cNvSpPr/>
      </dsp:nvSpPr>
      <dsp:spPr>
        <a:xfrm>
          <a:off x="3684752" y="2248086"/>
          <a:ext cx="3207052" cy="19242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Agrupación convencional, como agrupación de usuarios.</a:t>
          </a:r>
          <a:endParaRPr lang="en-US" sz="1800" kern="1200"/>
        </a:p>
      </dsp:txBody>
      <dsp:txXfrm>
        <a:off x="3684752" y="2248086"/>
        <a:ext cx="3207052" cy="1924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C53CD-A344-46BD-94EE-BBDF373EC530}" type="datetimeFigureOut">
              <a:t>03/05/2022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E1D70-EFEE-43E8-B3A5-BBA13394EFB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735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 un </a:t>
            </a:r>
            <a:r>
              <a:rPr lang="en-US" err="1"/>
              <a:t>algoritmo</a:t>
            </a:r>
            <a:r>
              <a:rPr lang="en-US"/>
              <a:t> </a:t>
            </a:r>
            <a:r>
              <a:rPr lang="en-US" err="1"/>
              <a:t>basado</a:t>
            </a:r>
            <a:r>
              <a:rPr lang="en-US"/>
              <a:t> </a:t>
            </a:r>
            <a:r>
              <a:rPr lang="en-US" err="1"/>
              <a:t>en</a:t>
            </a:r>
            <a:r>
              <a:rPr lang="en-US"/>
              <a:t> </a:t>
            </a:r>
            <a:r>
              <a:rPr lang="en-US" err="1"/>
              <a:t>el</a:t>
            </a:r>
            <a:r>
              <a:rPr lang="en-US"/>
              <a:t> </a:t>
            </a:r>
            <a:r>
              <a:rPr lang="en-US" err="1"/>
              <a:t>centroide</a:t>
            </a:r>
            <a:r>
              <a:rPr lang="en-US"/>
              <a:t>, lo que </a:t>
            </a:r>
            <a:r>
              <a:rPr lang="en-US" err="1"/>
              <a:t>significa</a:t>
            </a:r>
            <a:r>
              <a:rPr lang="en-US"/>
              <a:t> que </a:t>
            </a:r>
            <a:r>
              <a:rPr lang="en-US" err="1"/>
              <a:t>el</a:t>
            </a:r>
            <a:r>
              <a:rPr lang="en-US"/>
              <a:t> </a:t>
            </a:r>
            <a:r>
              <a:rPr lang="en-US" err="1"/>
              <a:t>objetivo</a:t>
            </a:r>
            <a:r>
              <a:rPr lang="en-US"/>
              <a:t> es </a:t>
            </a:r>
            <a:r>
              <a:rPr lang="en-US" err="1"/>
              <a:t>localizar</a:t>
            </a:r>
            <a:r>
              <a:rPr lang="en-US"/>
              <a:t> </a:t>
            </a:r>
            <a:r>
              <a:rPr lang="en-US" err="1"/>
              <a:t>los</a:t>
            </a:r>
            <a:r>
              <a:rPr lang="en-US"/>
              <a:t> puntos </a:t>
            </a:r>
            <a:r>
              <a:rPr lang="en-US" err="1"/>
              <a:t>centrales</a:t>
            </a:r>
            <a:r>
              <a:rPr lang="en-US"/>
              <a:t> de </a:t>
            </a:r>
            <a:r>
              <a:rPr lang="en-US" err="1"/>
              <a:t>cada</a:t>
            </a:r>
            <a:r>
              <a:rPr lang="en-US"/>
              <a:t> </a:t>
            </a:r>
            <a:r>
              <a:rPr lang="en-US" err="1"/>
              <a:t>clúster</a:t>
            </a:r>
            <a:r>
              <a:rPr lang="en-US"/>
              <a:t>, lo que </a:t>
            </a:r>
            <a:r>
              <a:rPr lang="en-US" err="1"/>
              <a:t>funciona</a:t>
            </a:r>
            <a:r>
              <a:rPr lang="en-US"/>
              <a:t> </a:t>
            </a:r>
            <a:r>
              <a:rPr lang="en-US" err="1"/>
              <a:t>actualizando</a:t>
            </a:r>
            <a:r>
              <a:rPr lang="en-US"/>
              <a:t> a </a:t>
            </a:r>
            <a:r>
              <a:rPr lang="en-US" err="1"/>
              <a:t>los</a:t>
            </a:r>
            <a:r>
              <a:rPr lang="en-US"/>
              <a:t> </a:t>
            </a:r>
            <a:r>
              <a:rPr lang="en-US" err="1"/>
              <a:t>candidatos</a:t>
            </a:r>
            <a:r>
              <a:rPr lang="en-US"/>
              <a:t> para que </a:t>
            </a:r>
            <a:r>
              <a:rPr lang="en-US" err="1"/>
              <a:t>los</a:t>
            </a:r>
            <a:r>
              <a:rPr lang="en-US"/>
              <a:t> puntos </a:t>
            </a:r>
            <a:r>
              <a:rPr lang="en-US" err="1"/>
              <a:t>centrales</a:t>
            </a:r>
            <a:r>
              <a:rPr lang="en-US"/>
              <a:t> </a:t>
            </a:r>
            <a:r>
              <a:rPr lang="en-US" err="1"/>
              <a:t>sean</a:t>
            </a:r>
            <a:r>
              <a:rPr lang="en-US"/>
              <a:t> la media de </a:t>
            </a:r>
            <a:r>
              <a:rPr lang="en-US" err="1"/>
              <a:t>los</a:t>
            </a:r>
            <a:r>
              <a:rPr lang="en-US"/>
              <a:t> puntos </a:t>
            </a:r>
            <a:r>
              <a:rPr lang="en-US" err="1"/>
              <a:t>dentro</a:t>
            </a:r>
            <a:r>
              <a:rPr lang="en-US"/>
              <a:t> de la </a:t>
            </a:r>
            <a:r>
              <a:rPr lang="en-US" err="1"/>
              <a:t>ventana</a:t>
            </a:r>
            <a:r>
              <a:rPr lang="en-US"/>
              <a:t> </a:t>
            </a:r>
            <a:r>
              <a:rPr lang="en-US" err="1"/>
              <a:t>deslizante</a:t>
            </a:r>
            <a:r>
              <a:rPr lang="en-US"/>
              <a:t>. </a:t>
            </a:r>
            <a:r>
              <a:rPr lang="en-US" err="1"/>
              <a:t>Estas</a:t>
            </a:r>
            <a:r>
              <a:rPr lang="en-US"/>
              <a:t> </a:t>
            </a:r>
            <a:r>
              <a:rPr lang="en-US" err="1"/>
              <a:t>ventanas</a:t>
            </a:r>
            <a:r>
              <a:rPr lang="en-US"/>
              <a:t> </a:t>
            </a:r>
            <a:r>
              <a:rPr lang="en-US" err="1"/>
              <a:t>candidatas</a:t>
            </a:r>
            <a:r>
              <a:rPr lang="en-US"/>
              <a:t> son </a:t>
            </a:r>
            <a:r>
              <a:rPr lang="en-US" err="1"/>
              <a:t>filtradas</a:t>
            </a:r>
            <a:r>
              <a:rPr lang="en-US"/>
              <a:t> </a:t>
            </a:r>
            <a:r>
              <a:rPr lang="en-US" err="1"/>
              <a:t>en</a:t>
            </a:r>
            <a:r>
              <a:rPr lang="en-US"/>
              <a:t> </a:t>
            </a:r>
            <a:r>
              <a:rPr lang="en-US" err="1"/>
              <a:t>una</a:t>
            </a:r>
            <a:r>
              <a:rPr lang="en-US"/>
              <a:t> </a:t>
            </a:r>
            <a:r>
              <a:rPr lang="en-US" err="1"/>
              <a:t>etapa</a:t>
            </a:r>
            <a:r>
              <a:rPr lang="en-US"/>
              <a:t> de post </a:t>
            </a:r>
            <a:r>
              <a:rPr lang="en-US" err="1"/>
              <a:t>procesamiento</a:t>
            </a:r>
            <a:r>
              <a:rPr lang="en-US"/>
              <a:t> para </a:t>
            </a:r>
            <a:r>
              <a:rPr lang="en-US" err="1"/>
              <a:t>eliminar</a:t>
            </a:r>
            <a:r>
              <a:rPr lang="en-US"/>
              <a:t> </a:t>
            </a:r>
            <a:r>
              <a:rPr lang="en-US" err="1"/>
              <a:t>los</a:t>
            </a:r>
            <a:r>
              <a:rPr lang="en-US"/>
              <a:t> </a:t>
            </a:r>
            <a:r>
              <a:rPr lang="en-US" err="1"/>
              <a:t>duplicados</a:t>
            </a:r>
            <a:r>
              <a:rPr lang="en-US"/>
              <a:t> </a:t>
            </a:r>
            <a:r>
              <a:rPr lang="en-US" err="1"/>
              <a:t>cercanos</a:t>
            </a:r>
            <a:r>
              <a:rPr lang="en-US"/>
              <a:t>, </a:t>
            </a:r>
            <a:r>
              <a:rPr lang="en-US" err="1"/>
              <a:t>formando</a:t>
            </a:r>
            <a:r>
              <a:rPr lang="en-US"/>
              <a:t> </a:t>
            </a:r>
            <a:r>
              <a:rPr lang="en-US" err="1"/>
              <a:t>el</a:t>
            </a:r>
            <a:r>
              <a:rPr lang="en-US"/>
              <a:t> conjunto final de puntos </a:t>
            </a:r>
            <a:r>
              <a:rPr lang="en-US" err="1"/>
              <a:t>centrales</a:t>
            </a:r>
            <a:r>
              <a:rPr lang="en-US"/>
              <a:t> y sus </a:t>
            </a:r>
            <a:r>
              <a:rPr lang="en-US" err="1"/>
              <a:t>correspondientes</a:t>
            </a:r>
            <a:r>
              <a:rPr lang="en-US"/>
              <a:t> </a:t>
            </a:r>
            <a:r>
              <a:rPr lang="en-US" err="1"/>
              <a:t>grupos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Jorge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E1D70-EFEE-43E8-B3A5-BBA13394EFB7}" type="slidenum"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848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Jorge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E1D70-EFEE-43E8-B3A5-BBA13394EFB7}" type="slidenum">
              <a:rPr lang="es-ES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4475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Jorge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E1D70-EFEE-43E8-B3A5-BBA13394EFB7}" type="slidenum">
              <a:rPr lang="es-ES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723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Jorge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E1D70-EFEE-43E8-B3A5-BBA13394EFB7}" type="slidenum">
              <a:rPr lang="es-ES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59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Isaac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E1D70-EFEE-43E8-B3A5-BBA13394EFB7}" type="slidenum">
              <a:rPr lang="es-ES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042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Isaac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E1D70-EFEE-43E8-B3A5-BBA13394EFB7}" type="slidenum">
              <a:rPr lang="es-ES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3645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Isaac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E1D70-EFEE-43E8-B3A5-BBA13394EFB7}" type="slidenum">
              <a:rPr lang="es-ES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554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Isaac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E1D70-EFEE-43E8-B3A5-BBA13394EFB7}" type="slidenum">
              <a:rPr lang="es-ES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628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Jorge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E1D70-EFEE-43E8-B3A5-BBA13394EFB7}" type="slidenum">
              <a:rPr lang="es-ES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265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Jorge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E1D70-EFEE-43E8-B3A5-BBA13394EFB7}" type="slidenum">
              <a:rPr lang="es-ES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426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Mean Shift o </a:t>
            </a:r>
            <a:r>
              <a:rPr lang="en-US" err="1"/>
              <a:t>Agrupamiento</a:t>
            </a:r>
            <a:r>
              <a:rPr lang="en-US"/>
              <a:t> </a:t>
            </a:r>
            <a:r>
              <a:rPr lang="en-US" err="1"/>
              <a:t>por</a:t>
            </a:r>
            <a:r>
              <a:rPr lang="en-US"/>
              <a:t> Media </a:t>
            </a:r>
            <a:r>
              <a:rPr lang="en-US" err="1"/>
              <a:t>desplazada</a:t>
            </a:r>
            <a:r>
              <a:rPr lang="en-US"/>
              <a:t> / </a:t>
            </a:r>
            <a:r>
              <a:rPr lang="en-US" err="1"/>
              <a:t>Agrupamiento</a:t>
            </a:r>
            <a:r>
              <a:rPr lang="en-US"/>
              <a:t> </a:t>
            </a:r>
            <a:r>
              <a:rPr lang="en-US" err="1"/>
              <a:t>por</a:t>
            </a:r>
            <a:r>
              <a:rPr lang="en-US"/>
              <a:t> </a:t>
            </a:r>
            <a:r>
              <a:rPr lang="en-US" err="1"/>
              <a:t>cambio</a:t>
            </a:r>
            <a:r>
              <a:rPr lang="en-US"/>
              <a:t> medio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La </a:t>
            </a:r>
            <a:r>
              <a:rPr lang="en-US" err="1"/>
              <a:t>agrupación</a:t>
            </a:r>
            <a:r>
              <a:rPr lang="en-US"/>
              <a:t> Mean Shift es un </a:t>
            </a:r>
            <a:r>
              <a:rPr lang="en-US" err="1"/>
              <a:t>algoritmo</a:t>
            </a:r>
            <a:r>
              <a:rPr lang="en-US"/>
              <a:t> </a:t>
            </a:r>
            <a:r>
              <a:rPr lang="en-US" err="1"/>
              <a:t>basado</a:t>
            </a:r>
            <a:r>
              <a:rPr lang="en-US"/>
              <a:t> </a:t>
            </a:r>
            <a:r>
              <a:rPr lang="en-US" err="1"/>
              <a:t>en</a:t>
            </a:r>
            <a:r>
              <a:rPr lang="en-US"/>
              <a:t> </a:t>
            </a:r>
            <a:r>
              <a:rPr lang="en-US" err="1"/>
              <a:t>ventanas</a:t>
            </a:r>
            <a:r>
              <a:rPr lang="en-US"/>
              <a:t> </a:t>
            </a:r>
            <a:r>
              <a:rPr lang="en-US" err="1"/>
              <a:t>deslizantes</a:t>
            </a:r>
            <a:r>
              <a:rPr lang="en-US"/>
              <a:t> que </a:t>
            </a:r>
            <a:r>
              <a:rPr lang="en-US" err="1"/>
              <a:t>intenta</a:t>
            </a:r>
            <a:r>
              <a:rPr lang="en-US"/>
              <a:t> </a:t>
            </a:r>
            <a:r>
              <a:rPr lang="en-US" err="1"/>
              <a:t>encontrar</a:t>
            </a:r>
            <a:r>
              <a:rPr lang="en-US"/>
              <a:t> </a:t>
            </a:r>
            <a:r>
              <a:rPr lang="en-US" err="1"/>
              <a:t>áreas</a:t>
            </a:r>
            <a:r>
              <a:rPr lang="en-US"/>
              <a:t> </a:t>
            </a:r>
            <a:r>
              <a:rPr lang="en-US" err="1"/>
              <a:t>densas</a:t>
            </a:r>
            <a:r>
              <a:rPr lang="en-US"/>
              <a:t> de puntos de </a:t>
            </a:r>
            <a:r>
              <a:rPr lang="en-US" err="1"/>
              <a:t>datos</a:t>
            </a:r>
            <a:r>
              <a:rPr lang="en-US"/>
              <a:t>. Es un </a:t>
            </a:r>
            <a:r>
              <a:rPr lang="en-US" err="1"/>
              <a:t>algoritmo</a:t>
            </a:r>
            <a:r>
              <a:rPr lang="en-US"/>
              <a:t> </a:t>
            </a:r>
            <a:r>
              <a:rPr lang="en-US" err="1"/>
              <a:t>basado</a:t>
            </a:r>
            <a:r>
              <a:rPr lang="en-US"/>
              <a:t> </a:t>
            </a:r>
            <a:r>
              <a:rPr lang="en-US" err="1"/>
              <a:t>en</a:t>
            </a:r>
            <a:r>
              <a:rPr lang="en-US"/>
              <a:t> </a:t>
            </a:r>
            <a:r>
              <a:rPr lang="en-US" err="1"/>
              <a:t>el</a:t>
            </a:r>
            <a:r>
              <a:rPr lang="en-US"/>
              <a:t> </a:t>
            </a:r>
            <a:r>
              <a:rPr lang="en-US" err="1"/>
              <a:t>centroide</a:t>
            </a:r>
            <a:r>
              <a:rPr lang="en-US"/>
              <a:t>, lo que </a:t>
            </a:r>
            <a:r>
              <a:rPr lang="en-US" err="1"/>
              <a:t>significa</a:t>
            </a:r>
            <a:r>
              <a:rPr lang="en-US"/>
              <a:t> que </a:t>
            </a:r>
            <a:r>
              <a:rPr lang="en-US" err="1"/>
              <a:t>el</a:t>
            </a:r>
            <a:r>
              <a:rPr lang="en-US"/>
              <a:t> </a:t>
            </a:r>
            <a:r>
              <a:rPr lang="en-US" err="1"/>
              <a:t>objetivo</a:t>
            </a:r>
            <a:r>
              <a:rPr lang="en-US"/>
              <a:t> es </a:t>
            </a:r>
            <a:r>
              <a:rPr lang="en-US" err="1"/>
              <a:t>localizar</a:t>
            </a:r>
            <a:r>
              <a:rPr lang="en-US"/>
              <a:t> </a:t>
            </a:r>
            <a:r>
              <a:rPr lang="en-US" err="1"/>
              <a:t>los</a:t>
            </a:r>
            <a:r>
              <a:rPr lang="en-US"/>
              <a:t> puntos </a:t>
            </a:r>
            <a:r>
              <a:rPr lang="en-US" err="1"/>
              <a:t>centrales</a:t>
            </a:r>
            <a:r>
              <a:rPr lang="en-US"/>
              <a:t> de </a:t>
            </a:r>
            <a:r>
              <a:rPr lang="en-US" err="1"/>
              <a:t>cada</a:t>
            </a:r>
            <a:r>
              <a:rPr lang="en-US"/>
              <a:t> </a:t>
            </a:r>
            <a:r>
              <a:rPr lang="en-US" err="1"/>
              <a:t>clúster</a:t>
            </a:r>
            <a:r>
              <a:rPr lang="en-US"/>
              <a:t>, lo que </a:t>
            </a:r>
            <a:r>
              <a:rPr lang="en-US" err="1"/>
              <a:t>funciona</a:t>
            </a:r>
            <a:r>
              <a:rPr lang="en-US"/>
              <a:t> </a:t>
            </a:r>
            <a:r>
              <a:rPr lang="en-US" err="1"/>
              <a:t>actualizando</a:t>
            </a:r>
            <a:r>
              <a:rPr lang="en-US"/>
              <a:t> a </a:t>
            </a:r>
            <a:r>
              <a:rPr lang="en-US" err="1"/>
              <a:t>los</a:t>
            </a:r>
            <a:r>
              <a:rPr lang="en-US"/>
              <a:t> </a:t>
            </a:r>
            <a:r>
              <a:rPr lang="en-US" err="1"/>
              <a:t>candidatos</a:t>
            </a:r>
            <a:r>
              <a:rPr lang="en-US"/>
              <a:t> para que </a:t>
            </a:r>
            <a:r>
              <a:rPr lang="en-US" err="1"/>
              <a:t>los</a:t>
            </a:r>
            <a:r>
              <a:rPr lang="en-US"/>
              <a:t> puntos </a:t>
            </a:r>
            <a:r>
              <a:rPr lang="en-US" err="1"/>
              <a:t>centrales</a:t>
            </a:r>
            <a:r>
              <a:rPr lang="en-US"/>
              <a:t> </a:t>
            </a:r>
            <a:r>
              <a:rPr lang="en-US" err="1"/>
              <a:t>sean</a:t>
            </a:r>
            <a:r>
              <a:rPr lang="en-US"/>
              <a:t> la media de </a:t>
            </a:r>
            <a:r>
              <a:rPr lang="en-US" err="1"/>
              <a:t>los</a:t>
            </a:r>
            <a:r>
              <a:rPr lang="en-US"/>
              <a:t> puntos </a:t>
            </a:r>
            <a:r>
              <a:rPr lang="en-US" err="1"/>
              <a:t>dentro</a:t>
            </a:r>
            <a:r>
              <a:rPr lang="en-US"/>
              <a:t> de la </a:t>
            </a:r>
            <a:r>
              <a:rPr lang="en-US" err="1"/>
              <a:t>ventana</a:t>
            </a:r>
            <a:r>
              <a:rPr lang="en-US"/>
              <a:t> </a:t>
            </a:r>
            <a:r>
              <a:rPr lang="en-US" err="1"/>
              <a:t>deslizante</a:t>
            </a:r>
            <a:r>
              <a:rPr lang="en-US"/>
              <a:t>. </a:t>
            </a:r>
            <a:r>
              <a:rPr lang="en-US" err="1"/>
              <a:t>Estas</a:t>
            </a:r>
            <a:r>
              <a:rPr lang="en-US"/>
              <a:t> </a:t>
            </a:r>
            <a:r>
              <a:rPr lang="en-US" err="1"/>
              <a:t>ventanas</a:t>
            </a:r>
            <a:r>
              <a:rPr lang="en-US"/>
              <a:t> </a:t>
            </a:r>
            <a:r>
              <a:rPr lang="en-US" err="1"/>
              <a:t>candidatas</a:t>
            </a:r>
            <a:r>
              <a:rPr lang="en-US"/>
              <a:t> son </a:t>
            </a:r>
            <a:r>
              <a:rPr lang="en-US" err="1"/>
              <a:t>filtradas</a:t>
            </a:r>
            <a:r>
              <a:rPr lang="en-US"/>
              <a:t> </a:t>
            </a:r>
            <a:r>
              <a:rPr lang="en-US" err="1"/>
              <a:t>en</a:t>
            </a:r>
            <a:r>
              <a:rPr lang="en-US"/>
              <a:t> </a:t>
            </a:r>
            <a:r>
              <a:rPr lang="en-US" err="1"/>
              <a:t>una</a:t>
            </a:r>
            <a:r>
              <a:rPr lang="en-US"/>
              <a:t> </a:t>
            </a:r>
            <a:r>
              <a:rPr lang="en-US" err="1"/>
              <a:t>etapa</a:t>
            </a:r>
            <a:r>
              <a:rPr lang="en-US"/>
              <a:t> de post </a:t>
            </a:r>
            <a:r>
              <a:rPr lang="en-US" err="1"/>
              <a:t>procesamiento</a:t>
            </a:r>
            <a:r>
              <a:rPr lang="en-US"/>
              <a:t> para </a:t>
            </a:r>
            <a:r>
              <a:rPr lang="en-US" err="1"/>
              <a:t>eliminar</a:t>
            </a:r>
            <a:r>
              <a:rPr lang="en-US"/>
              <a:t> </a:t>
            </a:r>
            <a:r>
              <a:rPr lang="en-US" err="1"/>
              <a:t>los</a:t>
            </a:r>
            <a:r>
              <a:rPr lang="en-US"/>
              <a:t> </a:t>
            </a:r>
            <a:r>
              <a:rPr lang="en-US" err="1"/>
              <a:t>duplicados</a:t>
            </a:r>
            <a:r>
              <a:rPr lang="en-US"/>
              <a:t> </a:t>
            </a:r>
            <a:r>
              <a:rPr lang="en-US" err="1"/>
              <a:t>cercanos</a:t>
            </a:r>
            <a:r>
              <a:rPr lang="en-US"/>
              <a:t>, </a:t>
            </a:r>
            <a:r>
              <a:rPr lang="en-US" err="1"/>
              <a:t>formando</a:t>
            </a:r>
            <a:r>
              <a:rPr lang="en-US"/>
              <a:t> </a:t>
            </a:r>
            <a:r>
              <a:rPr lang="en-US" err="1"/>
              <a:t>el</a:t>
            </a:r>
            <a:r>
              <a:rPr lang="en-US"/>
              <a:t> conjunto final de puntos </a:t>
            </a:r>
            <a:r>
              <a:rPr lang="en-US" err="1"/>
              <a:t>centrales</a:t>
            </a:r>
            <a:r>
              <a:rPr lang="en-US"/>
              <a:t> y sus </a:t>
            </a:r>
            <a:r>
              <a:rPr lang="en-US" err="1"/>
              <a:t>correspondientes</a:t>
            </a:r>
            <a:r>
              <a:rPr lang="en-US"/>
              <a:t> </a:t>
            </a:r>
            <a:r>
              <a:rPr lang="en-US" err="1"/>
              <a:t>grupos</a:t>
            </a:r>
            <a:r>
              <a:rPr lang="en-US"/>
              <a:t>. 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E1D70-EFEE-43E8-B3A5-BBA13394EFB7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38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Isaac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E1D70-EFEE-43E8-B3A5-BBA13394EFB7}" type="slidenum">
              <a:rPr lang="es-ES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2542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Isaac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E1D70-EFEE-43E8-B3A5-BBA13394EFB7}" type="slidenum">
              <a:rPr lang="es-ES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19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Isaac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E1D70-EFEE-43E8-B3A5-BBA13394EFB7}" type="slidenum">
              <a:rPr lang="es-ES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726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s-ES"/>
              <a:t>Mean Shift </a:t>
            </a:r>
            <a:r>
              <a:rPr lang="es-ES" err="1"/>
              <a:t>is</a:t>
            </a:r>
            <a:r>
              <a:rPr lang="es-ES"/>
              <a:t> quite </a:t>
            </a:r>
            <a:r>
              <a:rPr lang="es-ES" err="1"/>
              <a:t>better</a:t>
            </a:r>
            <a:r>
              <a:rPr lang="es-ES"/>
              <a:t> at </a:t>
            </a:r>
            <a:r>
              <a:rPr lang="es-ES" err="1"/>
              <a:t>clustering</a:t>
            </a:r>
            <a:r>
              <a:rPr lang="es-ES"/>
              <a:t> as </a:t>
            </a:r>
            <a:r>
              <a:rPr lang="es-ES" err="1"/>
              <a:t>compared</a:t>
            </a:r>
            <a:r>
              <a:rPr lang="es-ES"/>
              <a:t> </a:t>
            </a:r>
            <a:r>
              <a:rPr lang="es-ES" err="1"/>
              <a:t>to</a:t>
            </a:r>
            <a:r>
              <a:rPr lang="es-ES"/>
              <a:t> K </a:t>
            </a:r>
            <a:r>
              <a:rPr lang="es-ES" err="1"/>
              <a:t>Means</a:t>
            </a:r>
            <a:r>
              <a:rPr lang="es-ES"/>
              <a:t>, </a:t>
            </a:r>
            <a:r>
              <a:rPr lang="es-ES" err="1"/>
              <a:t>mainly</a:t>
            </a:r>
            <a:r>
              <a:rPr lang="es-ES"/>
              <a:t> </a:t>
            </a:r>
            <a:r>
              <a:rPr lang="es-ES" err="1"/>
              <a:t>due</a:t>
            </a:r>
            <a:r>
              <a:rPr lang="es-ES"/>
              <a:t> </a:t>
            </a:r>
            <a:r>
              <a:rPr lang="es-ES" err="1"/>
              <a:t>to</a:t>
            </a:r>
            <a:r>
              <a:rPr lang="es-ES"/>
              <a:t> </a:t>
            </a:r>
            <a:r>
              <a:rPr lang="es-ES" err="1"/>
              <a:t>the</a:t>
            </a:r>
            <a:r>
              <a:rPr lang="es-ES"/>
              <a:t> </a:t>
            </a:r>
            <a:r>
              <a:rPr lang="es-ES" err="1"/>
              <a:t>fact</a:t>
            </a:r>
            <a:r>
              <a:rPr lang="es-ES"/>
              <a:t> </a:t>
            </a:r>
            <a:r>
              <a:rPr lang="es-ES" err="1"/>
              <a:t>that</a:t>
            </a:r>
            <a:r>
              <a:rPr lang="es-ES"/>
              <a:t> </a:t>
            </a:r>
            <a:r>
              <a:rPr lang="es-ES" err="1"/>
              <a:t>we</a:t>
            </a:r>
            <a:r>
              <a:rPr lang="es-ES"/>
              <a:t> </a:t>
            </a:r>
            <a:r>
              <a:rPr lang="es-ES" err="1"/>
              <a:t>don't</a:t>
            </a:r>
            <a:r>
              <a:rPr lang="es-ES"/>
              <a:t> </a:t>
            </a:r>
            <a:r>
              <a:rPr lang="es-ES" err="1"/>
              <a:t>need</a:t>
            </a:r>
            <a:r>
              <a:rPr lang="es-ES"/>
              <a:t> </a:t>
            </a:r>
            <a:r>
              <a:rPr lang="es-ES" err="1"/>
              <a:t>to</a:t>
            </a:r>
            <a:r>
              <a:rPr lang="es-ES"/>
              <a:t> </a:t>
            </a:r>
            <a:r>
              <a:rPr lang="es-ES" err="1"/>
              <a:t>specify</a:t>
            </a:r>
            <a:r>
              <a:rPr lang="es-ES"/>
              <a:t> </a:t>
            </a:r>
            <a:r>
              <a:rPr lang="es-ES" err="1"/>
              <a:t>the</a:t>
            </a:r>
            <a:r>
              <a:rPr lang="es-ES"/>
              <a:t> </a:t>
            </a:r>
            <a:r>
              <a:rPr lang="es-ES" err="1"/>
              <a:t>value</a:t>
            </a:r>
            <a:r>
              <a:rPr lang="es-ES"/>
              <a:t> </a:t>
            </a:r>
            <a:r>
              <a:rPr lang="es-ES" err="1"/>
              <a:t>of</a:t>
            </a:r>
            <a:r>
              <a:rPr lang="es-ES"/>
              <a:t> 'K', i.e. </a:t>
            </a:r>
            <a:r>
              <a:rPr lang="es-ES" err="1"/>
              <a:t>the</a:t>
            </a:r>
            <a:r>
              <a:rPr lang="es-ES"/>
              <a:t> </a:t>
            </a:r>
            <a:r>
              <a:rPr lang="es-ES" err="1"/>
              <a:t>number</a:t>
            </a:r>
            <a:r>
              <a:rPr lang="es-ES"/>
              <a:t> </a:t>
            </a:r>
            <a:r>
              <a:rPr lang="es-ES" err="1"/>
              <a:t>of</a:t>
            </a:r>
            <a:r>
              <a:rPr lang="es-ES"/>
              <a:t> </a:t>
            </a:r>
            <a:r>
              <a:rPr lang="es-ES" err="1"/>
              <a:t>clusters</a:t>
            </a:r>
            <a:r>
              <a:rPr lang="es-ES"/>
              <a:t>.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s-ES"/>
              <a:t>Output </a:t>
            </a:r>
            <a:r>
              <a:rPr lang="es-ES" err="1"/>
              <a:t>of</a:t>
            </a:r>
            <a:r>
              <a:rPr lang="es-ES"/>
              <a:t> mean shift </a:t>
            </a:r>
            <a:r>
              <a:rPr lang="es-ES" err="1"/>
              <a:t>is</a:t>
            </a:r>
            <a:r>
              <a:rPr lang="es-ES"/>
              <a:t> </a:t>
            </a:r>
            <a:r>
              <a:rPr lang="es-ES" err="1"/>
              <a:t>not</a:t>
            </a:r>
            <a:r>
              <a:rPr lang="es-ES"/>
              <a:t> </a:t>
            </a:r>
            <a:r>
              <a:rPr lang="es-ES" err="1"/>
              <a:t>dependent</a:t>
            </a:r>
            <a:r>
              <a:rPr lang="es-ES"/>
              <a:t> </a:t>
            </a:r>
            <a:r>
              <a:rPr lang="es-ES" err="1"/>
              <a:t>on</a:t>
            </a:r>
            <a:r>
              <a:rPr lang="es-ES"/>
              <a:t> </a:t>
            </a:r>
            <a:r>
              <a:rPr lang="es-ES" err="1"/>
              <a:t>initialization</a:t>
            </a:r>
            <a:endParaRPr lang="es-ES" err="1">
              <a:cs typeface="Calibri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s-ES" err="1"/>
              <a:t>The</a:t>
            </a:r>
            <a:r>
              <a:rPr lang="es-ES"/>
              <a:t> </a:t>
            </a:r>
            <a:r>
              <a:rPr lang="es-ES" err="1"/>
              <a:t>algorithm</a:t>
            </a:r>
            <a:r>
              <a:rPr lang="es-ES"/>
              <a:t> </a:t>
            </a:r>
            <a:r>
              <a:rPr lang="es-ES" err="1"/>
              <a:t>only</a:t>
            </a:r>
            <a:r>
              <a:rPr lang="es-ES"/>
              <a:t> </a:t>
            </a:r>
            <a:r>
              <a:rPr lang="es-ES" err="1"/>
              <a:t>takes</a:t>
            </a:r>
            <a:r>
              <a:rPr lang="es-ES"/>
              <a:t> </a:t>
            </a:r>
            <a:r>
              <a:rPr lang="es-ES" err="1"/>
              <a:t>one</a:t>
            </a:r>
            <a:r>
              <a:rPr lang="es-ES"/>
              <a:t> input, </a:t>
            </a:r>
            <a:r>
              <a:rPr lang="es-ES" err="1"/>
              <a:t>the</a:t>
            </a:r>
            <a:r>
              <a:rPr lang="es-ES"/>
              <a:t> </a:t>
            </a:r>
            <a:r>
              <a:rPr lang="es-ES" err="1"/>
              <a:t>bandwidth</a:t>
            </a:r>
            <a:r>
              <a:rPr lang="es-ES"/>
              <a:t> </a:t>
            </a:r>
            <a:r>
              <a:rPr lang="es-ES" err="1"/>
              <a:t>of</a:t>
            </a:r>
            <a:r>
              <a:rPr lang="es-ES"/>
              <a:t> </a:t>
            </a:r>
            <a:r>
              <a:rPr lang="es-ES" err="1"/>
              <a:t>the</a:t>
            </a:r>
            <a:r>
              <a:rPr lang="es-ES"/>
              <a:t> </a:t>
            </a:r>
            <a:r>
              <a:rPr lang="es-ES" err="1"/>
              <a:t>window</a:t>
            </a:r>
            <a:r>
              <a:rPr lang="es-ES"/>
              <a:t>.</a:t>
            </a:r>
            <a:endParaRPr lang="es-ES">
              <a:cs typeface="Calibri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s-ES" err="1"/>
              <a:t>It</a:t>
            </a:r>
            <a:r>
              <a:rPr lang="es-ES"/>
              <a:t> </a:t>
            </a:r>
            <a:r>
              <a:rPr lang="es-ES" err="1"/>
              <a:t>is</a:t>
            </a:r>
            <a:r>
              <a:rPr lang="es-ES"/>
              <a:t> </a:t>
            </a:r>
            <a:r>
              <a:rPr lang="es-ES" err="1"/>
              <a:t>widely</a:t>
            </a:r>
            <a:r>
              <a:rPr lang="es-ES"/>
              <a:t> </a:t>
            </a:r>
            <a:r>
              <a:rPr lang="es-ES" err="1"/>
              <a:t>used</a:t>
            </a:r>
            <a:r>
              <a:rPr lang="es-ES"/>
              <a:t> </a:t>
            </a:r>
            <a:r>
              <a:rPr lang="es-ES" err="1"/>
              <a:t>to</a:t>
            </a:r>
            <a:r>
              <a:rPr lang="es-ES"/>
              <a:t> </a:t>
            </a:r>
            <a:r>
              <a:rPr lang="es-ES" err="1"/>
              <a:t>solve</a:t>
            </a:r>
            <a:r>
              <a:rPr lang="es-ES"/>
              <a:t> </a:t>
            </a:r>
            <a:r>
              <a:rPr lang="es-ES" err="1"/>
              <a:t>computer</a:t>
            </a:r>
            <a:r>
              <a:rPr lang="es-ES"/>
              <a:t> </a:t>
            </a:r>
            <a:r>
              <a:rPr lang="es-ES" err="1"/>
              <a:t>vision</a:t>
            </a:r>
            <a:r>
              <a:rPr lang="es-ES"/>
              <a:t>, </a:t>
            </a:r>
            <a:r>
              <a:rPr lang="es-ES" err="1"/>
              <a:t>where</a:t>
            </a:r>
            <a:r>
              <a:rPr lang="es-ES"/>
              <a:t> </a:t>
            </a:r>
            <a:r>
              <a:rPr lang="es-ES" err="1"/>
              <a:t>it</a:t>
            </a:r>
            <a:r>
              <a:rPr lang="es-ES"/>
              <a:t> </a:t>
            </a:r>
            <a:r>
              <a:rPr lang="es-ES" err="1"/>
              <a:t>is</a:t>
            </a:r>
            <a:r>
              <a:rPr lang="es-ES"/>
              <a:t> </a:t>
            </a:r>
            <a:r>
              <a:rPr lang="es-ES" err="1"/>
              <a:t>used</a:t>
            </a:r>
            <a:r>
              <a:rPr lang="es-ES"/>
              <a:t> </a:t>
            </a:r>
            <a:r>
              <a:rPr lang="es-ES" err="1"/>
              <a:t>for</a:t>
            </a:r>
            <a:r>
              <a:rPr lang="es-ES"/>
              <a:t> </a:t>
            </a:r>
            <a:r>
              <a:rPr lang="es-ES" err="1"/>
              <a:t>image</a:t>
            </a:r>
            <a:r>
              <a:rPr lang="es-ES"/>
              <a:t> </a:t>
            </a:r>
            <a:r>
              <a:rPr lang="es-ES" err="1"/>
              <a:t>segmentation</a:t>
            </a:r>
            <a:r>
              <a:rPr lang="es-ES"/>
              <a:t>.</a:t>
            </a:r>
            <a:endParaRPr lang="es-ES">
              <a:cs typeface="Calibri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s-ES" err="1"/>
              <a:t>Clustering</a:t>
            </a:r>
            <a:r>
              <a:rPr lang="es-ES"/>
              <a:t> </a:t>
            </a:r>
            <a:r>
              <a:rPr lang="es-ES" err="1"/>
              <a:t>of</a:t>
            </a:r>
            <a:r>
              <a:rPr lang="es-ES"/>
              <a:t> data </a:t>
            </a:r>
            <a:r>
              <a:rPr lang="es-ES" err="1"/>
              <a:t>points</a:t>
            </a:r>
            <a:r>
              <a:rPr lang="es-ES"/>
              <a:t> in real-time </a:t>
            </a:r>
            <a:r>
              <a:rPr lang="es-ES" err="1"/>
              <a:t>without</a:t>
            </a:r>
            <a:r>
              <a:rPr lang="es-ES"/>
              <a:t> </a:t>
            </a:r>
            <a:r>
              <a:rPr lang="es-ES" err="1"/>
              <a:t>mentioning</a:t>
            </a:r>
            <a:r>
              <a:rPr lang="es-ES"/>
              <a:t> </a:t>
            </a:r>
            <a:r>
              <a:rPr lang="es-ES" err="1"/>
              <a:t>the</a:t>
            </a:r>
            <a:r>
              <a:rPr lang="es-ES"/>
              <a:t> </a:t>
            </a:r>
            <a:r>
              <a:rPr lang="es-ES" err="1"/>
              <a:t>number</a:t>
            </a:r>
            <a:r>
              <a:rPr lang="es-ES"/>
              <a:t> </a:t>
            </a:r>
            <a:r>
              <a:rPr lang="es-ES" err="1"/>
              <a:t>of</a:t>
            </a:r>
            <a:r>
              <a:rPr lang="es-ES"/>
              <a:t> </a:t>
            </a:r>
            <a:r>
              <a:rPr lang="es-ES" err="1"/>
              <a:t>clusters</a:t>
            </a:r>
            <a:r>
              <a:rPr lang="es-ES"/>
              <a:t>.</a:t>
            </a:r>
            <a:endParaRPr lang="es-ES">
              <a:cs typeface="Calibri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s-ES" err="1"/>
              <a:t>Performs</a:t>
            </a:r>
            <a:r>
              <a:rPr lang="es-ES"/>
              <a:t> </a:t>
            </a:r>
            <a:r>
              <a:rPr lang="es-ES" err="1"/>
              <a:t>well</a:t>
            </a:r>
            <a:r>
              <a:rPr lang="es-ES"/>
              <a:t> </a:t>
            </a:r>
            <a:r>
              <a:rPr lang="es-ES" err="1"/>
              <a:t>on</a:t>
            </a:r>
            <a:r>
              <a:rPr lang="es-ES"/>
              <a:t> </a:t>
            </a:r>
            <a:r>
              <a:rPr lang="es-ES" err="1"/>
              <a:t>image</a:t>
            </a:r>
            <a:r>
              <a:rPr lang="es-ES"/>
              <a:t> </a:t>
            </a:r>
            <a:r>
              <a:rPr lang="es-ES" err="1"/>
              <a:t>segmentation</a:t>
            </a:r>
            <a:r>
              <a:rPr lang="es-ES"/>
              <a:t> and Video tracking.</a:t>
            </a:r>
            <a:endParaRPr lang="es-ES">
              <a:cs typeface="Calibri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s-ES"/>
              <a:t>More </a:t>
            </a:r>
            <a:r>
              <a:rPr lang="es-ES" err="1"/>
              <a:t>Robust</a:t>
            </a:r>
            <a:r>
              <a:rPr lang="es-ES"/>
              <a:t> </a:t>
            </a:r>
            <a:r>
              <a:rPr lang="es-ES" err="1"/>
              <a:t>to</a:t>
            </a:r>
            <a:r>
              <a:rPr lang="es-ES"/>
              <a:t> </a:t>
            </a:r>
            <a:r>
              <a:rPr lang="es-ES" err="1"/>
              <a:t>Outliers</a:t>
            </a:r>
            <a:r>
              <a:rPr lang="es-ES"/>
              <a:t>.</a:t>
            </a:r>
            <a:endParaRPr lang="es-ES">
              <a:cs typeface="Calibri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s-ES">
                <a:cs typeface="Calibri"/>
              </a:rPr>
              <a:t>Jorge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E1D70-EFEE-43E8-B3A5-BBA13394EFB7}" type="slidenum">
              <a:rPr lang="es-ES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050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Jorge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E1D70-EFEE-43E8-B3A5-BBA13394EFB7}" type="slidenum">
              <a:rPr lang="es-ES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435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Jorge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E1D70-EFEE-43E8-B3A5-BBA13394EFB7}" type="slidenum">
              <a:rPr lang="es-ES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449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 un </a:t>
            </a:r>
            <a:r>
              <a:rPr lang="en-US" err="1"/>
              <a:t>algoritmo</a:t>
            </a:r>
            <a:r>
              <a:rPr lang="en-US"/>
              <a:t> </a:t>
            </a:r>
            <a:r>
              <a:rPr lang="en-US" err="1"/>
              <a:t>basado</a:t>
            </a:r>
            <a:r>
              <a:rPr lang="en-US"/>
              <a:t> </a:t>
            </a:r>
            <a:r>
              <a:rPr lang="en-US" err="1"/>
              <a:t>en</a:t>
            </a:r>
            <a:r>
              <a:rPr lang="en-US"/>
              <a:t> </a:t>
            </a:r>
            <a:r>
              <a:rPr lang="en-US" err="1"/>
              <a:t>el</a:t>
            </a:r>
            <a:r>
              <a:rPr lang="en-US"/>
              <a:t> </a:t>
            </a:r>
            <a:r>
              <a:rPr lang="en-US" err="1"/>
              <a:t>centroide</a:t>
            </a:r>
            <a:r>
              <a:rPr lang="en-US"/>
              <a:t>, lo que </a:t>
            </a:r>
            <a:r>
              <a:rPr lang="en-US" err="1"/>
              <a:t>significa</a:t>
            </a:r>
            <a:r>
              <a:rPr lang="en-US"/>
              <a:t> que </a:t>
            </a:r>
            <a:r>
              <a:rPr lang="en-US" err="1"/>
              <a:t>el</a:t>
            </a:r>
            <a:r>
              <a:rPr lang="en-US"/>
              <a:t> </a:t>
            </a:r>
            <a:r>
              <a:rPr lang="en-US" err="1"/>
              <a:t>objetivo</a:t>
            </a:r>
            <a:r>
              <a:rPr lang="en-US"/>
              <a:t> es </a:t>
            </a:r>
            <a:r>
              <a:rPr lang="en-US" err="1"/>
              <a:t>localizar</a:t>
            </a:r>
            <a:r>
              <a:rPr lang="en-US"/>
              <a:t> </a:t>
            </a:r>
            <a:r>
              <a:rPr lang="en-US" err="1"/>
              <a:t>los</a:t>
            </a:r>
            <a:r>
              <a:rPr lang="en-US"/>
              <a:t> puntos </a:t>
            </a:r>
            <a:r>
              <a:rPr lang="en-US" err="1"/>
              <a:t>centrales</a:t>
            </a:r>
            <a:r>
              <a:rPr lang="en-US"/>
              <a:t> de </a:t>
            </a:r>
            <a:r>
              <a:rPr lang="en-US" err="1"/>
              <a:t>cada</a:t>
            </a:r>
            <a:r>
              <a:rPr lang="en-US"/>
              <a:t> </a:t>
            </a:r>
            <a:r>
              <a:rPr lang="en-US" err="1"/>
              <a:t>clúster</a:t>
            </a:r>
            <a:r>
              <a:rPr lang="en-US"/>
              <a:t>, lo que </a:t>
            </a:r>
            <a:r>
              <a:rPr lang="en-US" err="1"/>
              <a:t>funciona</a:t>
            </a:r>
            <a:r>
              <a:rPr lang="en-US"/>
              <a:t> </a:t>
            </a:r>
            <a:r>
              <a:rPr lang="en-US" err="1"/>
              <a:t>actualizando</a:t>
            </a:r>
            <a:r>
              <a:rPr lang="en-US"/>
              <a:t> a </a:t>
            </a:r>
            <a:r>
              <a:rPr lang="en-US" err="1"/>
              <a:t>los</a:t>
            </a:r>
            <a:r>
              <a:rPr lang="en-US"/>
              <a:t> </a:t>
            </a:r>
            <a:r>
              <a:rPr lang="en-US" err="1"/>
              <a:t>candidatos</a:t>
            </a:r>
            <a:r>
              <a:rPr lang="en-US"/>
              <a:t> para que </a:t>
            </a:r>
            <a:r>
              <a:rPr lang="en-US" err="1"/>
              <a:t>los</a:t>
            </a:r>
            <a:r>
              <a:rPr lang="en-US"/>
              <a:t> puntos </a:t>
            </a:r>
            <a:r>
              <a:rPr lang="en-US" err="1"/>
              <a:t>centrales</a:t>
            </a:r>
            <a:r>
              <a:rPr lang="en-US"/>
              <a:t> </a:t>
            </a:r>
            <a:r>
              <a:rPr lang="en-US" err="1"/>
              <a:t>sean</a:t>
            </a:r>
            <a:r>
              <a:rPr lang="en-US"/>
              <a:t> la media de </a:t>
            </a:r>
            <a:r>
              <a:rPr lang="en-US" err="1"/>
              <a:t>los</a:t>
            </a:r>
            <a:r>
              <a:rPr lang="en-US"/>
              <a:t> puntos </a:t>
            </a:r>
            <a:r>
              <a:rPr lang="en-US" err="1"/>
              <a:t>dentro</a:t>
            </a:r>
            <a:r>
              <a:rPr lang="en-US"/>
              <a:t> de la </a:t>
            </a:r>
            <a:r>
              <a:rPr lang="en-US" err="1"/>
              <a:t>ventana</a:t>
            </a:r>
            <a:r>
              <a:rPr lang="en-US"/>
              <a:t> </a:t>
            </a:r>
            <a:r>
              <a:rPr lang="en-US" err="1"/>
              <a:t>deslizante</a:t>
            </a:r>
            <a:r>
              <a:rPr lang="en-US"/>
              <a:t>. </a:t>
            </a:r>
            <a:r>
              <a:rPr lang="en-US" err="1"/>
              <a:t>Estas</a:t>
            </a:r>
            <a:r>
              <a:rPr lang="en-US"/>
              <a:t> </a:t>
            </a:r>
            <a:r>
              <a:rPr lang="en-US" err="1"/>
              <a:t>ventanas</a:t>
            </a:r>
            <a:r>
              <a:rPr lang="en-US"/>
              <a:t> </a:t>
            </a:r>
            <a:r>
              <a:rPr lang="en-US" err="1"/>
              <a:t>candidatas</a:t>
            </a:r>
            <a:r>
              <a:rPr lang="en-US"/>
              <a:t> son </a:t>
            </a:r>
            <a:r>
              <a:rPr lang="en-US" err="1"/>
              <a:t>filtradas</a:t>
            </a:r>
            <a:r>
              <a:rPr lang="en-US"/>
              <a:t> </a:t>
            </a:r>
            <a:r>
              <a:rPr lang="en-US" err="1"/>
              <a:t>en</a:t>
            </a:r>
            <a:r>
              <a:rPr lang="en-US"/>
              <a:t> </a:t>
            </a:r>
            <a:r>
              <a:rPr lang="en-US" err="1"/>
              <a:t>una</a:t>
            </a:r>
            <a:r>
              <a:rPr lang="en-US"/>
              <a:t> </a:t>
            </a:r>
            <a:r>
              <a:rPr lang="en-US" err="1"/>
              <a:t>etapa</a:t>
            </a:r>
            <a:r>
              <a:rPr lang="en-US"/>
              <a:t> de post </a:t>
            </a:r>
            <a:r>
              <a:rPr lang="en-US" err="1"/>
              <a:t>procesamiento</a:t>
            </a:r>
            <a:r>
              <a:rPr lang="en-US"/>
              <a:t> para </a:t>
            </a:r>
            <a:r>
              <a:rPr lang="en-US" err="1"/>
              <a:t>eliminar</a:t>
            </a:r>
            <a:r>
              <a:rPr lang="en-US"/>
              <a:t> </a:t>
            </a:r>
            <a:r>
              <a:rPr lang="en-US" err="1"/>
              <a:t>los</a:t>
            </a:r>
            <a:r>
              <a:rPr lang="en-US"/>
              <a:t> </a:t>
            </a:r>
            <a:r>
              <a:rPr lang="en-US" err="1"/>
              <a:t>duplicados</a:t>
            </a:r>
            <a:r>
              <a:rPr lang="en-US"/>
              <a:t> </a:t>
            </a:r>
            <a:r>
              <a:rPr lang="en-US" err="1"/>
              <a:t>cercanos</a:t>
            </a:r>
            <a:r>
              <a:rPr lang="en-US"/>
              <a:t>, </a:t>
            </a:r>
            <a:r>
              <a:rPr lang="en-US" err="1"/>
              <a:t>formando</a:t>
            </a:r>
            <a:r>
              <a:rPr lang="en-US"/>
              <a:t> </a:t>
            </a:r>
            <a:r>
              <a:rPr lang="en-US" err="1"/>
              <a:t>el</a:t>
            </a:r>
            <a:r>
              <a:rPr lang="en-US"/>
              <a:t> conjunto final de puntos </a:t>
            </a:r>
            <a:r>
              <a:rPr lang="en-US" err="1"/>
              <a:t>centrales</a:t>
            </a:r>
            <a:r>
              <a:rPr lang="en-US"/>
              <a:t> y sus </a:t>
            </a:r>
            <a:r>
              <a:rPr lang="en-US" err="1"/>
              <a:t>correspondientes</a:t>
            </a:r>
            <a:r>
              <a:rPr lang="en-US"/>
              <a:t> </a:t>
            </a:r>
            <a:r>
              <a:rPr lang="en-US" err="1"/>
              <a:t>grupos</a:t>
            </a:r>
            <a:endParaRPr lang="en-US">
              <a:cs typeface="Calibri"/>
            </a:endParaRPr>
          </a:p>
          <a:p>
            <a:pPr marL="171450" indent="-1714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 Se define </a:t>
            </a:r>
            <a:r>
              <a:rPr lang="en-US" err="1"/>
              <a:t>una</a:t>
            </a:r>
            <a:r>
              <a:rPr lang="en-US"/>
              <a:t> </a:t>
            </a:r>
            <a:r>
              <a:rPr lang="en-US" err="1"/>
              <a:t>ventana</a:t>
            </a:r>
            <a:r>
              <a:rPr lang="en-US"/>
              <a:t> de </a:t>
            </a:r>
            <a:r>
              <a:rPr lang="en-US" err="1"/>
              <a:t>tama˜no</a:t>
            </a:r>
            <a:r>
              <a:rPr lang="en-US"/>
              <a:t> </a:t>
            </a:r>
            <a:r>
              <a:rPr lang="en-US" err="1"/>
              <a:t>arbitrario</a:t>
            </a:r>
            <a:r>
              <a:rPr lang="en-US"/>
              <a:t>. </a:t>
            </a:r>
            <a:endParaRPr lang="es-ES"/>
          </a:p>
          <a:p>
            <a:pPr marL="171450" indent="-1714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Se </a:t>
            </a:r>
            <a:r>
              <a:rPr lang="en-US" err="1"/>
              <a:t>ubica</a:t>
            </a:r>
            <a:r>
              <a:rPr lang="en-US"/>
              <a:t> un punto x de la imagen </a:t>
            </a:r>
            <a:r>
              <a:rPr lang="en-US" err="1"/>
              <a:t>en</a:t>
            </a:r>
            <a:r>
              <a:rPr lang="en-US"/>
              <a:t> </a:t>
            </a:r>
            <a:r>
              <a:rPr lang="en-US" err="1"/>
              <a:t>el</a:t>
            </a:r>
            <a:r>
              <a:rPr lang="en-US"/>
              <a:t> </a:t>
            </a:r>
            <a:r>
              <a:rPr lang="en-US" err="1"/>
              <a:t>centro</a:t>
            </a:r>
            <a:r>
              <a:rPr lang="en-US"/>
              <a:t> de la </a:t>
            </a:r>
            <a:r>
              <a:rPr lang="en-US" err="1"/>
              <a:t>ventana</a:t>
            </a:r>
            <a:r>
              <a:rPr lang="en-US"/>
              <a:t> y se </a:t>
            </a:r>
            <a:r>
              <a:rPr lang="en-US" err="1"/>
              <a:t>calcula</a:t>
            </a:r>
            <a:r>
              <a:rPr lang="en-US"/>
              <a:t> la media </a:t>
            </a:r>
            <a:r>
              <a:rPr lang="en-US" err="1"/>
              <a:t>correspondiente</a:t>
            </a:r>
            <a:r>
              <a:rPr lang="en-US"/>
              <a:t> al conjunto de puntos </a:t>
            </a:r>
            <a:r>
              <a:rPr lang="en-US" err="1"/>
              <a:t>pertenecientes</a:t>
            </a:r>
            <a:r>
              <a:rPr lang="en-US"/>
              <a:t> a la </a:t>
            </a:r>
            <a:r>
              <a:rPr lang="en-US" err="1"/>
              <a:t>misma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 marL="171450" indent="-1714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Se </a:t>
            </a:r>
            <a:r>
              <a:rPr lang="en-US" err="1"/>
              <a:t>reemplaza</a:t>
            </a:r>
            <a:r>
              <a:rPr lang="en-US"/>
              <a:t> </a:t>
            </a:r>
            <a:r>
              <a:rPr lang="en-US" err="1"/>
              <a:t>el</a:t>
            </a:r>
            <a:r>
              <a:rPr lang="en-US"/>
              <a:t> valor del punto </a:t>
            </a:r>
            <a:r>
              <a:rPr lang="en-US" err="1"/>
              <a:t>por</a:t>
            </a:r>
            <a:r>
              <a:rPr lang="en-US"/>
              <a:t> </a:t>
            </a:r>
            <a:r>
              <a:rPr lang="en-US" err="1"/>
              <a:t>el</a:t>
            </a:r>
            <a:r>
              <a:rPr lang="en-US"/>
              <a:t> valor </a:t>
            </a:r>
            <a:r>
              <a:rPr lang="en-US" err="1"/>
              <a:t>obtenido</a:t>
            </a:r>
            <a:r>
              <a:rPr lang="en-US"/>
              <a:t> </a:t>
            </a:r>
            <a:r>
              <a:rPr lang="en-US" err="1"/>
              <a:t>en</a:t>
            </a:r>
            <a:r>
              <a:rPr lang="en-US"/>
              <a:t> </a:t>
            </a:r>
            <a:r>
              <a:rPr lang="en-US" err="1"/>
              <a:t>el</a:t>
            </a:r>
            <a:r>
              <a:rPr lang="en-US"/>
              <a:t> </a:t>
            </a:r>
            <a:r>
              <a:rPr lang="en-US" err="1"/>
              <a:t>c´alculo</a:t>
            </a:r>
            <a:r>
              <a:rPr lang="en-US"/>
              <a:t> de la media</a:t>
            </a:r>
            <a:endParaRPr lang="en-US">
              <a:cs typeface="Calibri"/>
            </a:endParaRPr>
          </a:p>
          <a:p>
            <a:pPr marL="171450" indent="-1714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El </a:t>
            </a:r>
            <a:r>
              <a:rPr lang="en-US" err="1"/>
              <a:t>algoritmo</a:t>
            </a:r>
            <a:r>
              <a:rPr lang="en-US"/>
              <a:t> </a:t>
            </a:r>
            <a:r>
              <a:rPr lang="en-US" err="1"/>
              <a:t>culmina</a:t>
            </a:r>
            <a:r>
              <a:rPr lang="en-US"/>
              <a:t> al </a:t>
            </a:r>
            <a:r>
              <a:rPr lang="en-US" err="1"/>
              <a:t>alcanzarse</a:t>
            </a:r>
            <a:r>
              <a:rPr lang="en-US"/>
              <a:t> un </a:t>
            </a:r>
            <a:r>
              <a:rPr lang="en-US" err="1"/>
              <a:t>n´umero</a:t>
            </a:r>
            <a:r>
              <a:rPr lang="en-US"/>
              <a:t> </a:t>
            </a:r>
            <a:r>
              <a:rPr lang="en-US" err="1"/>
              <a:t>finito</a:t>
            </a:r>
            <a:r>
              <a:rPr lang="en-US"/>
              <a:t> de </a:t>
            </a:r>
            <a:r>
              <a:rPr lang="en-US" err="1"/>
              <a:t>iteraciones</a:t>
            </a:r>
            <a:r>
              <a:rPr lang="en-US"/>
              <a:t> o bien, </a:t>
            </a:r>
            <a:r>
              <a:rPr lang="en-US" err="1"/>
              <a:t>por</a:t>
            </a:r>
            <a:r>
              <a:rPr lang="en-US"/>
              <a:t> </a:t>
            </a:r>
            <a:r>
              <a:rPr lang="en-US" err="1"/>
              <a:t>una</a:t>
            </a:r>
            <a:r>
              <a:rPr lang="en-US"/>
              <a:t> </a:t>
            </a:r>
            <a:r>
              <a:rPr lang="en-US" err="1"/>
              <a:t>condici´on</a:t>
            </a:r>
            <a:r>
              <a:rPr lang="en-US"/>
              <a:t> de </a:t>
            </a:r>
            <a:r>
              <a:rPr lang="en-US" err="1"/>
              <a:t>convergencia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Jorg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E1D70-EFEE-43E8-B3A5-BBA13394EFB7}" type="slidenum"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63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0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7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0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6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6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9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9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9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F371B-88D3-494B-821C-7641173D1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Mean – Shift </a:t>
            </a:r>
            <a:r>
              <a:rPr lang="es-MX" err="1"/>
              <a:t>Clustering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35503B-9CA7-4523-9265-2D41ACC12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14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970A98CA-71CF-41CD-937B-850795886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F326EE7-A508-4EF7-AFBF-63D7A596E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4" name="Freeform 5">
              <a:extLst>
                <a:ext uri="{FF2B5EF4-FFF2-40B4-BE49-F238E27FC236}">
                  <a16:creationId xmlns:a16="http://schemas.microsoft.com/office/drawing/2014/main" id="{E5D2B1BD-1F12-4523-A9CC-D3186D542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">
              <a:extLst>
                <a:ext uri="{FF2B5EF4-FFF2-40B4-BE49-F238E27FC236}">
                  <a16:creationId xmlns:a16="http://schemas.microsoft.com/office/drawing/2014/main" id="{741741D2-ED67-4813-83F3-5EB418BB6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">
              <a:extLst>
                <a:ext uri="{FF2B5EF4-FFF2-40B4-BE49-F238E27FC236}">
                  <a16:creationId xmlns:a16="http://schemas.microsoft.com/office/drawing/2014/main" id="{FF2A87CA-AEEF-44CB-AE35-AA98FE9B4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">
              <a:extLst>
                <a:ext uri="{FF2B5EF4-FFF2-40B4-BE49-F238E27FC236}">
                  <a16:creationId xmlns:a16="http://schemas.microsoft.com/office/drawing/2014/main" id="{651423C2-A694-4809-8972-E7C432E60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">
              <a:extLst>
                <a:ext uri="{FF2B5EF4-FFF2-40B4-BE49-F238E27FC236}">
                  <a16:creationId xmlns:a16="http://schemas.microsoft.com/office/drawing/2014/main" id="{B49B31D5-A22A-4C8A-8516-3DEEFAF46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177DF76B-4383-4F06-8125-43E9162D2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1F488673-3613-4D34-BF97-A4B6ADA63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2">
              <a:extLst>
                <a:ext uri="{FF2B5EF4-FFF2-40B4-BE49-F238E27FC236}">
                  <a16:creationId xmlns:a16="http://schemas.microsoft.com/office/drawing/2014/main" id="{26877494-71D4-4879-8E63-55A8239A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">
              <a:extLst>
                <a:ext uri="{FF2B5EF4-FFF2-40B4-BE49-F238E27FC236}">
                  <a16:creationId xmlns:a16="http://schemas.microsoft.com/office/drawing/2014/main" id="{8DC06A40-DE2B-41AF-A528-2E900DD56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4">
              <a:extLst>
                <a:ext uri="{FF2B5EF4-FFF2-40B4-BE49-F238E27FC236}">
                  <a16:creationId xmlns:a16="http://schemas.microsoft.com/office/drawing/2014/main" id="{768B663C-FBC1-4556-9328-EAF4995DC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5">
              <a:extLst>
                <a:ext uri="{FF2B5EF4-FFF2-40B4-BE49-F238E27FC236}">
                  <a16:creationId xmlns:a16="http://schemas.microsoft.com/office/drawing/2014/main" id="{2BD7EBB2-5F33-4651-9A8D-22BB0EFE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6">
              <a:extLst>
                <a:ext uri="{FF2B5EF4-FFF2-40B4-BE49-F238E27FC236}">
                  <a16:creationId xmlns:a16="http://schemas.microsoft.com/office/drawing/2014/main" id="{515B1D80-2CCA-480A-9E73-5AE4D385D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7">
              <a:extLst>
                <a:ext uri="{FF2B5EF4-FFF2-40B4-BE49-F238E27FC236}">
                  <a16:creationId xmlns:a16="http://schemas.microsoft.com/office/drawing/2014/main" id="{FDBE8DEF-819D-4AA7-8815-52EB22ACF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8">
              <a:extLst>
                <a:ext uri="{FF2B5EF4-FFF2-40B4-BE49-F238E27FC236}">
                  <a16:creationId xmlns:a16="http://schemas.microsoft.com/office/drawing/2014/main" id="{AE90681D-42FE-4C0F-80CA-EA05785E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9">
              <a:extLst>
                <a:ext uri="{FF2B5EF4-FFF2-40B4-BE49-F238E27FC236}">
                  <a16:creationId xmlns:a16="http://schemas.microsoft.com/office/drawing/2014/main" id="{FA86AD07-319B-411F-AC45-AA52F8D3C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0">
              <a:extLst>
                <a:ext uri="{FF2B5EF4-FFF2-40B4-BE49-F238E27FC236}">
                  <a16:creationId xmlns:a16="http://schemas.microsoft.com/office/drawing/2014/main" id="{C859D20C-F34C-48EB-BE36-9CEE77C2C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1">
              <a:extLst>
                <a:ext uri="{FF2B5EF4-FFF2-40B4-BE49-F238E27FC236}">
                  <a16:creationId xmlns:a16="http://schemas.microsoft.com/office/drawing/2014/main" id="{E65C4ECC-A417-4C0C-B0DA-45536454B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2">
              <a:extLst>
                <a:ext uri="{FF2B5EF4-FFF2-40B4-BE49-F238E27FC236}">
                  <a16:creationId xmlns:a16="http://schemas.microsoft.com/office/drawing/2014/main" id="{CC6F4AC2-FAA9-45AD-A4BC-8237BCE70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3">
              <a:extLst>
                <a:ext uri="{FF2B5EF4-FFF2-40B4-BE49-F238E27FC236}">
                  <a16:creationId xmlns:a16="http://schemas.microsoft.com/office/drawing/2014/main" id="{4A9DE6F0-4620-4084-B281-FE044DB2C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7FEE73E-FB69-4E9E-BF08-78CA1886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8CE8E5CC-59E8-AC96-323F-58DB6E224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0" y="548718"/>
            <a:ext cx="5973588" cy="3104384"/>
          </a:xfrm>
          <a:prstGeom prst="rect">
            <a:avLst/>
          </a:prstGeom>
          <a:ln w="12700">
            <a:noFill/>
          </a:ln>
        </p:spPr>
      </p:pic>
      <p:pic>
        <p:nvPicPr>
          <p:cNvPr id="5" name="Imagen 7" descr="Gráfico de dispersión&#10;&#10;Descripción generada automáticamente">
            <a:extLst>
              <a:ext uri="{FF2B5EF4-FFF2-40B4-BE49-F238E27FC236}">
                <a16:creationId xmlns:a16="http://schemas.microsoft.com/office/drawing/2014/main" id="{92D2CC4D-386B-BF32-8DC0-663E325CD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379" y="80815"/>
            <a:ext cx="5090003" cy="4040190"/>
          </a:xfrm>
          <a:prstGeom prst="rect">
            <a:avLst/>
          </a:prstGeom>
          <a:ln w="12700">
            <a:noFill/>
          </a:ln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D45FA45-1472-4C71-BA56-6BFB628AD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27" name="Isosceles Triangle 39">
              <a:extLst>
                <a:ext uri="{FF2B5EF4-FFF2-40B4-BE49-F238E27FC236}">
                  <a16:creationId xmlns:a16="http://schemas.microsoft.com/office/drawing/2014/main" id="{72B03240-6F06-45A1-9634-C4D45839D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3366D9C-D995-48FE-B2BD-ECE2EE2A4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046E589-5C33-4527-B5E9-E74292C5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382" y="473026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Pasos a seguir</a:t>
            </a:r>
            <a:endParaRPr lang="en-US" sz="37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603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0CF2DC-17D0-C5D8-BCDB-1928BE94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7549703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ES" sz="3600">
                <a:solidFill>
                  <a:schemeClr val="accent1"/>
                </a:solidFill>
                <a:cs typeface="Calibri Light"/>
              </a:rPr>
              <a:t>Ejemplo de agrupación mediante mean shift</a:t>
            </a:r>
            <a:endParaRPr lang="es-ES" sz="360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2C645C7-DEF3-3050-EC74-7C9FE753E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631" y="2077044"/>
            <a:ext cx="9190891" cy="433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1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D4B741-3FB4-4DDC-0023-7D437112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177" y="733913"/>
            <a:ext cx="7383626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ES" sz="3600">
                <a:solidFill>
                  <a:schemeClr val="accent1"/>
                </a:solidFill>
                <a:ea typeface="+mj-lt"/>
                <a:cs typeface="+mj-lt"/>
              </a:rPr>
              <a:t>Ejemplo de agrupación mediante mean shift</a:t>
            </a:r>
            <a:endParaRPr lang="es-ES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9D458630-5783-D9AF-C2F2-4325F0054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8410" y="2243435"/>
            <a:ext cx="8536782" cy="4038674"/>
          </a:xfrm>
        </p:spPr>
      </p:pic>
    </p:spTree>
    <p:extLst>
      <p:ext uri="{BB962C8B-B14F-4D97-AF65-F5344CB8AC3E}">
        <p14:creationId xmlns:p14="http://schemas.microsoft.com/office/powerpoint/2010/main" val="364293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15032E-F863-5647-D4E3-354942F7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254" y="675298"/>
            <a:ext cx="7686472" cy="927724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ES" sz="3600">
                <a:solidFill>
                  <a:schemeClr val="accent1"/>
                </a:solidFill>
                <a:ea typeface="+mj-lt"/>
                <a:cs typeface="+mj-lt"/>
              </a:rPr>
              <a:t>Ejemplo de agrupación mediante mean shift</a:t>
            </a:r>
            <a:endParaRPr lang="es-ES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460B522A-5D9D-6D68-D4BA-5FA0C671B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2949" y="1715897"/>
            <a:ext cx="9562551" cy="4517366"/>
          </a:xfrm>
        </p:spPr>
      </p:pic>
    </p:spTree>
    <p:extLst>
      <p:ext uri="{BB962C8B-B14F-4D97-AF65-F5344CB8AC3E}">
        <p14:creationId xmlns:p14="http://schemas.microsoft.com/office/powerpoint/2010/main" val="292066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713F20-62AB-3CA1-2D50-86A28A09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716" y="235683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s-ES" sz="3600">
                <a:solidFill>
                  <a:schemeClr val="accent1"/>
                </a:solidFill>
                <a:cs typeface="Calibri Light"/>
              </a:rPr>
              <a:t>Modelo matemático</a:t>
            </a:r>
            <a:endParaRPr lang="es-ES" sz="360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2" name="Imagen 42" descr="Texto, Carta&#10;&#10;Descripción generada automáticamente">
            <a:extLst>
              <a:ext uri="{FF2B5EF4-FFF2-40B4-BE49-F238E27FC236}">
                <a16:creationId xmlns:a16="http://schemas.microsoft.com/office/drawing/2014/main" id="{79541F31-8441-2AD6-6A80-6F158D590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24004" y="2916695"/>
            <a:ext cx="4568824" cy="1510077"/>
          </a:xfr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CCB6DE50-19EF-51E8-E5B3-5322BF719182}"/>
              </a:ext>
            </a:extLst>
          </p:cNvPr>
          <p:cNvSpPr txBox="1"/>
          <p:nvPr/>
        </p:nvSpPr>
        <p:spPr>
          <a:xfrm>
            <a:off x="2340707" y="1559168"/>
            <a:ext cx="4657968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000" i="1"/>
              <a:t>N(x)</a:t>
            </a:r>
            <a:r>
              <a:rPr lang="es-ES" sz="2000"/>
              <a:t> conjunto de puntos que se encuentran dentro de la ventana</a:t>
            </a:r>
          </a:p>
          <a:p>
            <a:pPr marL="285750" indent="-285750">
              <a:buFont typeface="Arial"/>
              <a:buChar char="•"/>
            </a:pPr>
            <a:endParaRPr lang="es-ES" sz="2000"/>
          </a:p>
          <a:p>
            <a:pPr marL="285750" indent="-285750">
              <a:buFont typeface="Arial"/>
              <a:buChar char="•"/>
            </a:pPr>
            <a:endParaRPr lang="es-ES" sz="2000"/>
          </a:p>
          <a:p>
            <a:pPr marL="285750" indent="-285750">
              <a:buFont typeface="Arial"/>
              <a:buChar char="•"/>
            </a:pPr>
            <a:r>
              <a:rPr lang="es-ES" sz="2000" i="1"/>
              <a:t>x es el punto seleccionado</a:t>
            </a:r>
          </a:p>
          <a:p>
            <a:pPr marL="285750" indent="-285750">
              <a:buFont typeface="Arial"/>
              <a:buChar char="•"/>
            </a:pPr>
            <a:endParaRPr lang="es-ES" sz="2000" i="1"/>
          </a:p>
          <a:p>
            <a:pPr marL="285750" indent="-285750">
              <a:buFont typeface="Arial"/>
              <a:buChar char="•"/>
            </a:pPr>
            <a:endParaRPr lang="es-ES" sz="2000" i="1"/>
          </a:p>
          <a:p>
            <a:pPr marL="285750" indent="-285750">
              <a:buFont typeface="Arial"/>
              <a:buChar char="•"/>
            </a:pPr>
            <a:r>
              <a:rPr lang="es-ES" sz="2000" i="1"/>
              <a:t>H es el ancho de la ventana que representa el rango de influencia y que se le da a cada elemento</a:t>
            </a:r>
          </a:p>
          <a:p>
            <a:pPr marL="285750" indent="-285750">
              <a:buFont typeface="Arial"/>
              <a:buChar char="•"/>
            </a:pPr>
            <a:endParaRPr lang="es-ES" sz="2000" i="1"/>
          </a:p>
          <a:p>
            <a:pPr marL="285750" indent="-285750">
              <a:buFont typeface="Arial"/>
              <a:buChar char="•"/>
            </a:pPr>
            <a:endParaRPr lang="es-ES" sz="2000" i="1"/>
          </a:p>
          <a:p>
            <a:pPr marL="285750" indent="-285750">
              <a:buFont typeface="Arial"/>
              <a:buChar char="•"/>
            </a:pPr>
            <a:r>
              <a:rPr lang="es-ES" sz="2000" b="1" i="1"/>
              <a:t>K es una función </a:t>
            </a:r>
            <a:r>
              <a:rPr lang="es-ES" sz="2000" b="1" i="1" err="1"/>
              <a:t>Kernel</a:t>
            </a:r>
            <a:r>
              <a:rPr lang="es-ES" sz="2000" b="1" i="1"/>
              <a:t> para aproximar la función de densidad de probabilidad</a:t>
            </a:r>
            <a:endParaRPr lang="es-ES" sz="2000" i="1"/>
          </a:p>
        </p:txBody>
      </p:sp>
    </p:spTree>
    <p:extLst>
      <p:ext uri="{BB962C8B-B14F-4D97-AF65-F5344CB8AC3E}">
        <p14:creationId xmlns:p14="http://schemas.microsoft.com/office/powerpoint/2010/main" val="1404893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910EB4-EFA3-0C80-46DE-FC605950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716" y="577606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s-ES" sz="3600">
                <a:solidFill>
                  <a:schemeClr val="accent1"/>
                </a:solidFill>
                <a:cs typeface="Calibri Light"/>
              </a:rPr>
              <a:t>Función de </a:t>
            </a:r>
            <a:r>
              <a:rPr lang="es-ES" sz="3600" err="1">
                <a:solidFill>
                  <a:schemeClr val="accent1"/>
                </a:solidFill>
                <a:cs typeface="Calibri Light"/>
              </a:rPr>
              <a:t>Kernel</a:t>
            </a:r>
            <a:endParaRPr lang="es-ES" sz="3600" err="1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Imagen 8" descr="Texto, Carta&#10;&#10;Descripción generada automáticamente">
            <a:extLst>
              <a:ext uri="{FF2B5EF4-FFF2-40B4-BE49-F238E27FC236}">
                <a16:creationId xmlns:a16="http://schemas.microsoft.com/office/drawing/2014/main" id="{B06D0B71-EF3D-DA28-D7FE-B0EAE35AD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1439" y="2017918"/>
            <a:ext cx="5848350" cy="3971925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62F4CE9-85C9-77DC-2692-0EBAD6A0E924}"/>
              </a:ext>
            </a:extLst>
          </p:cNvPr>
          <p:cNvSpPr txBox="1"/>
          <p:nvPr/>
        </p:nvSpPr>
        <p:spPr>
          <a:xfrm>
            <a:off x="2653323" y="1940169"/>
            <a:ext cx="4657968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i="1"/>
              <a:t>Dentro de las funciones más seleccionadas se encuentran:</a:t>
            </a:r>
          </a:p>
          <a:p>
            <a:pPr lvl="1"/>
            <a:r>
              <a:rPr lang="es-ES" i="1"/>
              <a:t>1. Función Rectangular</a:t>
            </a:r>
          </a:p>
          <a:p>
            <a:pPr lvl="1"/>
            <a:endParaRPr lang="es-ES" i="1"/>
          </a:p>
          <a:p>
            <a:pPr lvl="1"/>
            <a:endParaRPr lang="es-ES" i="1"/>
          </a:p>
          <a:p>
            <a:pPr lvl="1"/>
            <a:endParaRPr lang="es-ES" i="1"/>
          </a:p>
          <a:p>
            <a:pPr lvl="1"/>
            <a:endParaRPr lang="es-ES" i="1"/>
          </a:p>
          <a:p>
            <a:pPr lvl="1"/>
            <a:r>
              <a:rPr lang="es-ES" i="1"/>
              <a:t>2. Función Gaussiana</a:t>
            </a:r>
          </a:p>
          <a:p>
            <a:pPr lvl="1"/>
            <a:endParaRPr lang="es-ES" i="1"/>
          </a:p>
          <a:p>
            <a:pPr lvl="1"/>
            <a:endParaRPr lang="es-ES" i="1"/>
          </a:p>
          <a:p>
            <a:pPr lvl="1"/>
            <a:endParaRPr lang="es-ES" i="1"/>
          </a:p>
          <a:p>
            <a:pPr lvl="1"/>
            <a:endParaRPr lang="es-ES" i="1"/>
          </a:p>
          <a:p>
            <a:pPr lvl="1"/>
            <a:r>
              <a:rPr lang="es-ES" i="1"/>
              <a:t>3. Función de </a:t>
            </a:r>
            <a:r>
              <a:rPr lang="es-ES" i="1" err="1"/>
              <a:t>Epanechnikov</a:t>
            </a:r>
            <a:endParaRPr lang="es-ES" err="1"/>
          </a:p>
          <a:p>
            <a:pPr marL="285750" indent="-285750">
              <a:buFont typeface="Arial"/>
              <a:buChar char="•"/>
            </a:pPr>
            <a:endParaRPr lang="es-ES" b="1" i="1"/>
          </a:p>
        </p:txBody>
      </p:sp>
    </p:spTree>
    <p:extLst>
      <p:ext uri="{BB962C8B-B14F-4D97-AF65-F5344CB8AC3E}">
        <p14:creationId xmlns:p14="http://schemas.microsoft.com/office/powerpoint/2010/main" val="2335938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8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6" name="Rectangle 31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AD68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B763E03E-074D-7317-B401-D4F52D1A2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6996" y="643467"/>
            <a:ext cx="5436728" cy="4077546"/>
          </a:xfrm>
          <a:prstGeom prst="rect">
            <a:avLst/>
          </a:prstGeom>
        </p:spPr>
      </p:pic>
      <p:pic>
        <p:nvPicPr>
          <p:cNvPr id="3" name="Imagen 4" descr="Diagrama&#10;&#10;Descripción generada automáticamente">
            <a:extLst>
              <a:ext uri="{FF2B5EF4-FFF2-40B4-BE49-F238E27FC236}">
                <a16:creationId xmlns:a16="http://schemas.microsoft.com/office/drawing/2014/main" id="{23A80A13-7F37-093B-7C71-0BA26303C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120" y="4140688"/>
            <a:ext cx="5720080" cy="2020865"/>
          </a:xfrm>
          <a:prstGeom prst="rect">
            <a:avLst/>
          </a:prstGeom>
        </p:spPr>
      </p:pic>
      <p:pic>
        <p:nvPicPr>
          <p:cNvPr id="2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50B782C2-613C-F721-1DE3-B8DFD45DF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640" y="703395"/>
            <a:ext cx="4541520" cy="358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10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3A0E3-71C1-6790-9C21-01FB7A2E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Video Mean Shift Ejemplo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F04F76-92AC-0CA5-E040-812BD5BC8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07" y="2347506"/>
            <a:ext cx="6281873" cy="2139662"/>
          </a:xfrm>
        </p:spPr>
        <p:txBody>
          <a:bodyPr/>
          <a:lstStyle/>
          <a:p>
            <a:r>
              <a:rPr lang="es-ES">
                <a:ea typeface="+mn-lt"/>
                <a:cs typeface="+mn-lt"/>
              </a:rPr>
              <a:t>https://www.coursera.org/lecture/ibm-unsupervised-learning/mean-shift-NKTWn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732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60CAEC-4EAF-7A1F-5BB7-F963B850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285" y="150495"/>
            <a:ext cx="7178472" cy="814010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ES" sz="3600">
                <a:solidFill>
                  <a:schemeClr val="accent1"/>
                </a:solidFill>
                <a:cs typeface="Calibri Light"/>
              </a:rPr>
              <a:t>Comparación con algoritmos de agrupación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Imagen 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1A356C96-1E8C-CFCD-CBFA-C6A8ECE7A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640" y="812074"/>
            <a:ext cx="9428480" cy="583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28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60CAEC-4EAF-7A1F-5BB7-F963B850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285" y="150495"/>
            <a:ext cx="7178472" cy="814010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ES" sz="3600">
                <a:solidFill>
                  <a:schemeClr val="accent1"/>
                </a:solidFill>
                <a:cs typeface="Calibri Light"/>
              </a:rPr>
              <a:t>Comparación con algoritmos de agrupación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BD581262-F83D-6D15-C01D-12C40F378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840" y="905345"/>
            <a:ext cx="8544560" cy="576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3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046E589-5C33-4527-B5E9-E74292C5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tx2"/>
                </a:solidFill>
              </a:rPr>
              <a:t>Introducción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8210D-69DA-4E49-BEA2-E9EE3DF70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Mean Shift o </a:t>
            </a:r>
            <a:r>
              <a:rPr lang="en-US" dirty="0" err="1">
                <a:ea typeface="+mn-lt"/>
                <a:cs typeface="+mn-lt"/>
              </a:rPr>
              <a:t>Agrupamiento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Media </a:t>
            </a:r>
            <a:r>
              <a:rPr lang="en-US" dirty="0" err="1">
                <a:ea typeface="+mn-lt"/>
                <a:cs typeface="+mn-lt"/>
              </a:rPr>
              <a:t>desplazada</a:t>
            </a:r>
            <a:r>
              <a:rPr lang="en-US" dirty="0">
                <a:ea typeface="+mn-lt"/>
                <a:cs typeface="+mn-lt"/>
              </a:rPr>
              <a:t> / </a:t>
            </a:r>
            <a:r>
              <a:rPr lang="en-US" dirty="0" err="1">
                <a:ea typeface="+mn-lt"/>
                <a:cs typeface="+mn-lt"/>
              </a:rPr>
              <a:t>Agrupamiento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cambio</a:t>
            </a:r>
            <a:r>
              <a:rPr lang="en-US" dirty="0">
                <a:ea typeface="+mn-lt"/>
                <a:cs typeface="+mn-lt"/>
              </a:rPr>
              <a:t> medio</a:t>
            </a:r>
          </a:p>
          <a:p>
            <a:r>
              <a:rPr lang="en-US" dirty="0" err="1">
                <a:ea typeface="+mn-lt"/>
                <a:cs typeface="+mn-lt"/>
              </a:rPr>
              <a:t>Algoritmo</a:t>
            </a:r>
            <a:r>
              <a:rPr lang="en-US" dirty="0">
                <a:ea typeface="+mn-lt"/>
                <a:cs typeface="+mn-lt"/>
              </a:rPr>
              <a:t> No </a:t>
            </a:r>
            <a:r>
              <a:rPr lang="en-US" dirty="0" err="1">
                <a:ea typeface="+mn-lt"/>
                <a:cs typeface="+mn-lt"/>
              </a:rPr>
              <a:t>supervisado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latin typeface="Rockwell" panose="02060603020205020403"/>
              <a:ea typeface="Lato"/>
              <a:cs typeface="Lato"/>
            </a:endParaRPr>
          </a:p>
        </p:txBody>
      </p:sp>
      <p:pic>
        <p:nvPicPr>
          <p:cNvPr id="7" name="Imagen 7" descr="Gráfico de dispersión&#10;&#10;Descripción generada automáticamente">
            <a:extLst>
              <a:ext uri="{FF2B5EF4-FFF2-40B4-BE49-F238E27FC236}">
                <a16:creationId xmlns:a16="http://schemas.microsoft.com/office/drawing/2014/main" id="{388CBD1E-66CC-60A7-B16D-3414FB51D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631" y="2301215"/>
            <a:ext cx="4530969" cy="359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5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38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40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" name="Rectangle 6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7" descr="Gráfico de dispersión&#10;&#10;Descripción generada automáticamente">
            <a:extLst>
              <a:ext uri="{FF2B5EF4-FFF2-40B4-BE49-F238E27FC236}">
                <a16:creationId xmlns:a16="http://schemas.microsoft.com/office/drawing/2014/main" id="{0A804ABA-2802-87CA-0B6E-64A4E9953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15" y="1252729"/>
            <a:ext cx="5641848" cy="4478216"/>
          </a:xfrm>
          <a:prstGeom prst="rect">
            <a:avLst/>
          </a:prstGeom>
          <a:ln w="12700"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8210D-69DA-4E49-BEA2-E9EE3DF70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5062" y="1950199"/>
            <a:ext cx="4602814" cy="3678237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>
                <a:ea typeface="+mn-lt"/>
                <a:cs typeface="+mn-lt"/>
              </a:rPr>
              <a:t>Es un </a:t>
            </a:r>
            <a:r>
              <a:rPr lang="en-US" err="1">
                <a:ea typeface="+mn-lt"/>
                <a:cs typeface="+mn-lt"/>
              </a:rPr>
              <a:t>algoritmo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basado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centroide</a:t>
            </a:r>
            <a:r>
              <a:rPr lang="en-US">
                <a:ea typeface="+mn-lt"/>
                <a:cs typeface="+mn-lt"/>
              </a:rPr>
              <a:t>, lo que </a:t>
            </a:r>
            <a:r>
              <a:rPr lang="en-US" err="1">
                <a:ea typeface="+mn-lt"/>
                <a:cs typeface="+mn-lt"/>
              </a:rPr>
              <a:t>significa</a:t>
            </a:r>
            <a:r>
              <a:rPr lang="en-US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objetivo</a:t>
            </a:r>
            <a:r>
              <a:rPr lang="en-US">
                <a:ea typeface="+mn-lt"/>
                <a:cs typeface="+mn-lt"/>
              </a:rPr>
              <a:t> es </a:t>
            </a:r>
            <a:r>
              <a:rPr lang="en-US" err="1">
                <a:ea typeface="+mn-lt"/>
                <a:cs typeface="+mn-lt"/>
              </a:rPr>
              <a:t>localizar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puntos </a:t>
            </a:r>
            <a:r>
              <a:rPr lang="en-US" err="1">
                <a:ea typeface="+mn-lt"/>
                <a:cs typeface="+mn-lt"/>
              </a:rPr>
              <a:t>centrales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cada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clúster</a:t>
            </a:r>
            <a:r>
              <a:rPr lang="en-US">
                <a:ea typeface="+mn-lt"/>
                <a:cs typeface="+mn-lt"/>
              </a:rPr>
              <a:t>, lo que </a:t>
            </a:r>
            <a:r>
              <a:rPr lang="en-US" err="1">
                <a:ea typeface="+mn-lt"/>
                <a:cs typeface="+mn-lt"/>
              </a:rPr>
              <a:t>funciona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actualizando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candidatos</a:t>
            </a:r>
            <a:r>
              <a:rPr lang="en-US">
                <a:ea typeface="+mn-lt"/>
                <a:cs typeface="+mn-lt"/>
              </a:rPr>
              <a:t> para que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puntos </a:t>
            </a:r>
            <a:r>
              <a:rPr lang="en-US" err="1">
                <a:ea typeface="+mn-lt"/>
                <a:cs typeface="+mn-lt"/>
              </a:rPr>
              <a:t>centrales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sean</a:t>
            </a:r>
            <a:r>
              <a:rPr lang="en-US">
                <a:ea typeface="+mn-lt"/>
                <a:cs typeface="+mn-lt"/>
              </a:rPr>
              <a:t> la media de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puntos </a:t>
            </a:r>
            <a:r>
              <a:rPr lang="en-US" err="1">
                <a:ea typeface="+mn-lt"/>
                <a:cs typeface="+mn-lt"/>
              </a:rPr>
              <a:t>dentro</a:t>
            </a:r>
            <a:r>
              <a:rPr lang="en-US">
                <a:ea typeface="+mn-lt"/>
                <a:cs typeface="+mn-lt"/>
              </a:rPr>
              <a:t> de la </a:t>
            </a:r>
            <a:r>
              <a:rPr lang="en-US" err="1">
                <a:ea typeface="+mn-lt"/>
                <a:cs typeface="+mn-lt"/>
              </a:rPr>
              <a:t>ventana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deslizante</a:t>
            </a:r>
            <a:r>
              <a:rPr lang="en-US">
                <a:ea typeface="+mn-lt"/>
                <a:cs typeface="+mn-lt"/>
              </a:rPr>
              <a:t>. </a:t>
            </a:r>
            <a:endParaRPr lang="es-MX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Estas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ventanas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candidatas</a:t>
            </a:r>
            <a:r>
              <a:rPr lang="en-US" dirty="0">
                <a:ea typeface="+mn-lt"/>
                <a:cs typeface="+mn-lt"/>
              </a:rPr>
              <a:t> son </a:t>
            </a:r>
            <a:r>
              <a:rPr lang="en-US" dirty="0" err="1">
                <a:ea typeface="+mn-lt"/>
                <a:cs typeface="+mn-lt"/>
              </a:rPr>
              <a:t>filtradas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etapa</a:t>
            </a:r>
            <a:r>
              <a:rPr lang="en-US" dirty="0">
                <a:ea typeface="+mn-lt"/>
                <a:cs typeface="+mn-lt"/>
              </a:rPr>
              <a:t> de post </a:t>
            </a:r>
            <a:r>
              <a:rPr lang="en-US" dirty="0" err="1">
                <a:ea typeface="+mn-lt"/>
                <a:cs typeface="+mn-lt"/>
              </a:rPr>
              <a:t>procesamiento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eliminar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duplicados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cercanos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formando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conjunto final de puntos </a:t>
            </a:r>
            <a:r>
              <a:rPr lang="en-US" dirty="0" err="1">
                <a:ea typeface="+mn-lt"/>
                <a:cs typeface="+mn-lt"/>
              </a:rPr>
              <a:t>centrales</a:t>
            </a:r>
            <a:r>
              <a:rPr lang="en-US" dirty="0">
                <a:ea typeface="+mn-lt"/>
                <a:cs typeface="+mn-lt"/>
              </a:rPr>
              <a:t> y sus </a:t>
            </a:r>
            <a:r>
              <a:rPr lang="en-US" dirty="0" err="1">
                <a:ea typeface="+mn-lt"/>
                <a:cs typeface="+mn-lt"/>
              </a:rPr>
              <a:t>correspondientes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grupos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r>
              <a:rPr lang="en-US">
                <a:ea typeface="+mn-lt"/>
                <a:cs typeface="+mn-lt"/>
              </a:rPr>
              <a:t>La agrupación Mean Shift es un algoritmo basado en ventanas deslizantes que intenta encontrar áreas densas de puntos de datos.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061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39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41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F62D78E-0A14-4EA0-BFE0-373FA17D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GB" sz="3200">
                <a:solidFill>
                  <a:schemeClr val="tx2"/>
                </a:solidFill>
                <a:cs typeface="Calibri Light"/>
              </a:rPr>
              <a:t>Historia</a:t>
            </a:r>
            <a:endParaRPr lang="en-GB" sz="3200">
              <a:solidFill>
                <a:schemeClr val="tx2"/>
              </a:solidFill>
            </a:endParaRPr>
          </a:p>
        </p:txBody>
      </p:sp>
      <p:sp>
        <p:nvSpPr>
          <p:cNvPr id="77" name="Rectangle 6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C1786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E123E337-3B70-CA39-93C8-C5C06E8A9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24" y="960214"/>
            <a:ext cx="3443630" cy="4919472"/>
          </a:xfrm>
          <a:prstGeom prst="rect">
            <a:avLst/>
          </a:prstGeom>
          <a:ln w="12700"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E404D8-EC54-4C0D-A947-788997D34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17866"/>
              </a:buClr>
            </a:pPr>
            <a:r>
              <a:rPr lang="en-GB">
                <a:ea typeface="+mn-lt"/>
                <a:cs typeface="+mn-lt"/>
              </a:rPr>
              <a:t>El </a:t>
            </a:r>
            <a:r>
              <a:rPr lang="en-GB" err="1">
                <a:ea typeface="+mn-lt"/>
                <a:cs typeface="+mn-lt"/>
              </a:rPr>
              <a:t>concepto</a:t>
            </a:r>
            <a:r>
              <a:rPr lang="en-GB">
                <a:ea typeface="+mn-lt"/>
                <a:cs typeface="+mn-lt"/>
              </a:rPr>
              <a:t> de </a:t>
            </a:r>
            <a:r>
              <a:rPr lang="en-GB" err="1">
                <a:ea typeface="+mn-lt"/>
                <a:cs typeface="+mn-lt"/>
              </a:rPr>
              <a:t>cambio</a:t>
            </a:r>
            <a:r>
              <a:rPr lang="en-GB">
                <a:ea typeface="+mn-lt"/>
                <a:cs typeface="+mn-lt"/>
              </a:rPr>
              <a:t> medio </a:t>
            </a:r>
            <a:r>
              <a:rPr lang="en-GB" err="1">
                <a:ea typeface="+mn-lt"/>
                <a:cs typeface="+mn-lt"/>
              </a:rPr>
              <a:t>fue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propuesto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por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primera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vez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por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Fukunage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en</a:t>
            </a:r>
            <a:r>
              <a:rPr lang="en-GB">
                <a:ea typeface="+mn-lt"/>
                <a:cs typeface="+mn-lt"/>
              </a:rPr>
              <a:t> 1975</a:t>
            </a:r>
          </a:p>
          <a:p>
            <a:pPr>
              <a:buClr>
                <a:srgbClr val="C17866"/>
              </a:buClr>
            </a:pPr>
            <a:r>
              <a:rPr lang="en-GB" err="1">
                <a:ea typeface="+mn-lt"/>
                <a:cs typeface="+mn-lt"/>
              </a:rPr>
              <a:t>Luego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ampliado</a:t>
            </a:r>
            <a:r>
              <a:rPr lang="en-GB">
                <a:ea typeface="+mn-lt"/>
                <a:cs typeface="+mn-lt"/>
              </a:rPr>
              <a:t> y </a:t>
            </a:r>
            <a:r>
              <a:rPr lang="en-GB" err="1">
                <a:ea typeface="+mn-lt"/>
                <a:cs typeface="+mn-lt"/>
              </a:rPr>
              <a:t>mejorado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por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Yizong</a:t>
            </a:r>
            <a:r>
              <a:rPr lang="en-GB">
                <a:ea typeface="+mn-lt"/>
                <a:cs typeface="+mn-lt"/>
              </a:rPr>
              <a:t> Cheng.</a:t>
            </a:r>
            <a:endParaRPr lang="en-GB"/>
          </a:p>
          <a:p>
            <a:pPr lvl="1">
              <a:buClr>
                <a:srgbClr val="C17866"/>
              </a:buClr>
            </a:pPr>
            <a:endParaRPr lang="en-GB">
              <a:ea typeface="+mn-lt"/>
              <a:cs typeface="+mn-lt"/>
            </a:endParaRPr>
          </a:p>
          <a:p>
            <a:pPr>
              <a:buClr>
                <a:srgbClr val="C17866"/>
              </a:buClr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77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C6C972-7624-7000-4FB4-21808B92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/>
                </a:solidFill>
                <a:ea typeface="Calibri Light"/>
                <a:cs typeface="Calibri Light"/>
              </a:rPr>
              <a:t>Aplicaciones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A8E2523-0DC5-21DF-3913-265AEB009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13201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874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87FA4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30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E0FBCDD-E71D-FB6E-519C-371EDF156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1447" y="1497534"/>
            <a:ext cx="9828103" cy="4172540"/>
          </a:xfrm>
        </p:spPr>
      </p:pic>
    </p:spTree>
    <p:extLst>
      <p:ext uri="{BB962C8B-B14F-4D97-AF65-F5344CB8AC3E}">
        <p14:creationId xmlns:p14="http://schemas.microsoft.com/office/powerpoint/2010/main" val="347674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16F3F-0C03-0CF7-8CDE-94B963C3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Ventajas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AE6412-4CA7-0D74-8E19-F3F21B2A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692" y="1708960"/>
            <a:ext cx="6281873" cy="33220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ea typeface="+mn-lt"/>
                <a:cs typeface="+mn-lt"/>
              </a:rPr>
              <a:t>Mean Shift NO necesita especificar el valor de K.</a:t>
            </a:r>
            <a:endParaRPr lang="es-ES">
              <a:ea typeface="+mn-lt"/>
              <a:cs typeface="Calibri"/>
            </a:endParaRPr>
          </a:p>
          <a:p>
            <a:r>
              <a:rPr lang="es-ES">
                <a:ea typeface="+mn-lt"/>
                <a:cs typeface="+mn-lt"/>
              </a:rPr>
              <a:t>El algoritmo sólo necesita de 1 input que es el "</a:t>
            </a:r>
            <a:r>
              <a:rPr lang="es-ES" err="1">
                <a:ea typeface="+mn-lt"/>
                <a:cs typeface="+mn-lt"/>
              </a:rPr>
              <a:t>bandwith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window</a:t>
            </a:r>
            <a:r>
              <a:rPr lang="es-ES">
                <a:ea typeface="+mn-lt"/>
                <a:cs typeface="+mn-lt"/>
              </a:rPr>
              <a:t> </a:t>
            </a:r>
            <a:r>
              <a:rPr lang="es-ES" err="1">
                <a:ea typeface="+mn-lt"/>
                <a:cs typeface="+mn-lt"/>
              </a:rPr>
              <a:t>ó</a:t>
            </a:r>
            <a:r>
              <a:rPr lang="es-ES">
                <a:ea typeface="+mn-lt"/>
                <a:cs typeface="+mn-lt"/>
              </a:rPr>
              <a:t> el valor de radio de la ventana.</a:t>
            </a:r>
            <a:endParaRPr lang="es-ES"/>
          </a:p>
          <a:p>
            <a:r>
              <a:rPr lang="es-ES">
                <a:ea typeface="+mn-lt"/>
                <a:cs typeface="+mn-lt"/>
              </a:rPr>
              <a:t>Es de los algoritmos sugeridos para trabajos de Visión Computacional para segmentación de imágenes y video tracking.</a:t>
            </a:r>
            <a:endParaRPr lang="es-ES">
              <a:cs typeface="Calibri"/>
            </a:endParaRPr>
          </a:p>
          <a:p>
            <a:r>
              <a:rPr lang="es-ES"/>
              <a:t>Maneja mejor los </a:t>
            </a:r>
            <a:r>
              <a:rPr lang="es-ES" err="1"/>
              <a:t>outliers</a:t>
            </a:r>
            <a:r>
              <a:rPr lang="es-ES"/>
              <a:t>.</a:t>
            </a:r>
          </a:p>
          <a:p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193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1D70DFA-320A-1EBB-E8E5-A43BFE6C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2"/>
                </a:solidFill>
                <a:cs typeface="Calibri Light"/>
              </a:rPr>
              <a:t>Desventajas</a:t>
            </a:r>
            <a:endParaRPr lang="es-ES">
              <a:solidFill>
                <a:schemeClr val="tx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021DF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Gráfico&#10;&#10;Descripción generada automáticamente">
            <a:extLst>
              <a:ext uri="{FF2B5EF4-FFF2-40B4-BE49-F238E27FC236}">
                <a16:creationId xmlns:a16="http://schemas.microsoft.com/office/drawing/2014/main" id="{9F20C277-927B-75AE-792F-821D6A3F9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78" r="1059" b="4"/>
          <a:stretch/>
        </p:blipFill>
        <p:spPr>
          <a:xfrm>
            <a:off x="1103257" y="2416047"/>
            <a:ext cx="4626864" cy="3346704"/>
          </a:xfrm>
          <a:prstGeom prst="rect">
            <a:avLst/>
          </a:prstGeom>
          <a:ln w="12700"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502A44-C373-A365-5A30-F019957D4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buClr>
                <a:srgbClr val="021DFE"/>
              </a:buClr>
            </a:pPr>
            <a:r>
              <a:rPr lang="es-ES">
                <a:ea typeface="+mn-lt"/>
                <a:cs typeface="+mn-lt"/>
              </a:rPr>
              <a:t>Mean Shift realiza muchísimos pasos, por lo que es costoso computacionalmente, con una complejidad de O(n(cuadrada))</a:t>
            </a:r>
          </a:p>
          <a:p>
            <a:pPr>
              <a:lnSpc>
                <a:spcPct val="110000"/>
              </a:lnSpc>
              <a:buClr>
                <a:srgbClr val="021DFE"/>
              </a:buClr>
            </a:pPr>
            <a:r>
              <a:rPr lang="es-ES">
                <a:ea typeface="+mn-lt"/>
                <a:cs typeface="+mn-lt"/>
              </a:rPr>
              <a:t>La selección del </a:t>
            </a:r>
            <a:r>
              <a:rPr lang="es-ES" err="1">
                <a:ea typeface="+mn-lt"/>
                <a:cs typeface="+mn-lt"/>
              </a:rPr>
              <a:t>bandwith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window</a:t>
            </a:r>
            <a:r>
              <a:rPr lang="es-ES">
                <a:ea typeface="+mn-lt"/>
                <a:cs typeface="+mn-lt"/>
              </a:rPr>
              <a:t> (radio de ventana) puede llegar a ser no trivial. </a:t>
            </a:r>
            <a:endParaRPr lang="es-ES"/>
          </a:p>
          <a:p>
            <a:pPr>
              <a:lnSpc>
                <a:spcPct val="110000"/>
              </a:lnSpc>
              <a:buClr>
                <a:srgbClr val="021DFE"/>
              </a:buClr>
            </a:pPr>
            <a:r>
              <a:rPr lang="es-ES">
                <a:ea typeface="+mn-lt"/>
                <a:cs typeface="+mn-lt"/>
              </a:rPr>
              <a:t>Si la ventana llegara a ser muy chica, muchos puntos quedarían fuera evitando lograr llegar a la convergencia.</a:t>
            </a:r>
            <a:endParaRPr lang="es-ES"/>
          </a:p>
          <a:p>
            <a:pPr>
              <a:lnSpc>
                <a:spcPct val="110000"/>
              </a:lnSpc>
              <a:buClr>
                <a:srgbClr val="021DFE"/>
              </a:buClr>
            </a:pPr>
            <a:r>
              <a:rPr lang="es-ES"/>
              <a:t>Si la ventana es muy grande, se perderían </a:t>
            </a:r>
            <a:r>
              <a:rPr lang="es-ES" err="1"/>
              <a:t>clusters</a:t>
            </a:r>
            <a:r>
              <a:rPr lang="es-ES"/>
              <a:t> importantes. </a:t>
            </a:r>
          </a:p>
          <a:p>
            <a:pPr>
              <a:lnSpc>
                <a:spcPct val="110000"/>
              </a:lnSpc>
              <a:buClr>
                <a:srgbClr val="021DFE"/>
              </a:buClr>
            </a:pPr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04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1D70DFA-320A-1EBB-E8E5-A43BFE6C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2"/>
                </a:solidFill>
                <a:cs typeface="Calibri Light"/>
              </a:rPr>
              <a:t>Desventajas</a:t>
            </a:r>
            <a:endParaRPr lang="es-ES">
              <a:solidFill>
                <a:schemeClr val="tx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021DF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E1F2DA2E-8310-A64B-53B8-214E64FF9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5202" y="1981801"/>
            <a:ext cx="10638212" cy="4070334"/>
          </a:xfrm>
        </p:spPr>
      </p:pic>
    </p:spTree>
    <p:extLst>
      <p:ext uri="{BB962C8B-B14F-4D97-AF65-F5344CB8AC3E}">
        <p14:creationId xmlns:p14="http://schemas.microsoft.com/office/powerpoint/2010/main" val="149924459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44B984C6C7905448DD8CA65AC8B6319" ma:contentTypeVersion="9" ma:contentTypeDescription="Crear nuevo documento." ma:contentTypeScope="" ma:versionID="2826cbcb518f59bc48a80e0c6917f79a">
  <xsd:schema xmlns:xsd="http://www.w3.org/2001/XMLSchema" xmlns:xs="http://www.w3.org/2001/XMLSchema" xmlns:p="http://schemas.microsoft.com/office/2006/metadata/properties" xmlns:ns2="ab798920-5458-4d5c-b2cc-62ca46c3e758" targetNamespace="http://schemas.microsoft.com/office/2006/metadata/properties" ma:root="true" ma:fieldsID="c0d1650cdbcfa4f85ca8d5a5d95cd842" ns2:_="">
    <xsd:import namespace="ab798920-5458-4d5c-b2cc-62ca46c3e7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798920-5458-4d5c-b2cc-62ca46c3e7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DEC693-F307-4816-9287-42F18A359E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AB18343-CA5B-4177-AC0F-0DF8460B28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2B81CC-C786-45E9-8DD6-DDE2C0AE5706}">
  <ds:schemaRefs>
    <ds:schemaRef ds:uri="ab798920-5458-4d5c-b2cc-62ca46c3e7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19</Slides>
  <Notes>18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Atlas</vt:lpstr>
      <vt:lpstr>Mean – Shift Clustering</vt:lpstr>
      <vt:lpstr>Introducción</vt:lpstr>
      <vt:lpstr>Presentación de PowerPoint</vt:lpstr>
      <vt:lpstr>Historia</vt:lpstr>
      <vt:lpstr>Aplicaciones</vt:lpstr>
      <vt:lpstr>Presentación de PowerPoint</vt:lpstr>
      <vt:lpstr>Ventajas</vt:lpstr>
      <vt:lpstr>Desventajas</vt:lpstr>
      <vt:lpstr>Desventajas</vt:lpstr>
      <vt:lpstr>Pasos a seguir</vt:lpstr>
      <vt:lpstr>Ejemplo de agrupación mediante mean shift</vt:lpstr>
      <vt:lpstr>Ejemplo de agrupación mediante mean shift</vt:lpstr>
      <vt:lpstr>Ejemplo de agrupación mediante mean shift</vt:lpstr>
      <vt:lpstr>Modelo matemático</vt:lpstr>
      <vt:lpstr>Función de Kernel</vt:lpstr>
      <vt:lpstr>Presentación de PowerPoint</vt:lpstr>
      <vt:lpstr>Video Mean Shift Ejemplo</vt:lpstr>
      <vt:lpstr>Comparación con algoritmos de agrupación</vt:lpstr>
      <vt:lpstr>Comparación con algoritmos de agrupación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– Shift Clustering</dc:title>
  <dc:creator>Gomez, Isaac Gabriel (CW)</dc:creator>
  <cp:revision>2</cp:revision>
  <dcterms:created xsi:type="dcterms:W3CDTF">2022-05-02T17:51:44Z</dcterms:created>
  <dcterms:modified xsi:type="dcterms:W3CDTF">2022-05-03T23:28:20Z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0x010100044B984C6C7905448DD8CA65AC8B6319</vt:lpwstr>
  </property>
</Properties>
</file>