
<file path=[Content_Types].xml><?xml version="1.0" encoding="utf-8"?>
<Types xmlns="http://schemas.openxmlformats.org/package/2006/content-types">
  <Default Extension="bin"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28"/>
    <p:sldMasterId id="2147483713" r:id="rId29"/>
    <p:sldMasterId id="2147483754" r:id="rId30"/>
  </p:sldMasterIdLst>
  <p:notesMasterIdLst>
    <p:notesMasterId r:id="rId81"/>
  </p:notesMasterIdLst>
  <p:handoutMasterIdLst>
    <p:handoutMasterId r:id="rId82"/>
  </p:handoutMasterIdLst>
  <p:sldIdLst>
    <p:sldId id="256" r:id="rId31"/>
    <p:sldId id="573" r:id="rId32"/>
    <p:sldId id="567" r:id="rId33"/>
    <p:sldId id="570" r:id="rId34"/>
    <p:sldId id="571" r:id="rId35"/>
    <p:sldId id="574" r:id="rId36"/>
    <p:sldId id="504" r:id="rId37"/>
    <p:sldId id="507" r:id="rId38"/>
    <p:sldId id="508" r:id="rId39"/>
    <p:sldId id="510" r:id="rId40"/>
    <p:sldId id="541" r:id="rId41"/>
    <p:sldId id="540" r:id="rId42"/>
    <p:sldId id="542" r:id="rId43"/>
    <p:sldId id="543" r:id="rId44"/>
    <p:sldId id="544" r:id="rId45"/>
    <p:sldId id="545" r:id="rId46"/>
    <p:sldId id="546" r:id="rId47"/>
    <p:sldId id="547" r:id="rId48"/>
    <p:sldId id="548" r:id="rId49"/>
    <p:sldId id="549"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 id="530" r:id="rId64"/>
    <p:sldId id="531" r:id="rId65"/>
    <p:sldId id="550" r:id="rId66"/>
    <p:sldId id="551" r:id="rId67"/>
    <p:sldId id="552" r:id="rId68"/>
    <p:sldId id="553" r:id="rId69"/>
    <p:sldId id="554" r:id="rId70"/>
    <p:sldId id="555" r:id="rId71"/>
    <p:sldId id="556" r:id="rId72"/>
    <p:sldId id="557" r:id="rId73"/>
    <p:sldId id="558" r:id="rId74"/>
    <p:sldId id="559" r:id="rId75"/>
    <p:sldId id="537" r:id="rId76"/>
    <p:sldId id="538" r:id="rId77"/>
    <p:sldId id="539" r:id="rId78"/>
    <p:sldId id="460" r:id="rId79"/>
    <p:sldId id="353" r:id="rId8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0AFE7-2311-40DA-823E-2686E186714D}">
          <p14:sldIdLst>
            <p14:sldId id="256"/>
            <p14:sldId id="573"/>
            <p14:sldId id="567"/>
            <p14:sldId id="570"/>
            <p14:sldId id="571"/>
            <p14:sldId id="574"/>
            <p14:sldId id="504"/>
            <p14:sldId id="507"/>
            <p14:sldId id="508"/>
            <p14:sldId id="510"/>
            <p14:sldId id="541"/>
            <p14:sldId id="540"/>
            <p14:sldId id="542"/>
            <p14:sldId id="543"/>
            <p14:sldId id="544"/>
            <p14:sldId id="545"/>
            <p14:sldId id="546"/>
            <p14:sldId id="547"/>
            <p14:sldId id="548"/>
            <p14:sldId id="549"/>
            <p14:sldId id="517"/>
            <p14:sldId id="518"/>
            <p14:sldId id="519"/>
            <p14:sldId id="520"/>
            <p14:sldId id="521"/>
            <p14:sldId id="522"/>
            <p14:sldId id="523"/>
            <p14:sldId id="524"/>
            <p14:sldId id="525"/>
            <p14:sldId id="526"/>
            <p14:sldId id="527"/>
            <p14:sldId id="528"/>
            <p14:sldId id="529"/>
            <p14:sldId id="530"/>
            <p14:sldId id="531"/>
            <p14:sldId id="550"/>
            <p14:sldId id="551"/>
            <p14:sldId id="552"/>
            <p14:sldId id="553"/>
            <p14:sldId id="554"/>
            <p14:sldId id="555"/>
            <p14:sldId id="556"/>
            <p14:sldId id="557"/>
            <p14:sldId id="558"/>
            <p14:sldId id="559"/>
            <p14:sldId id="537"/>
            <p14:sldId id="538"/>
            <p14:sldId id="539"/>
          </p14:sldIdLst>
        </p14:section>
        <p14:section name="Annex" id="{A550AAEF-4EDB-4462-8422-32B7332677F7}">
          <p14:sldIdLst>
            <p14:sldId id="460"/>
            <p14:sldId id="3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Johansson" initials="SJ" lastIdx="10" clrIdx="0">
    <p:extLst>
      <p:ext uri="{19B8F6BF-5375-455C-9EA6-DF929625EA0E}">
        <p15:presenceInfo xmlns:p15="http://schemas.microsoft.com/office/powerpoint/2012/main" userId="S-1-5-21-1832937852-2116575123-337272265-6949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a:noFill/>
            </a:ln>
          </a:top>
          <a:bottom>
            <a:ln w="0" cmpd="sng">
              <a:solidFill>
                <a:schemeClr val="dk1"/>
              </a:solidFill>
            </a:ln>
          </a:bottom>
          <a:insideH>
            <a:ln w="7500" cmpd="sng">
              <a:solidFill>
                <a:schemeClr val="dk1"/>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n">
        <a:fontRef idx="minor">
          <a:schemeClr val="dk1"/>
        </a:fontRef>
        <a:schemeClr val="dk1"/>
      </a:tcTxStyle>
      <a:tcStyle>
        <a:tcBdr/>
        <a:fill>
          <a:solidFill>
            <a:schemeClr val="lt1"/>
          </a:solidFill>
        </a:fill>
      </a:tcStyle>
    </a:firstCol>
    <a:lastRow>
      <a:tcTxStyle b="off">
        <a:fontRef idx="minor">
          <a:prstClr val="black"/>
        </a:fontRef>
        <a:schemeClr val="lt1"/>
      </a:tcTxStyle>
      <a:tcStyle>
        <a:tcBdr/>
        <a:fill>
          <a:solidFill>
            <a:schemeClr val="accent5"/>
          </a:solidFill>
        </a:fill>
      </a:tcStyle>
    </a:lastRow>
    <a:firstRow>
      <a:tcTxStyle b="on">
        <a:fontRef idx="minor">
          <a:prstClr val="black"/>
        </a:fontRef>
        <a:schemeClr val="tx2"/>
      </a:tcTxStyle>
      <a:tcStyle>
        <a:tcBdr>
          <a:bottom>
            <a:ln w="1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8" autoAdjust="0"/>
    <p:restoredTop sz="89643" autoAdjust="0"/>
  </p:normalViewPr>
  <p:slideViewPr>
    <p:cSldViewPr snapToGrid="0" snapToObjects="1" showGuides="1">
      <p:cViewPr varScale="1">
        <p:scale>
          <a:sx n="68" d="100"/>
          <a:sy n="68" d="100"/>
        </p:scale>
        <p:origin x="248" y="56"/>
      </p:cViewPr>
      <p:guideLst/>
    </p:cSldViewPr>
  </p:slideViewPr>
  <p:notesTextViewPr>
    <p:cViewPr>
      <p:scale>
        <a:sx n="1" d="1"/>
        <a:sy n="1" d="1"/>
      </p:scale>
      <p:origin x="0" y="0"/>
    </p:cViewPr>
  </p:notesTextViewPr>
  <p:sorterViewPr>
    <p:cViewPr>
      <p:scale>
        <a:sx n="66" d="100"/>
        <a:sy n="66" d="100"/>
      </p:scale>
      <p:origin x="0" y="-2412"/>
    </p:cViewPr>
  </p:sorterViewPr>
  <p:notesViewPr>
    <p:cSldViewPr snapToGrid="0" snapToObjects="1" showGuides="1">
      <p:cViewPr varScale="1">
        <p:scale>
          <a:sx n="84" d="100"/>
          <a:sy n="84" d="100"/>
        </p:scale>
        <p:origin x="-3804"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9.xml"/><Relationship Id="rId21" Type="http://schemas.openxmlformats.org/officeDocument/2006/relationships/customXml" Target="../customXml/item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slide" Target="slides/slide33.xml"/><Relationship Id="rId68" Type="http://schemas.openxmlformats.org/officeDocument/2006/relationships/slide" Target="slides/slide38.xml"/><Relationship Id="rId76" Type="http://schemas.openxmlformats.org/officeDocument/2006/relationships/slide" Target="slides/slide46.xml"/><Relationship Id="rId84"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2.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slide" Target="slides/slide36.xml"/><Relationship Id="rId74" Type="http://schemas.openxmlformats.org/officeDocument/2006/relationships/slide" Target="slides/slide44.xml"/><Relationship Id="rId79" Type="http://schemas.openxmlformats.org/officeDocument/2006/relationships/slide" Target="slides/slide49.xml"/><Relationship Id="rId87"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31.xml"/><Relationship Id="rId82" Type="http://schemas.openxmlformats.org/officeDocument/2006/relationships/handoutMaster" Target="handoutMasters/handoutMaster1.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3.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slide" Target="slides/slide34.xml"/><Relationship Id="rId69" Type="http://schemas.openxmlformats.org/officeDocument/2006/relationships/slide" Target="slides/slide39.xml"/><Relationship Id="rId77" Type="http://schemas.openxmlformats.org/officeDocument/2006/relationships/slide" Target="slides/slide47.xml"/><Relationship Id="rId8" Type="http://schemas.openxmlformats.org/officeDocument/2006/relationships/customXml" Target="../customXml/item8.xml"/><Relationship Id="rId51" Type="http://schemas.openxmlformats.org/officeDocument/2006/relationships/slide" Target="slides/slide21.xml"/><Relationship Id="rId72" Type="http://schemas.openxmlformats.org/officeDocument/2006/relationships/slide" Target="slides/slide42.xml"/><Relationship Id="rId80" Type="http://schemas.openxmlformats.org/officeDocument/2006/relationships/slide" Target="slides/slide50.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slide" Target="slides/slide37.xml"/><Relationship Id="rId20" Type="http://schemas.openxmlformats.org/officeDocument/2006/relationships/customXml" Target="../customXml/item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slide" Target="slides/slide40.xml"/><Relationship Id="rId75" Type="http://schemas.openxmlformats.org/officeDocument/2006/relationships/slide" Target="slides/slide45.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1.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customXml" Target="../customXml/item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slide" Target="slides/slide35.xml"/><Relationship Id="rId73" Type="http://schemas.openxmlformats.org/officeDocument/2006/relationships/slide" Target="slides/slide43.xml"/><Relationship Id="rId78" Type="http://schemas.openxmlformats.org/officeDocument/2006/relationships/slide" Target="slides/slide48.xml"/><Relationship Id="rId81" Type="http://schemas.openxmlformats.org/officeDocument/2006/relationships/notesMaster" Target="notesMasters/notesMaster1.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Novosad" userId="c927099f-5735-4dd7-9a2c-46bcd96f1461" providerId="ADAL" clId="{81CA4F27-BF09-426F-B990-4FAB2116EC69}"/>
    <pc:docChg chg="undo modSld">
      <pc:chgData name="Oleksandr Novosad" userId="c927099f-5735-4dd7-9a2c-46bcd96f1461" providerId="ADAL" clId="{81CA4F27-BF09-426F-B990-4FAB2116EC69}" dt="2020-11-20T15:38:27.272" v="252" actId="14429"/>
      <pc:docMkLst>
        <pc:docMk/>
      </pc:docMkLst>
      <pc:sldChg chg="modSp">
        <pc:chgData name="Oleksandr Novosad" userId="c927099f-5735-4dd7-9a2c-46bcd96f1461" providerId="ADAL" clId="{81CA4F27-BF09-426F-B990-4FAB2116EC69}" dt="2020-11-20T15:19:13.424" v="163" actId="14430"/>
        <pc:sldMkLst>
          <pc:docMk/>
          <pc:sldMk cId="555650929" sldId="517"/>
        </pc:sldMkLst>
        <pc:spChg chg="mod">
          <ac:chgData name="Oleksandr Novosad" userId="c927099f-5735-4dd7-9a2c-46bcd96f1461" providerId="ADAL" clId="{81CA4F27-BF09-426F-B990-4FAB2116EC69}" dt="2020-11-20T15:19:13.424" v="163" actId="14430"/>
          <ac:spMkLst>
            <pc:docMk/>
            <pc:sldMk cId="555650929" sldId="517"/>
            <ac:spMk id="26" creationId="{C436CA3D-AEA0-4E84-909C-4886EE2E97FB}"/>
          </ac:spMkLst>
        </pc:spChg>
        <pc:spChg chg="mod">
          <ac:chgData name="Oleksandr Novosad" userId="c927099f-5735-4dd7-9a2c-46bcd96f1461" providerId="ADAL" clId="{81CA4F27-BF09-426F-B990-4FAB2116EC69}" dt="2020-11-20T15:19:12.370" v="162" actId="14430"/>
          <ac:spMkLst>
            <pc:docMk/>
            <pc:sldMk cId="555650929" sldId="517"/>
            <ac:spMk id="27" creationId="{46EB7DBB-E6E9-48E7-AF78-2E6B7DBF29FF}"/>
          </ac:spMkLst>
        </pc:spChg>
        <pc:spChg chg="mod">
          <ac:chgData name="Oleksandr Novosad" userId="c927099f-5735-4dd7-9a2c-46bcd96f1461" providerId="ADAL" clId="{81CA4F27-BF09-426F-B990-4FAB2116EC69}" dt="2020-11-20T15:19:12.001" v="161" actId="14430"/>
          <ac:spMkLst>
            <pc:docMk/>
            <pc:sldMk cId="555650929" sldId="517"/>
            <ac:spMk id="28" creationId="{455B68DF-7D1B-4BA1-9383-BE2BD511DD0B}"/>
          </ac:spMkLst>
        </pc:spChg>
        <pc:spChg chg="mod">
          <ac:chgData name="Oleksandr Novosad" userId="c927099f-5735-4dd7-9a2c-46bcd96f1461" providerId="ADAL" clId="{81CA4F27-BF09-426F-B990-4FAB2116EC69}" dt="2020-11-20T15:19:11.576" v="160" actId="14430"/>
          <ac:spMkLst>
            <pc:docMk/>
            <pc:sldMk cId="555650929" sldId="517"/>
            <ac:spMk id="29" creationId="{5F128A1B-FD90-44E8-B953-7D2441C56128}"/>
          </ac:spMkLst>
        </pc:spChg>
      </pc:sldChg>
      <pc:sldChg chg="modSp">
        <pc:chgData name="Oleksandr Novosad" userId="c927099f-5735-4dd7-9a2c-46bcd96f1461" providerId="ADAL" clId="{81CA4F27-BF09-426F-B990-4FAB2116EC69}" dt="2020-11-20T15:19:15.597" v="167" actId="14430"/>
        <pc:sldMkLst>
          <pc:docMk/>
          <pc:sldMk cId="1653297700" sldId="518"/>
        </pc:sldMkLst>
        <pc:spChg chg="mod">
          <ac:chgData name="Oleksandr Novosad" userId="c927099f-5735-4dd7-9a2c-46bcd96f1461" providerId="ADAL" clId="{81CA4F27-BF09-426F-B990-4FAB2116EC69}" dt="2020-11-20T15:19:14.598" v="164" actId="14430"/>
          <ac:spMkLst>
            <pc:docMk/>
            <pc:sldMk cId="1653297700" sldId="518"/>
            <ac:spMk id="27" creationId="{530398FA-BF75-45F3-B5F6-0C6AB3AF6191}"/>
          </ac:spMkLst>
        </pc:spChg>
        <pc:spChg chg="mod">
          <ac:chgData name="Oleksandr Novosad" userId="c927099f-5735-4dd7-9a2c-46bcd96f1461" providerId="ADAL" clId="{81CA4F27-BF09-426F-B990-4FAB2116EC69}" dt="2020-11-20T15:19:14.954" v="165" actId="14430"/>
          <ac:spMkLst>
            <pc:docMk/>
            <pc:sldMk cId="1653297700" sldId="518"/>
            <ac:spMk id="28" creationId="{45814EEB-7BB9-413B-8299-4908115ED132}"/>
          </ac:spMkLst>
        </pc:spChg>
        <pc:spChg chg="mod">
          <ac:chgData name="Oleksandr Novosad" userId="c927099f-5735-4dd7-9a2c-46bcd96f1461" providerId="ADAL" clId="{81CA4F27-BF09-426F-B990-4FAB2116EC69}" dt="2020-11-20T15:19:15.269" v="166" actId="14430"/>
          <ac:spMkLst>
            <pc:docMk/>
            <pc:sldMk cId="1653297700" sldId="518"/>
            <ac:spMk id="29" creationId="{3E19DA17-FF01-4661-9A41-A5BEC7590F13}"/>
          </ac:spMkLst>
        </pc:spChg>
        <pc:spChg chg="mod">
          <ac:chgData name="Oleksandr Novosad" userId="c927099f-5735-4dd7-9a2c-46bcd96f1461" providerId="ADAL" clId="{81CA4F27-BF09-426F-B990-4FAB2116EC69}" dt="2020-11-20T15:19:15.597" v="167" actId="14430"/>
          <ac:spMkLst>
            <pc:docMk/>
            <pc:sldMk cId="1653297700" sldId="518"/>
            <ac:spMk id="30" creationId="{B40B9EA2-1FBC-466C-8856-5FB2BCEB1A57}"/>
          </ac:spMkLst>
        </pc:spChg>
      </pc:sldChg>
      <pc:sldChg chg="modSp">
        <pc:chgData name="Oleksandr Novosad" userId="c927099f-5735-4dd7-9a2c-46bcd96f1461" providerId="ADAL" clId="{81CA4F27-BF09-426F-B990-4FAB2116EC69}" dt="2020-11-20T15:19:17.134" v="170" actId="14430"/>
        <pc:sldMkLst>
          <pc:docMk/>
          <pc:sldMk cId="3237121855" sldId="519"/>
        </pc:sldMkLst>
        <pc:spChg chg="mod">
          <ac:chgData name="Oleksandr Novosad" userId="c927099f-5735-4dd7-9a2c-46bcd96f1461" providerId="ADAL" clId="{81CA4F27-BF09-426F-B990-4FAB2116EC69}" dt="2020-11-20T15:19:17.134" v="170" actId="14430"/>
          <ac:spMkLst>
            <pc:docMk/>
            <pc:sldMk cId="3237121855" sldId="519"/>
            <ac:spMk id="28" creationId="{45814EEB-7BB9-413B-8299-4908115ED132}"/>
          </ac:spMkLst>
        </pc:spChg>
        <pc:spChg chg="mod">
          <ac:chgData name="Oleksandr Novosad" userId="c927099f-5735-4dd7-9a2c-46bcd96f1461" providerId="ADAL" clId="{81CA4F27-BF09-426F-B990-4FAB2116EC69}" dt="2020-11-20T15:19:16.829" v="169" actId="14430"/>
          <ac:spMkLst>
            <pc:docMk/>
            <pc:sldMk cId="3237121855" sldId="519"/>
            <ac:spMk id="29" creationId="{3E19DA17-FF01-4661-9A41-A5BEC7590F13}"/>
          </ac:spMkLst>
        </pc:spChg>
        <pc:spChg chg="mod">
          <ac:chgData name="Oleksandr Novosad" userId="c927099f-5735-4dd7-9a2c-46bcd96f1461" providerId="ADAL" clId="{81CA4F27-BF09-426F-B990-4FAB2116EC69}" dt="2020-11-20T15:19:16.473" v="168" actId="14430"/>
          <ac:spMkLst>
            <pc:docMk/>
            <pc:sldMk cId="3237121855" sldId="519"/>
            <ac:spMk id="30" creationId="{B40B9EA2-1FBC-466C-8856-5FB2BCEB1A57}"/>
          </ac:spMkLst>
        </pc:spChg>
      </pc:sldChg>
      <pc:sldChg chg="modSp">
        <pc:chgData name="Oleksandr Novosad" userId="c927099f-5735-4dd7-9a2c-46bcd96f1461" providerId="ADAL" clId="{81CA4F27-BF09-426F-B990-4FAB2116EC69}" dt="2020-11-20T15:19:19.404" v="174" actId="14430"/>
        <pc:sldMkLst>
          <pc:docMk/>
          <pc:sldMk cId="2679345615" sldId="520"/>
        </pc:sldMkLst>
        <pc:spChg chg="mod">
          <ac:chgData name="Oleksandr Novosad" userId="c927099f-5735-4dd7-9a2c-46bcd96f1461" providerId="ADAL" clId="{81CA4F27-BF09-426F-B990-4FAB2116EC69}" dt="2020-11-20T15:19:19.404" v="174" actId="14430"/>
          <ac:spMkLst>
            <pc:docMk/>
            <pc:sldMk cId="2679345615" sldId="520"/>
            <ac:spMk id="26" creationId="{C436CA3D-AEA0-4E84-909C-4886EE2E97FB}"/>
          </ac:spMkLst>
        </pc:spChg>
        <pc:spChg chg="mod">
          <ac:chgData name="Oleksandr Novosad" userId="c927099f-5735-4dd7-9a2c-46bcd96f1461" providerId="ADAL" clId="{81CA4F27-BF09-426F-B990-4FAB2116EC69}" dt="2020-11-20T15:19:17.948" v="171" actId="14430"/>
          <ac:spMkLst>
            <pc:docMk/>
            <pc:sldMk cId="2679345615" sldId="520"/>
            <ac:spMk id="27" creationId="{46EB7DBB-E6E9-48E7-AF78-2E6B7DBF29FF}"/>
          </ac:spMkLst>
        </pc:spChg>
        <pc:spChg chg="mod">
          <ac:chgData name="Oleksandr Novosad" userId="c927099f-5735-4dd7-9a2c-46bcd96f1461" providerId="ADAL" clId="{81CA4F27-BF09-426F-B990-4FAB2116EC69}" dt="2020-11-20T15:19:18.268" v="172" actId="14430"/>
          <ac:spMkLst>
            <pc:docMk/>
            <pc:sldMk cId="2679345615" sldId="520"/>
            <ac:spMk id="28" creationId="{455B68DF-7D1B-4BA1-9383-BE2BD511DD0B}"/>
          </ac:spMkLst>
        </pc:spChg>
        <pc:spChg chg="mod">
          <ac:chgData name="Oleksandr Novosad" userId="c927099f-5735-4dd7-9a2c-46bcd96f1461" providerId="ADAL" clId="{81CA4F27-BF09-426F-B990-4FAB2116EC69}" dt="2020-11-20T15:19:18.576" v="173" actId="14430"/>
          <ac:spMkLst>
            <pc:docMk/>
            <pc:sldMk cId="2679345615" sldId="520"/>
            <ac:spMk id="29" creationId="{5F128A1B-FD90-44E8-B953-7D2441C56128}"/>
          </ac:spMkLst>
        </pc:spChg>
      </pc:sldChg>
      <pc:sldChg chg="modSp">
        <pc:chgData name="Oleksandr Novosad" userId="c927099f-5735-4dd7-9a2c-46bcd96f1461" providerId="ADAL" clId="{81CA4F27-BF09-426F-B990-4FAB2116EC69}" dt="2020-11-20T15:19:21.738" v="178" actId="14430"/>
        <pc:sldMkLst>
          <pc:docMk/>
          <pc:sldMk cId="3696013087" sldId="521"/>
        </pc:sldMkLst>
        <pc:spChg chg="mod">
          <ac:chgData name="Oleksandr Novosad" userId="c927099f-5735-4dd7-9a2c-46bcd96f1461" providerId="ADAL" clId="{81CA4F27-BF09-426F-B990-4FAB2116EC69}" dt="2020-11-20T15:19:20.653" v="175" actId="14430"/>
          <ac:spMkLst>
            <pc:docMk/>
            <pc:sldMk cId="3696013087" sldId="521"/>
            <ac:spMk id="27" creationId="{530398FA-BF75-45F3-B5F6-0C6AB3AF6191}"/>
          </ac:spMkLst>
        </pc:spChg>
        <pc:spChg chg="mod">
          <ac:chgData name="Oleksandr Novosad" userId="c927099f-5735-4dd7-9a2c-46bcd96f1461" providerId="ADAL" clId="{81CA4F27-BF09-426F-B990-4FAB2116EC69}" dt="2020-11-20T15:19:21.002" v="176" actId="14430"/>
          <ac:spMkLst>
            <pc:docMk/>
            <pc:sldMk cId="3696013087" sldId="521"/>
            <ac:spMk id="28" creationId="{45814EEB-7BB9-413B-8299-4908115ED132}"/>
          </ac:spMkLst>
        </pc:spChg>
        <pc:spChg chg="mod">
          <ac:chgData name="Oleksandr Novosad" userId="c927099f-5735-4dd7-9a2c-46bcd96f1461" providerId="ADAL" clId="{81CA4F27-BF09-426F-B990-4FAB2116EC69}" dt="2020-11-20T15:19:21.381" v="177" actId="14430"/>
          <ac:spMkLst>
            <pc:docMk/>
            <pc:sldMk cId="3696013087" sldId="521"/>
            <ac:spMk id="29" creationId="{3E19DA17-FF01-4661-9A41-A5BEC7590F13}"/>
          </ac:spMkLst>
        </pc:spChg>
        <pc:spChg chg="mod">
          <ac:chgData name="Oleksandr Novosad" userId="c927099f-5735-4dd7-9a2c-46bcd96f1461" providerId="ADAL" clId="{81CA4F27-BF09-426F-B990-4FAB2116EC69}" dt="2020-11-20T15:19:21.738" v="178" actId="14430"/>
          <ac:spMkLst>
            <pc:docMk/>
            <pc:sldMk cId="3696013087" sldId="521"/>
            <ac:spMk id="30" creationId="{B40B9EA2-1FBC-466C-8856-5FB2BCEB1A57}"/>
          </ac:spMkLst>
        </pc:spChg>
      </pc:sldChg>
      <pc:sldChg chg="modSp">
        <pc:chgData name="Oleksandr Novosad" userId="c927099f-5735-4dd7-9a2c-46bcd96f1461" providerId="ADAL" clId="{81CA4F27-BF09-426F-B990-4FAB2116EC69}" dt="2020-11-20T15:37:44.961" v="182" actId="14430"/>
        <pc:sldMkLst>
          <pc:docMk/>
          <pc:sldMk cId="3306646203" sldId="522"/>
        </pc:sldMkLst>
        <pc:spChg chg="mod">
          <ac:chgData name="Oleksandr Novosad" userId="c927099f-5735-4dd7-9a2c-46bcd96f1461" providerId="ADAL" clId="{81CA4F27-BF09-426F-B990-4FAB2116EC69}" dt="2020-11-20T15:37:44.961" v="182" actId="14430"/>
          <ac:spMkLst>
            <pc:docMk/>
            <pc:sldMk cId="3306646203" sldId="522"/>
            <ac:spMk id="26" creationId="{C436CA3D-AEA0-4E84-909C-4886EE2E97FB}"/>
          </ac:spMkLst>
        </pc:spChg>
        <pc:spChg chg="mod">
          <ac:chgData name="Oleksandr Novosad" userId="c927099f-5735-4dd7-9a2c-46bcd96f1461" providerId="ADAL" clId="{81CA4F27-BF09-426F-B990-4FAB2116EC69}" dt="2020-11-20T15:37:44.529" v="181" actId="14430"/>
          <ac:spMkLst>
            <pc:docMk/>
            <pc:sldMk cId="3306646203" sldId="522"/>
            <ac:spMk id="27" creationId="{46EB7DBB-E6E9-48E7-AF78-2E6B7DBF29FF}"/>
          </ac:spMkLst>
        </pc:spChg>
        <pc:spChg chg="mod">
          <ac:chgData name="Oleksandr Novosad" userId="c927099f-5735-4dd7-9a2c-46bcd96f1461" providerId="ADAL" clId="{81CA4F27-BF09-426F-B990-4FAB2116EC69}" dt="2020-11-20T15:37:44.204" v="180" actId="14430"/>
          <ac:spMkLst>
            <pc:docMk/>
            <pc:sldMk cId="3306646203" sldId="522"/>
            <ac:spMk id="28" creationId="{455B68DF-7D1B-4BA1-9383-BE2BD511DD0B}"/>
          </ac:spMkLst>
        </pc:spChg>
        <pc:spChg chg="mod">
          <ac:chgData name="Oleksandr Novosad" userId="c927099f-5735-4dd7-9a2c-46bcd96f1461" providerId="ADAL" clId="{81CA4F27-BF09-426F-B990-4FAB2116EC69}" dt="2020-11-20T15:37:43.870" v="179" actId="14430"/>
          <ac:spMkLst>
            <pc:docMk/>
            <pc:sldMk cId="3306646203" sldId="522"/>
            <ac:spMk id="29" creationId="{5F128A1B-FD90-44E8-B953-7D2441C56128}"/>
          </ac:spMkLst>
        </pc:spChg>
      </pc:sldChg>
      <pc:sldChg chg="modSp">
        <pc:chgData name="Oleksandr Novosad" userId="c927099f-5735-4dd7-9a2c-46bcd96f1461" providerId="ADAL" clId="{81CA4F27-BF09-426F-B990-4FAB2116EC69}" dt="2020-11-20T15:37:47.402" v="186" actId="14430"/>
        <pc:sldMkLst>
          <pc:docMk/>
          <pc:sldMk cId="3927796909" sldId="523"/>
        </pc:sldMkLst>
        <pc:spChg chg="mod">
          <ac:chgData name="Oleksandr Novosad" userId="c927099f-5735-4dd7-9a2c-46bcd96f1461" providerId="ADAL" clId="{81CA4F27-BF09-426F-B990-4FAB2116EC69}" dt="2020-11-20T15:37:46.463" v="183" actId="14430"/>
          <ac:spMkLst>
            <pc:docMk/>
            <pc:sldMk cId="3927796909" sldId="523"/>
            <ac:spMk id="27" creationId="{530398FA-BF75-45F3-B5F6-0C6AB3AF6191}"/>
          </ac:spMkLst>
        </pc:spChg>
        <pc:spChg chg="mod">
          <ac:chgData name="Oleksandr Novosad" userId="c927099f-5735-4dd7-9a2c-46bcd96f1461" providerId="ADAL" clId="{81CA4F27-BF09-426F-B990-4FAB2116EC69}" dt="2020-11-20T15:37:46.750" v="184" actId="14430"/>
          <ac:spMkLst>
            <pc:docMk/>
            <pc:sldMk cId="3927796909" sldId="523"/>
            <ac:spMk id="28" creationId="{45814EEB-7BB9-413B-8299-4908115ED132}"/>
          </ac:spMkLst>
        </pc:spChg>
        <pc:spChg chg="mod">
          <ac:chgData name="Oleksandr Novosad" userId="c927099f-5735-4dd7-9a2c-46bcd96f1461" providerId="ADAL" clId="{81CA4F27-BF09-426F-B990-4FAB2116EC69}" dt="2020-11-20T15:37:47.091" v="185" actId="14430"/>
          <ac:spMkLst>
            <pc:docMk/>
            <pc:sldMk cId="3927796909" sldId="523"/>
            <ac:spMk id="29" creationId="{3E19DA17-FF01-4661-9A41-A5BEC7590F13}"/>
          </ac:spMkLst>
        </pc:spChg>
        <pc:spChg chg="mod">
          <ac:chgData name="Oleksandr Novosad" userId="c927099f-5735-4dd7-9a2c-46bcd96f1461" providerId="ADAL" clId="{81CA4F27-BF09-426F-B990-4FAB2116EC69}" dt="2020-11-20T15:37:47.402" v="186" actId="14430"/>
          <ac:spMkLst>
            <pc:docMk/>
            <pc:sldMk cId="3927796909" sldId="523"/>
            <ac:spMk id="30" creationId="{B40B9EA2-1FBC-466C-8856-5FB2BCEB1A57}"/>
          </ac:spMkLst>
        </pc:spChg>
      </pc:sldChg>
      <pc:sldChg chg="modSp">
        <pc:chgData name="Oleksandr Novosad" userId="c927099f-5735-4dd7-9a2c-46bcd96f1461" providerId="ADAL" clId="{81CA4F27-BF09-426F-B990-4FAB2116EC69}" dt="2020-11-20T15:37:50.276" v="191" actId="14429"/>
        <pc:sldMkLst>
          <pc:docMk/>
          <pc:sldMk cId="3442301504" sldId="524"/>
        </pc:sldMkLst>
        <pc:spChg chg="mod">
          <ac:chgData name="Oleksandr Novosad" userId="c927099f-5735-4dd7-9a2c-46bcd96f1461" providerId="ADAL" clId="{81CA4F27-BF09-426F-B990-4FAB2116EC69}" dt="2020-11-20T15:37:50.276" v="191" actId="14429"/>
          <ac:spMkLst>
            <pc:docMk/>
            <pc:sldMk cId="3442301504" sldId="524"/>
            <ac:spMk id="20" creationId="{E52E68B5-4F51-4FC6-B5A5-D8822AB7F6E7}"/>
          </ac:spMkLst>
        </pc:spChg>
        <pc:spChg chg="mod">
          <ac:chgData name="Oleksandr Novosad" userId="c927099f-5735-4dd7-9a2c-46bcd96f1461" providerId="ADAL" clId="{81CA4F27-BF09-426F-B990-4FAB2116EC69}" dt="2020-11-20T15:37:48.704" v="189" actId="14430"/>
          <ac:spMkLst>
            <pc:docMk/>
            <pc:sldMk cId="3442301504" sldId="524"/>
            <ac:spMk id="28" creationId="{45814EEB-7BB9-413B-8299-4908115ED132}"/>
          </ac:spMkLst>
        </pc:spChg>
        <pc:spChg chg="mod">
          <ac:chgData name="Oleksandr Novosad" userId="c927099f-5735-4dd7-9a2c-46bcd96f1461" providerId="ADAL" clId="{81CA4F27-BF09-426F-B990-4FAB2116EC69}" dt="2020-11-20T15:37:48.399" v="188" actId="14430"/>
          <ac:spMkLst>
            <pc:docMk/>
            <pc:sldMk cId="3442301504" sldId="524"/>
            <ac:spMk id="29" creationId="{3E19DA17-FF01-4661-9A41-A5BEC7590F13}"/>
          </ac:spMkLst>
        </pc:spChg>
        <pc:spChg chg="mod">
          <ac:chgData name="Oleksandr Novosad" userId="c927099f-5735-4dd7-9a2c-46bcd96f1461" providerId="ADAL" clId="{81CA4F27-BF09-426F-B990-4FAB2116EC69}" dt="2020-11-20T15:37:48.081" v="187" actId="14430"/>
          <ac:spMkLst>
            <pc:docMk/>
            <pc:sldMk cId="3442301504" sldId="524"/>
            <ac:spMk id="30" creationId="{B40B9EA2-1FBC-466C-8856-5FB2BCEB1A57}"/>
          </ac:spMkLst>
        </pc:spChg>
      </pc:sldChg>
      <pc:sldChg chg="modSp">
        <pc:chgData name="Oleksandr Novosad" userId="c927099f-5735-4dd7-9a2c-46bcd96f1461" providerId="ADAL" clId="{81CA4F27-BF09-426F-B990-4FAB2116EC69}" dt="2020-11-20T15:37:52.328" v="195" actId="14430"/>
        <pc:sldMkLst>
          <pc:docMk/>
          <pc:sldMk cId="3342199856" sldId="525"/>
        </pc:sldMkLst>
        <pc:spChg chg="mod">
          <ac:chgData name="Oleksandr Novosad" userId="c927099f-5735-4dd7-9a2c-46bcd96f1461" providerId="ADAL" clId="{81CA4F27-BF09-426F-B990-4FAB2116EC69}" dt="2020-11-20T15:37:51.382" v="192" actId="14430"/>
          <ac:spMkLst>
            <pc:docMk/>
            <pc:sldMk cId="3342199856" sldId="525"/>
            <ac:spMk id="26" creationId="{C436CA3D-AEA0-4E84-909C-4886EE2E97FB}"/>
          </ac:spMkLst>
        </pc:spChg>
        <pc:spChg chg="mod">
          <ac:chgData name="Oleksandr Novosad" userId="c927099f-5735-4dd7-9a2c-46bcd96f1461" providerId="ADAL" clId="{81CA4F27-BF09-426F-B990-4FAB2116EC69}" dt="2020-11-20T15:37:51.693" v="193" actId="14430"/>
          <ac:spMkLst>
            <pc:docMk/>
            <pc:sldMk cId="3342199856" sldId="525"/>
            <ac:spMk id="27" creationId="{46EB7DBB-E6E9-48E7-AF78-2E6B7DBF29FF}"/>
          </ac:spMkLst>
        </pc:spChg>
        <pc:spChg chg="mod">
          <ac:chgData name="Oleksandr Novosad" userId="c927099f-5735-4dd7-9a2c-46bcd96f1461" providerId="ADAL" clId="{81CA4F27-BF09-426F-B990-4FAB2116EC69}" dt="2020-11-20T15:37:51.992" v="194" actId="14430"/>
          <ac:spMkLst>
            <pc:docMk/>
            <pc:sldMk cId="3342199856" sldId="525"/>
            <ac:spMk id="28" creationId="{455B68DF-7D1B-4BA1-9383-BE2BD511DD0B}"/>
          </ac:spMkLst>
        </pc:spChg>
        <pc:spChg chg="mod">
          <ac:chgData name="Oleksandr Novosad" userId="c927099f-5735-4dd7-9a2c-46bcd96f1461" providerId="ADAL" clId="{81CA4F27-BF09-426F-B990-4FAB2116EC69}" dt="2020-11-20T15:37:52.328" v="195" actId="14430"/>
          <ac:spMkLst>
            <pc:docMk/>
            <pc:sldMk cId="3342199856" sldId="525"/>
            <ac:spMk id="29" creationId="{5F128A1B-FD90-44E8-B953-7D2441C56128}"/>
          </ac:spMkLst>
        </pc:spChg>
      </pc:sldChg>
      <pc:sldChg chg="modSp">
        <pc:chgData name="Oleksandr Novosad" userId="c927099f-5735-4dd7-9a2c-46bcd96f1461" providerId="ADAL" clId="{81CA4F27-BF09-426F-B990-4FAB2116EC69}" dt="2020-11-20T15:37:54.320" v="199" actId="14430"/>
        <pc:sldMkLst>
          <pc:docMk/>
          <pc:sldMk cId="1828775590" sldId="526"/>
        </pc:sldMkLst>
        <pc:spChg chg="mod">
          <ac:chgData name="Oleksandr Novosad" userId="c927099f-5735-4dd7-9a2c-46bcd96f1461" providerId="ADAL" clId="{81CA4F27-BF09-426F-B990-4FAB2116EC69}" dt="2020-11-20T15:37:54.320" v="199" actId="14430"/>
          <ac:spMkLst>
            <pc:docMk/>
            <pc:sldMk cId="1828775590" sldId="526"/>
            <ac:spMk id="27" creationId="{530398FA-BF75-45F3-B5F6-0C6AB3AF6191}"/>
          </ac:spMkLst>
        </pc:spChg>
        <pc:spChg chg="mod">
          <ac:chgData name="Oleksandr Novosad" userId="c927099f-5735-4dd7-9a2c-46bcd96f1461" providerId="ADAL" clId="{81CA4F27-BF09-426F-B990-4FAB2116EC69}" dt="2020-11-20T15:37:53.844" v="198" actId="14430"/>
          <ac:spMkLst>
            <pc:docMk/>
            <pc:sldMk cId="1828775590" sldId="526"/>
            <ac:spMk id="28" creationId="{45814EEB-7BB9-413B-8299-4908115ED132}"/>
          </ac:spMkLst>
        </pc:spChg>
        <pc:spChg chg="mod">
          <ac:chgData name="Oleksandr Novosad" userId="c927099f-5735-4dd7-9a2c-46bcd96f1461" providerId="ADAL" clId="{81CA4F27-BF09-426F-B990-4FAB2116EC69}" dt="2020-11-20T15:37:53.514" v="197" actId="14430"/>
          <ac:spMkLst>
            <pc:docMk/>
            <pc:sldMk cId="1828775590" sldId="526"/>
            <ac:spMk id="29" creationId="{3E19DA17-FF01-4661-9A41-A5BEC7590F13}"/>
          </ac:spMkLst>
        </pc:spChg>
        <pc:spChg chg="mod">
          <ac:chgData name="Oleksandr Novosad" userId="c927099f-5735-4dd7-9a2c-46bcd96f1461" providerId="ADAL" clId="{81CA4F27-BF09-426F-B990-4FAB2116EC69}" dt="2020-11-20T15:37:53.195" v="196" actId="14430"/>
          <ac:spMkLst>
            <pc:docMk/>
            <pc:sldMk cId="1828775590" sldId="526"/>
            <ac:spMk id="30" creationId="{B40B9EA2-1FBC-466C-8856-5FB2BCEB1A57}"/>
          </ac:spMkLst>
        </pc:spChg>
      </pc:sldChg>
      <pc:sldChg chg="modSp">
        <pc:chgData name="Oleksandr Novosad" userId="c927099f-5735-4dd7-9a2c-46bcd96f1461" providerId="ADAL" clId="{81CA4F27-BF09-426F-B990-4FAB2116EC69}" dt="2020-11-20T15:37:56.159" v="203" actId="14430"/>
        <pc:sldMkLst>
          <pc:docMk/>
          <pc:sldMk cId="2534436274" sldId="527"/>
        </pc:sldMkLst>
        <pc:spChg chg="mod">
          <ac:chgData name="Oleksandr Novosad" userId="c927099f-5735-4dd7-9a2c-46bcd96f1461" providerId="ADAL" clId="{81CA4F27-BF09-426F-B990-4FAB2116EC69}" dt="2020-11-20T15:37:55.238" v="200" actId="14430"/>
          <ac:spMkLst>
            <pc:docMk/>
            <pc:sldMk cId="2534436274" sldId="527"/>
            <ac:spMk id="26" creationId="{C436CA3D-AEA0-4E84-909C-4886EE2E97FB}"/>
          </ac:spMkLst>
        </pc:spChg>
        <pc:spChg chg="mod">
          <ac:chgData name="Oleksandr Novosad" userId="c927099f-5735-4dd7-9a2c-46bcd96f1461" providerId="ADAL" clId="{81CA4F27-BF09-426F-B990-4FAB2116EC69}" dt="2020-11-20T15:37:55.502" v="201" actId="14430"/>
          <ac:spMkLst>
            <pc:docMk/>
            <pc:sldMk cId="2534436274" sldId="527"/>
            <ac:spMk id="27" creationId="{46EB7DBB-E6E9-48E7-AF78-2E6B7DBF29FF}"/>
          </ac:spMkLst>
        </pc:spChg>
        <pc:spChg chg="mod">
          <ac:chgData name="Oleksandr Novosad" userId="c927099f-5735-4dd7-9a2c-46bcd96f1461" providerId="ADAL" clId="{81CA4F27-BF09-426F-B990-4FAB2116EC69}" dt="2020-11-20T15:37:55.797" v="202" actId="14430"/>
          <ac:spMkLst>
            <pc:docMk/>
            <pc:sldMk cId="2534436274" sldId="527"/>
            <ac:spMk id="28" creationId="{455B68DF-7D1B-4BA1-9383-BE2BD511DD0B}"/>
          </ac:spMkLst>
        </pc:spChg>
        <pc:spChg chg="mod">
          <ac:chgData name="Oleksandr Novosad" userId="c927099f-5735-4dd7-9a2c-46bcd96f1461" providerId="ADAL" clId="{81CA4F27-BF09-426F-B990-4FAB2116EC69}" dt="2020-11-20T15:37:56.159" v="203" actId="14430"/>
          <ac:spMkLst>
            <pc:docMk/>
            <pc:sldMk cId="2534436274" sldId="527"/>
            <ac:spMk id="29" creationId="{5F128A1B-FD90-44E8-B953-7D2441C56128}"/>
          </ac:spMkLst>
        </pc:spChg>
      </pc:sldChg>
      <pc:sldChg chg="modSp">
        <pc:chgData name="Oleksandr Novosad" userId="c927099f-5735-4dd7-9a2c-46bcd96f1461" providerId="ADAL" clId="{81CA4F27-BF09-426F-B990-4FAB2116EC69}" dt="2020-11-20T15:37:57.954" v="207" actId="14430"/>
        <pc:sldMkLst>
          <pc:docMk/>
          <pc:sldMk cId="2070754851" sldId="528"/>
        </pc:sldMkLst>
        <pc:spChg chg="mod">
          <ac:chgData name="Oleksandr Novosad" userId="c927099f-5735-4dd7-9a2c-46bcd96f1461" providerId="ADAL" clId="{81CA4F27-BF09-426F-B990-4FAB2116EC69}" dt="2020-11-20T15:37:57.954" v="207" actId="14430"/>
          <ac:spMkLst>
            <pc:docMk/>
            <pc:sldMk cId="2070754851" sldId="528"/>
            <ac:spMk id="27" creationId="{530398FA-BF75-45F3-B5F6-0C6AB3AF6191}"/>
          </ac:spMkLst>
        </pc:spChg>
        <pc:spChg chg="mod">
          <ac:chgData name="Oleksandr Novosad" userId="c927099f-5735-4dd7-9a2c-46bcd96f1461" providerId="ADAL" clId="{81CA4F27-BF09-426F-B990-4FAB2116EC69}" dt="2020-11-20T15:37:57.634" v="206" actId="14430"/>
          <ac:spMkLst>
            <pc:docMk/>
            <pc:sldMk cId="2070754851" sldId="528"/>
            <ac:spMk id="28" creationId="{45814EEB-7BB9-413B-8299-4908115ED132}"/>
          </ac:spMkLst>
        </pc:spChg>
        <pc:spChg chg="mod">
          <ac:chgData name="Oleksandr Novosad" userId="c927099f-5735-4dd7-9a2c-46bcd96f1461" providerId="ADAL" clId="{81CA4F27-BF09-426F-B990-4FAB2116EC69}" dt="2020-11-20T15:37:57.324" v="205" actId="14430"/>
          <ac:spMkLst>
            <pc:docMk/>
            <pc:sldMk cId="2070754851" sldId="528"/>
            <ac:spMk id="29" creationId="{3E19DA17-FF01-4661-9A41-A5BEC7590F13}"/>
          </ac:spMkLst>
        </pc:spChg>
        <pc:spChg chg="mod">
          <ac:chgData name="Oleksandr Novosad" userId="c927099f-5735-4dd7-9a2c-46bcd96f1461" providerId="ADAL" clId="{81CA4F27-BF09-426F-B990-4FAB2116EC69}" dt="2020-11-20T15:37:56.977" v="204" actId="14430"/>
          <ac:spMkLst>
            <pc:docMk/>
            <pc:sldMk cId="2070754851" sldId="528"/>
            <ac:spMk id="30" creationId="{B40B9EA2-1FBC-466C-8856-5FB2BCEB1A57}"/>
          </ac:spMkLst>
        </pc:spChg>
      </pc:sldChg>
      <pc:sldChg chg="modSp">
        <pc:chgData name="Oleksandr Novosad" userId="c927099f-5735-4dd7-9a2c-46bcd96f1461" providerId="ADAL" clId="{81CA4F27-BF09-426F-B990-4FAB2116EC69}" dt="2020-11-20T15:37:59.738" v="210" actId="14430"/>
        <pc:sldMkLst>
          <pc:docMk/>
          <pc:sldMk cId="3890350992" sldId="529"/>
        </pc:sldMkLst>
        <pc:spChg chg="mod">
          <ac:chgData name="Oleksandr Novosad" userId="c927099f-5735-4dd7-9a2c-46bcd96f1461" providerId="ADAL" clId="{81CA4F27-BF09-426F-B990-4FAB2116EC69}" dt="2020-11-20T15:37:58.945" v="208" actId="14430"/>
          <ac:spMkLst>
            <pc:docMk/>
            <pc:sldMk cId="3890350992" sldId="529"/>
            <ac:spMk id="28" creationId="{45814EEB-7BB9-413B-8299-4908115ED132}"/>
          </ac:spMkLst>
        </pc:spChg>
        <pc:spChg chg="mod">
          <ac:chgData name="Oleksandr Novosad" userId="c927099f-5735-4dd7-9a2c-46bcd96f1461" providerId="ADAL" clId="{81CA4F27-BF09-426F-B990-4FAB2116EC69}" dt="2020-11-20T15:37:59.257" v="209" actId="14430"/>
          <ac:spMkLst>
            <pc:docMk/>
            <pc:sldMk cId="3890350992" sldId="529"/>
            <ac:spMk id="29" creationId="{3E19DA17-FF01-4661-9A41-A5BEC7590F13}"/>
          </ac:spMkLst>
        </pc:spChg>
        <pc:spChg chg="mod">
          <ac:chgData name="Oleksandr Novosad" userId="c927099f-5735-4dd7-9a2c-46bcd96f1461" providerId="ADAL" clId="{81CA4F27-BF09-426F-B990-4FAB2116EC69}" dt="2020-11-20T15:37:59.738" v="210" actId="14430"/>
          <ac:spMkLst>
            <pc:docMk/>
            <pc:sldMk cId="3890350992" sldId="529"/>
            <ac:spMk id="30" creationId="{B40B9EA2-1FBC-466C-8856-5FB2BCEB1A57}"/>
          </ac:spMkLst>
        </pc:spChg>
      </pc:sldChg>
      <pc:sldChg chg="modSp">
        <pc:chgData name="Oleksandr Novosad" userId="c927099f-5735-4dd7-9a2c-46bcd96f1461" providerId="ADAL" clId="{81CA4F27-BF09-426F-B990-4FAB2116EC69}" dt="2020-11-20T15:38:03.869" v="216" actId="14430"/>
        <pc:sldMkLst>
          <pc:docMk/>
          <pc:sldMk cId="3199422043" sldId="530"/>
        </pc:sldMkLst>
        <pc:spChg chg="mod">
          <ac:chgData name="Oleksandr Novosad" userId="c927099f-5735-4dd7-9a2c-46bcd96f1461" providerId="ADAL" clId="{81CA4F27-BF09-426F-B990-4FAB2116EC69}" dt="2020-11-20T15:38:03.096" v="214" actId="14430"/>
          <ac:spMkLst>
            <pc:docMk/>
            <pc:sldMk cId="3199422043" sldId="530"/>
            <ac:spMk id="26" creationId="{C436CA3D-AEA0-4E84-909C-4886EE2E97FB}"/>
          </ac:spMkLst>
        </pc:spChg>
        <pc:spChg chg="mod">
          <ac:chgData name="Oleksandr Novosad" userId="c927099f-5735-4dd7-9a2c-46bcd96f1461" providerId="ADAL" clId="{81CA4F27-BF09-426F-B990-4FAB2116EC69}" dt="2020-11-20T15:38:03.552" v="215" actId="14430"/>
          <ac:spMkLst>
            <pc:docMk/>
            <pc:sldMk cId="3199422043" sldId="530"/>
            <ac:spMk id="27" creationId="{46EB7DBB-E6E9-48E7-AF78-2E6B7DBF29FF}"/>
          </ac:spMkLst>
        </pc:spChg>
        <pc:spChg chg="mod">
          <ac:chgData name="Oleksandr Novosad" userId="c927099f-5735-4dd7-9a2c-46bcd96f1461" providerId="ADAL" clId="{81CA4F27-BF09-426F-B990-4FAB2116EC69}" dt="2020-11-20T15:38:03.869" v="216" actId="14430"/>
          <ac:spMkLst>
            <pc:docMk/>
            <pc:sldMk cId="3199422043" sldId="530"/>
            <ac:spMk id="28" creationId="{455B68DF-7D1B-4BA1-9383-BE2BD511DD0B}"/>
          </ac:spMkLst>
        </pc:spChg>
        <pc:spChg chg="mod">
          <ac:chgData name="Oleksandr Novosad" userId="c927099f-5735-4dd7-9a2c-46bcd96f1461" providerId="ADAL" clId="{81CA4F27-BF09-426F-B990-4FAB2116EC69}" dt="2020-11-20T15:38:00.881" v="211" actId="14430"/>
          <ac:spMkLst>
            <pc:docMk/>
            <pc:sldMk cId="3199422043" sldId="530"/>
            <ac:spMk id="29" creationId="{5F128A1B-FD90-44E8-B953-7D2441C56128}"/>
          </ac:spMkLst>
        </pc:spChg>
      </pc:sldChg>
      <pc:sldChg chg="modSp">
        <pc:chgData name="Oleksandr Novosad" userId="c927099f-5735-4dd7-9a2c-46bcd96f1461" providerId="ADAL" clId="{81CA4F27-BF09-426F-B990-4FAB2116EC69}" dt="2020-11-20T15:38:06.155" v="220" actId="14430"/>
        <pc:sldMkLst>
          <pc:docMk/>
          <pc:sldMk cId="1081870063" sldId="531"/>
        </pc:sldMkLst>
        <pc:spChg chg="mod">
          <ac:chgData name="Oleksandr Novosad" userId="c927099f-5735-4dd7-9a2c-46bcd96f1461" providerId="ADAL" clId="{81CA4F27-BF09-426F-B990-4FAB2116EC69}" dt="2020-11-20T15:38:06.155" v="220" actId="14430"/>
          <ac:spMkLst>
            <pc:docMk/>
            <pc:sldMk cId="1081870063" sldId="531"/>
            <ac:spMk id="27" creationId="{530398FA-BF75-45F3-B5F6-0C6AB3AF6191}"/>
          </ac:spMkLst>
        </pc:spChg>
        <pc:spChg chg="mod">
          <ac:chgData name="Oleksandr Novosad" userId="c927099f-5735-4dd7-9a2c-46bcd96f1461" providerId="ADAL" clId="{81CA4F27-BF09-426F-B990-4FAB2116EC69}" dt="2020-11-20T15:38:05.810" v="219" actId="14430"/>
          <ac:spMkLst>
            <pc:docMk/>
            <pc:sldMk cId="1081870063" sldId="531"/>
            <ac:spMk id="28" creationId="{45814EEB-7BB9-413B-8299-4908115ED132}"/>
          </ac:spMkLst>
        </pc:spChg>
        <pc:spChg chg="mod">
          <ac:chgData name="Oleksandr Novosad" userId="c927099f-5735-4dd7-9a2c-46bcd96f1461" providerId="ADAL" clId="{81CA4F27-BF09-426F-B990-4FAB2116EC69}" dt="2020-11-20T15:38:05.499" v="218" actId="14430"/>
          <ac:spMkLst>
            <pc:docMk/>
            <pc:sldMk cId="1081870063" sldId="531"/>
            <ac:spMk id="29" creationId="{3E19DA17-FF01-4661-9A41-A5BEC7590F13}"/>
          </ac:spMkLst>
        </pc:spChg>
        <pc:spChg chg="mod">
          <ac:chgData name="Oleksandr Novosad" userId="c927099f-5735-4dd7-9a2c-46bcd96f1461" providerId="ADAL" clId="{81CA4F27-BF09-426F-B990-4FAB2116EC69}" dt="2020-11-20T15:38:05.196" v="217" actId="14430"/>
          <ac:spMkLst>
            <pc:docMk/>
            <pc:sldMk cId="1081870063" sldId="531"/>
            <ac:spMk id="30" creationId="{B40B9EA2-1FBC-466C-8856-5FB2BCEB1A57}"/>
          </ac:spMkLst>
        </pc:spChg>
      </pc:sldChg>
      <pc:sldChg chg="modSp">
        <pc:chgData name="Oleksandr Novosad" userId="c927099f-5735-4dd7-9a2c-46bcd96f1461" providerId="ADAL" clId="{81CA4F27-BF09-426F-B990-4FAB2116EC69}" dt="2020-11-20T15:38:22.841" v="243" actId="14430"/>
        <pc:sldMkLst>
          <pc:docMk/>
          <pc:sldMk cId="230672529" sldId="537"/>
        </pc:sldMkLst>
        <pc:spChg chg="mod">
          <ac:chgData name="Oleksandr Novosad" userId="c927099f-5735-4dd7-9a2c-46bcd96f1461" providerId="ADAL" clId="{81CA4F27-BF09-426F-B990-4FAB2116EC69}" dt="2020-11-20T15:38:22.841" v="243" actId="14430"/>
          <ac:spMkLst>
            <pc:docMk/>
            <pc:sldMk cId="230672529" sldId="537"/>
            <ac:spMk id="26" creationId="{C436CA3D-AEA0-4E84-909C-4886EE2E97FB}"/>
          </ac:spMkLst>
        </pc:spChg>
        <pc:spChg chg="mod">
          <ac:chgData name="Oleksandr Novosad" userId="c927099f-5735-4dd7-9a2c-46bcd96f1461" providerId="ADAL" clId="{81CA4F27-BF09-426F-B990-4FAB2116EC69}" dt="2020-11-20T15:38:22.368" v="242" actId="14430"/>
          <ac:spMkLst>
            <pc:docMk/>
            <pc:sldMk cId="230672529" sldId="537"/>
            <ac:spMk id="27" creationId="{46EB7DBB-E6E9-48E7-AF78-2E6B7DBF29FF}"/>
          </ac:spMkLst>
        </pc:spChg>
        <pc:spChg chg="mod">
          <ac:chgData name="Oleksandr Novosad" userId="c927099f-5735-4dd7-9a2c-46bcd96f1461" providerId="ADAL" clId="{81CA4F27-BF09-426F-B990-4FAB2116EC69}" dt="2020-11-20T15:38:21.575" v="241" actId="14430"/>
          <ac:spMkLst>
            <pc:docMk/>
            <pc:sldMk cId="230672529" sldId="537"/>
            <ac:spMk id="28" creationId="{455B68DF-7D1B-4BA1-9383-BE2BD511DD0B}"/>
          </ac:spMkLst>
        </pc:spChg>
        <pc:spChg chg="mod">
          <ac:chgData name="Oleksandr Novosad" userId="c927099f-5735-4dd7-9a2c-46bcd96f1461" providerId="ADAL" clId="{81CA4F27-BF09-426F-B990-4FAB2116EC69}" dt="2020-11-20T15:38:21.262" v="240" actId="14430"/>
          <ac:spMkLst>
            <pc:docMk/>
            <pc:sldMk cId="230672529" sldId="537"/>
            <ac:spMk id="29" creationId="{5F128A1B-FD90-44E8-B953-7D2441C56128}"/>
          </ac:spMkLst>
        </pc:spChg>
      </pc:sldChg>
      <pc:sldChg chg="modSp">
        <pc:chgData name="Oleksandr Novosad" userId="c927099f-5735-4dd7-9a2c-46bcd96f1461" providerId="ADAL" clId="{81CA4F27-BF09-426F-B990-4FAB2116EC69}" dt="2020-11-20T15:38:24.657" v="247" actId="14430"/>
        <pc:sldMkLst>
          <pc:docMk/>
          <pc:sldMk cId="1545643307" sldId="538"/>
        </pc:sldMkLst>
        <pc:spChg chg="mod">
          <ac:chgData name="Oleksandr Novosad" userId="c927099f-5735-4dd7-9a2c-46bcd96f1461" providerId="ADAL" clId="{81CA4F27-BF09-426F-B990-4FAB2116EC69}" dt="2020-11-20T15:38:23.788" v="244" actId="14430"/>
          <ac:spMkLst>
            <pc:docMk/>
            <pc:sldMk cId="1545643307" sldId="538"/>
            <ac:spMk id="27" creationId="{530398FA-BF75-45F3-B5F6-0C6AB3AF6191}"/>
          </ac:spMkLst>
        </pc:spChg>
        <pc:spChg chg="mod">
          <ac:chgData name="Oleksandr Novosad" userId="c927099f-5735-4dd7-9a2c-46bcd96f1461" providerId="ADAL" clId="{81CA4F27-BF09-426F-B990-4FAB2116EC69}" dt="2020-11-20T15:38:24.103" v="245" actId="14430"/>
          <ac:spMkLst>
            <pc:docMk/>
            <pc:sldMk cId="1545643307" sldId="538"/>
            <ac:spMk id="28" creationId="{45814EEB-7BB9-413B-8299-4908115ED132}"/>
          </ac:spMkLst>
        </pc:spChg>
        <pc:spChg chg="mod">
          <ac:chgData name="Oleksandr Novosad" userId="c927099f-5735-4dd7-9a2c-46bcd96f1461" providerId="ADAL" clId="{81CA4F27-BF09-426F-B990-4FAB2116EC69}" dt="2020-11-20T15:38:24.369" v="246" actId="14430"/>
          <ac:spMkLst>
            <pc:docMk/>
            <pc:sldMk cId="1545643307" sldId="538"/>
            <ac:spMk id="29" creationId="{3E19DA17-FF01-4661-9A41-A5BEC7590F13}"/>
          </ac:spMkLst>
        </pc:spChg>
        <pc:spChg chg="mod">
          <ac:chgData name="Oleksandr Novosad" userId="c927099f-5735-4dd7-9a2c-46bcd96f1461" providerId="ADAL" clId="{81CA4F27-BF09-426F-B990-4FAB2116EC69}" dt="2020-11-20T15:38:24.657" v="247" actId="14430"/>
          <ac:spMkLst>
            <pc:docMk/>
            <pc:sldMk cId="1545643307" sldId="538"/>
            <ac:spMk id="30" creationId="{B40B9EA2-1FBC-466C-8856-5FB2BCEB1A57}"/>
          </ac:spMkLst>
        </pc:spChg>
      </pc:sldChg>
      <pc:sldChg chg="modSp">
        <pc:chgData name="Oleksandr Novosad" userId="c927099f-5735-4dd7-9a2c-46bcd96f1461" providerId="ADAL" clId="{81CA4F27-BF09-426F-B990-4FAB2116EC69}" dt="2020-11-20T15:38:27.272" v="252" actId="14429"/>
        <pc:sldMkLst>
          <pc:docMk/>
          <pc:sldMk cId="3778141087" sldId="539"/>
        </pc:sldMkLst>
        <pc:spChg chg="mod">
          <ac:chgData name="Oleksandr Novosad" userId="c927099f-5735-4dd7-9a2c-46bcd96f1461" providerId="ADAL" clId="{81CA4F27-BF09-426F-B990-4FAB2116EC69}" dt="2020-11-20T15:38:27.272" v="252" actId="14429"/>
          <ac:spMkLst>
            <pc:docMk/>
            <pc:sldMk cId="3778141087" sldId="539"/>
            <ac:spMk id="20" creationId="{E52E68B5-4F51-4FC6-B5A5-D8822AB7F6E7}"/>
          </ac:spMkLst>
        </pc:spChg>
        <pc:spChg chg="mod">
          <ac:chgData name="Oleksandr Novosad" userId="c927099f-5735-4dd7-9a2c-46bcd96f1461" providerId="ADAL" clId="{81CA4F27-BF09-426F-B990-4FAB2116EC69}" dt="2020-11-20T15:38:26.222" v="250" actId="14430"/>
          <ac:spMkLst>
            <pc:docMk/>
            <pc:sldMk cId="3778141087" sldId="539"/>
            <ac:spMk id="28" creationId="{45814EEB-7BB9-413B-8299-4908115ED132}"/>
          </ac:spMkLst>
        </pc:spChg>
        <pc:spChg chg="mod">
          <ac:chgData name="Oleksandr Novosad" userId="c927099f-5735-4dd7-9a2c-46bcd96f1461" providerId="ADAL" clId="{81CA4F27-BF09-426F-B990-4FAB2116EC69}" dt="2020-11-20T15:38:25.823" v="249" actId="14430"/>
          <ac:spMkLst>
            <pc:docMk/>
            <pc:sldMk cId="3778141087" sldId="539"/>
            <ac:spMk id="29" creationId="{3E19DA17-FF01-4661-9A41-A5BEC7590F13}"/>
          </ac:spMkLst>
        </pc:spChg>
        <pc:spChg chg="mod">
          <ac:chgData name="Oleksandr Novosad" userId="c927099f-5735-4dd7-9a2c-46bcd96f1461" providerId="ADAL" clId="{81CA4F27-BF09-426F-B990-4FAB2116EC69}" dt="2020-11-20T15:38:25.490" v="248" actId="14430"/>
          <ac:spMkLst>
            <pc:docMk/>
            <pc:sldMk cId="3778141087" sldId="539"/>
            <ac:spMk id="30" creationId="{B40B9EA2-1FBC-466C-8856-5FB2BCEB1A57}"/>
          </ac:spMkLst>
        </pc:spChg>
      </pc:sldChg>
      <pc:sldChg chg="modSp">
        <pc:chgData name="Oleksandr Novosad" userId="c927099f-5735-4dd7-9a2c-46bcd96f1461" providerId="ADAL" clId="{81CA4F27-BF09-426F-B990-4FAB2116EC69}" dt="2020-11-20T15:01:21.476" v="142" actId="14430"/>
        <pc:sldMkLst>
          <pc:docMk/>
          <pc:sldMk cId="3539767617" sldId="540"/>
        </pc:sldMkLst>
        <pc:spChg chg="mod">
          <ac:chgData name="Oleksandr Novosad" userId="c927099f-5735-4dd7-9a2c-46bcd96f1461" providerId="ADAL" clId="{81CA4F27-BF09-426F-B990-4FAB2116EC69}" dt="2020-11-20T15:01:21.173" v="141" actId="14430"/>
          <ac:spMkLst>
            <pc:docMk/>
            <pc:sldMk cId="3539767617" sldId="540"/>
            <ac:spMk id="11" creationId="{BC8DF97F-04A2-45CA-BD1A-1285F3C7596C}"/>
          </ac:spMkLst>
        </pc:spChg>
        <pc:spChg chg="mod">
          <ac:chgData name="Oleksandr Novosad" userId="c927099f-5735-4dd7-9a2c-46bcd96f1461" providerId="ADAL" clId="{81CA4F27-BF09-426F-B990-4FAB2116EC69}" dt="2020-11-20T15:01:21.476" v="142" actId="14430"/>
          <ac:spMkLst>
            <pc:docMk/>
            <pc:sldMk cId="3539767617" sldId="540"/>
            <ac:spMk id="12" creationId="{5DE412A7-CD8B-4DB4-8460-D68D2E1E0B79}"/>
          </ac:spMkLst>
        </pc:spChg>
      </pc:sldChg>
      <pc:sldChg chg="modSp">
        <pc:chgData name="Oleksandr Novosad" userId="c927099f-5735-4dd7-9a2c-46bcd96f1461" providerId="ADAL" clId="{81CA4F27-BF09-426F-B990-4FAB2116EC69}" dt="2020-11-20T15:01:19.371" v="140" actId="14430"/>
        <pc:sldMkLst>
          <pc:docMk/>
          <pc:sldMk cId="837244149" sldId="541"/>
        </pc:sldMkLst>
        <pc:spChg chg="mod">
          <ac:chgData name="Oleksandr Novosad" userId="c927099f-5735-4dd7-9a2c-46bcd96f1461" providerId="ADAL" clId="{81CA4F27-BF09-426F-B990-4FAB2116EC69}" dt="2020-11-20T15:01:17.440" v="138" actId="33935"/>
          <ac:spMkLst>
            <pc:docMk/>
            <pc:sldMk cId="837244149" sldId="541"/>
            <ac:spMk id="2" creationId="{3EDB798E-BA9F-41EC-8C9F-1C935952F049}"/>
          </ac:spMkLst>
        </pc:spChg>
        <pc:spChg chg="mod">
          <ac:chgData name="Oleksandr Novosad" userId="c927099f-5735-4dd7-9a2c-46bcd96f1461" providerId="ADAL" clId="{81CA4F27-BF09-426F-B990-4FAB2116EC69}" dt="2020-11-20T15:01:17.440" v="138" actId="33935"/>
          <ac:spMkLst>
            <pc:docMk/>
            <pc:sldMk cId="837244149" sldId="541"/>
            <ac:spMk id="3" creationId="{A9AC3971-A45A-4A4F-A32E-32E4C50C37E0}"/>
          </ac:spMkLst>
        </pc:spChg>
        <pc:spChg chg="mod">
          <ac:chgData name="Oleksandr Novosad" userId="c927099f-5735-4dd7-9a2c-46bcd96f1461" providerId="ADAL" clId="{81CA4F27-BF09-426F-B990-4FAB2116EC69}" dt="2020-11-20T15:01:19.371" v="140" actId="14430"/>
          <ac:spMkLst>
            <pc:docMk/>
            <pc:sldMk cId="837244149" sldId="541"/>
            <ac:spMk id="11" creationId="{666A35A3-6377-44CB-AF62-18ABC7B8A2CF}"/>
          </ac:spMkLst>
        </pc:spChg>
        <pc:spChg chg="mod">
          <ac:chgData name="Oleksandr Novosad" userId="c927099f-5735-4dd7-9a2c-46bcd96f1461" providerId="ADAL" clId="{81CA4F27-BF09-426F-B990-4FAB2116EC69}" dt="2020-11-20T15:01:18.980" v="139" actId="14430"/>
          <ac:spMkLst>
            <pc:docMk/>
            <pc:sldMk cId="837244149" sldId="541"/>
            <ac:spMk id="12" creationId="{9B8C2FAD-55F0-4F1B-8F81-831917862275}"/>
          </ac:spMkLst>
        </pc:spChg>
        <pc:spChg chg="mod">
          <ac:chgData name="Oleksandr Novosad" userId="c927099f-5735-4dd7-9a2c-46bcd96f1461" providerId="ADAL" clId="{81CA4F27-BF09-426F-B990-4FAB2116EC69}" dt="2020-11-20T15:01:17.440" v="138" actId="33935"/>
          <ac:spMkLst>
            <pc:docMk/>
            <pc:sldMk cId="837244149" sldId="541"/>
            <ac:spMk id="28" creationId="{7ADA8112-E668-4570-87C7-B8BFBD15BEBB}"/>
          </ac:spMkLst>
        </pc:spChg>
        <pc:spChg chg="mod">
          <ac:chgData name="Oleksandr Novosad" userId="c927099f-5735-4dd7-9a2c-46bcd96f1461" providerId="ADAL" clId="{81CA4F27-BF09-426F-B990-4FAB2116EC69}" dt="2020-11-20T15:01:17.440" v="138" actId="33935"/>
          <ac:spMkLst>
            <pc:docMk/>
            <pc:sldMk cId="837244149" sldId="541"/>
            <ac:spMk id="31" creationId="{19BFDE28-7178-4579-B47F-2BFD4C35E956}"/>
          </ac:spMkLst>
        </pc:spChg>
        <pc:spChg chg="mod">
          <ac:chgData name="Oleksandr Novosad" userId="c927099f-5735-4dd7-9a2c-46bcd96f1461" providerId="ADAL" clId="{81CA4F27-BF09-426F-B990-4FAB2116EC69}" dt="2020-11-20T15:01:17.440" v="138" actId="33935"/>
          <ac:spMkLst>
            <pc:docMk/>
            <pc:sldMk cId="837244149" sldId="541"/>
            <ac:spMk id="32" creationId="{0188E2D5-699D-4893-8DC8-0C355B623D9C}"/>
          </ac:spMkLst>
        </pc:spChg>
        <pc:spChg chg="mod">
          <ac:chgData name="Oleksandr Novosad" userId="c927099f-5735-4dd7-9a2c-46bcd96f1461" providerId="ADAL" clId="{81CA4F27-BF09-426F-B990-4FAB2116EC69}" dt="2020-11-20T15:01:17.440" v="138" actId="33935"/>
          <ac:spMkLst>
            <pc:docMk/>
            <pc:sldMk cId="837244149" sldId="541"/>
            <ac:spMk id="33" creationId="{7ED57D01-903E-40F9-9DE2-78E09DB7E8F1}"/>
          </ac:spMkLst>
        </pc:spChg>
        <pc:spChg chg="mod">
          <ac:chgData name="Oleksandr Novosad" userId="c927099f-5735-4dd7-9a2c-46bcd96f1461" providerId="ADAL" clId="{81CA4F27-BF09-426F-B990-4FAB2116EC69}" dt="2020-11-20T15:01:17.440" v="138" actId="33935"/>
          <ac:spMkLst>
            <pc:docMk/>
            <pc:sldMk cId="837244149" sldId="541"/>
            <ac:spMk id="34" creationId="{C3FE54C1-E7DF-4E4E-826A-05D074542614}"/>
          </ac:spMkLst>
        </pc:spChg>
        <pc:grpChg chg="mod">
          <ac:chgData name="Oleksandr Novosad" userId="c927099f-5735-4dd7-9a2c-46bcd96f1461" providerId="ADAL" clId="{81CA4F27-BF09-426F-B990-4FAB2116EC69}" dt="2020-11-20T15:01:17.440" v="138" actId="33935"/>
          <ac:grpSpMkLst>
            <pc:docMk/>
            <pc:sldMk cId="837244149" sldId="541"/>
            <ac:grpSpMk id="1" creationId="{00000000-0000-0000-0000-000000000000}"/>
          </ac:grpSpMkLst>
        </pc:grpChg>
      </pc:sldChg>
      <pc:sldChg chg="modSp">
        <pc:chgData name="Oleksandr Novosad" userId="c927099f-5735-4dd7-9a2c-46bcd96f1461" providerId="ADAL" clId="{81CA4F27-BF09-426F-B990-4FAB2116EC69}" dt="2020-11-20T15:01:22.652" v="144" actId="14430"/>
        <pc:sldMkLst>
          <pc:docMk/>
          <pc:sldMk cId="605862257" sldId="542"/>
        </pc:sldMkLst>
        <pc:spChg chg="mod">
          <ac:chgData name="Oleksandr Novosad" userId="c927099f-5735-4dd7-9a2c-46bcd96f1461" providerId="ADAL" clId="{81CA4F27-BF09-426F-B990-4FAB2116EC69}" dt="2020-11-20T15:01:22.335" v="143" actId="14430"/>
          <ac:spMkLst>
            <pc:docMk/>
            <pc:sldMk cId="605862257" sldId="542"/>
            <ac:spMk id="12" creationId="{87350559-89EC-4010-B8E8-C5DD706FFF67}"/>
          </ac:spMkLst>
        </pc:spChg>
        <pc:spChg chg="mod">
          <ac:chgData name="Oleksandr Novosad" userId="c927099f-5735-4dd7-9a2c-46bcd96f1461" providerId="ADAL" clId="{81CA4F27-BF09-426F-B990-4FAB2116EC69}" dt="2020-11-20T15:01:22.652" v="144" actId="14430"/>
          <ac:spMkLst>
            <pc:docMk/>
            <pc:sldMk cId="605862257" sldId="542"/>
            <ac:spMk id="13" creationId="{5531FE0D-1EFD-40DA-B78C-84CD29EF426C}"/>
          </ac:spMkLst>
        </pc:spChg>
      </pc:sldChg>
      <pc:sldChg chg="modSp">
        <pc:chgData name="Oleksandr Novosad" userId="c927099f-5735-4dd7-9a2c-46bcd96f1461" providerId="ADAL" clId="{81CA4F27-BF09-426F-B990-4FAB2116EC69}" dt="2020-11-20T15:01:23.611" v="146" actId="14430"/>
        <pc:sldMkLst>
          <pc:docMk/>
          <pc:sldMk cId="3902152171" sldId="543"/>
        </pc:sldMkLst>
        <pc:spChg chg="mod">
          <ac:chgData name="Oleksandr Novosad" userId="c927099f-5735-4dd7-9a2c-46bcd96f1461" providerId="ADAL" clId="{81CA4F27-BF09-426F-B990-4FAB2116EC69}" dt="2020-11-20T15:01:23.307" v="145" actId="14430"/>
          <ac:spMkLst>
            <pc:docMk/>
            <pc:sldMk cId="3902152171" sldId="543"/>
            <ac:spMk id="11" creationId="{2C495DDB-3942-4099-A48E-296E2A1E8C4C}"/>
          </ac:spMkLst>
        </pc:spChg>
        <pc:spChg chg="mod">
          <ac:chgData name="Oleksandr Novosad" userId="c927099f-5735-4dd7-9a2c-46bcd96f1461" providerId="ADAL" clId="{81CA4F27-BF09-426F-B990-4FAB2116EC69}" dt="2020-11-20T15:01:23.611" v="146" actId="14430"/>
          <ac:spMkLst>
            <pc:docMk/>
            <pc:sldMk cId="3902152171" sldId="543"/>
            <ac:spMk id="12" creationId="{3C5EA3BB-DBE4-4653-92FA-777CD67F729E}"/>
          </ac:spMkLst>
        </pc:spChg>
      </pc:sldChg>
      <pc:sldChg chg="modSp">
        <pc:chgData name="Oleksandr Novosad" userId="c927099f-5735-4dd7-9a2c-46bcd96f1461" providerId="ADAL" clId="{81CA4F27-BF09-426F-B990-4FAB2116EC69}" dt="2020-11-20T15:01:24.542" v="148" actId="14430"/>
        <pc:sldMkLst>
          <pc:docMk/>
          <pc:sldMk cId="4238952168" sldId="544"/>
        </pc:sldMkLst>
        <pc:spChg chg="mod">
          <ac:chgData name="Oleksandr Novosad" userId="c927099f-5735-4dd7-9a2c-46bcd96f1461" providerId="ADAL" clId="{81CA4F27-BF09-426F-B990-4FAB2116EC69}" dt="2020-11-20T15:01:24.251" v="147" actId="14430"/>
          <ac:spMkLst>
            <pc:docMk/>
            <pc:sldMk cId="4238952168" sldId="544"/>
            <ac:spMk id="11" creationId="{009DF0AA-D239-4B75-9B21-BB53AFCD7D97}"/>
          </ac:spMkLst>
        </pc:spChg>
        <pc:spChg chg="mod">
          <ac:chgData name="Oleksandr Novosad" userId="c927099f-5735-4dd7-9a2c-46bcd96f1461" providerId="ADAL" clId="{81CA4F27-BF09-426F-B990-4FAB2116EC69}" dt="2020-11-20T15:01:24.542" v="148" actId="14430"/>
          <ac:spMkLst>
            <pc:docMk/>
            <pc:sldMk cId="4238952168" sldId="544"/>
            <ac:spMk id="12" creationId="{05EFCBC4-D338-4871-81F5-60E6B69CC350}"/>
          </ac:spMkLst>
        </pc:spChg>
      </pc:sldChg>
      <pc:sldChg chg="modSp">
        <pc:chgData name="Oleksandr Novosad" userId="c927099f-5735-4dd7-9a2c-46bcd96f1461" providerId="ADAL" clId="{81CA4F27-BF09-426F-B990-4FAB2116EC69}" dt="2020-11-20T15:01:26.291" v="151" actId="14429"/>
        <pc:sldMkLst>
          <pc:docMk/>
          <pc:sldMk cId="347950073" sldId="545"/>
        </pc:sldMkLst>
        <pc:spChg chg="mod">
          <ac:chgData name="Oleksandr Novosad" userId="c927099f-5735-4dd7-9a2c-46bcd96f1461" providerId="ADAL" clId="{81CA4F27-BF09-426F-B990-4FAB2116EC69}" dt="2020-11-20T15:01:25.429" v="150" actId="14430"/>
          <ac:spMkLst>
            <pc:docMk/>
            <pc:sldMk cId="347950073" sldId="545"/>
            <ac:spMk id="9" creationId="{7B089D5F-8020-4627-AC1C-125B4CA65ED4}"/>
          </ac:spMkLst>
        </pc:spChg>
        <pc:spChg chg="mod">
          <ac:chgData name="Oleksandr Novosad" userId="c927099f-5735-4dd7-9a2c-46bcd96f1461" providerId="ADAL" clId="{81CA4F27-BF09-426F-B990-4FAB2116EC69}" dt="2020-11-20T15:01:26.291" v="151" actId="14429"/>
          <ac:spMkLst>
            <pc:docMk/>
            <pc:sldMk cId="347950073" sldId="545"/>
            <ac:spMk id="10" creationId="{E0E53B10-F54F-43AB-ABC4-86BE8D3E2747}"/>
          </ac:spMkLst>
        </pc:spChg>
      </pc:sldChg>
      <pc:sldChg chg="modSp">
        <pc:chgData name="Oleksandr Novosad" userId="c927099f-5735-4dd7-9a2c-46bcd96f1461" providerId="ADAL" clId="{81CA4F27-BF09-426F-B990-4FAB2116EC69}" dt="2020-11-20T15:01:28.210" v="153" actId="14430"/>
        <pc:sldMkLst>
          <pc:docMk/>
          <pc:sldMk cId="2473584415" sldId="546"/>
        </pc:sldMkLst>
        <pc:spChg chg="mod">
          <ac:chgData name="Oleksandr Novosad" userId="c927099f-5735-4dd7-9a2c-46bcd96f1461" providerId="ADAL" clId="{81CA4F27-BF09-426F-B990-4FAB2116EC69}" dt="2020-11-20T15:01:28.210" v="153" actId="14430"/>
          <ac:spMkLst>
            <pc:docMk/>
            <pc:sldMk cId="2473584415" sldId="546"/>
            <ac:spMk id="11" creationId="{E099817F-2E39-44A1-A4BA-133B09031F3F}"/>
          </ac:spMkLst>
        </pc:spChg>
        <pc:spChg chg="mod">
          <ac:chgData name="Oleksandr Novosad" userId="c927099f-5735-4dd7-9a2c-46bcd96f1461" providerId="ADAL" clId="{81CA4F27-BF09-426F-B990-4FAB2116EC69}" dt="2020-11-20T15:01:27.873" v="152" actId="14430"/>
          <ac:spMkLst>
            <pc:docMk/>
            <pc:sldMk cId="2473584415" sldId="546"/>
            <ac:spMk id="12" creationId="{7131C7C1-87D5-4809-83A3-C307E951A7B4}"/>
          </ac:spMkLst>
        </pc:spChg>
      </pc:sldChg>
      <pc:sldChg chg="modSp">
        <pc:chgData name="Oleksandr Novosad" userId="c927099f-5735-4dd7-9a2c-46bcd96f1461" providerId="ADAL" clId="{81CA4F27-BF09-426F-B990-4FAB2116EC69}" dt="2020-11-20T15:01:29.542" v="155" actId="14430"/>
        <pc:sldMkLst>
          <pc:docMk/>
          <pc:sldMk cId="2618877674" sldId="547"/>
        </pc:sldMkLst>
        <pc:spChg chg="mod">
          <ac:chgData name="Oleksandr Novosad" userId="c927099f-5735-4dd7-9a2c-46bcd96f1461" providerId="ADAL" clId="{81CA4F27-BF09-426F-B990-4FAB2116EC69}" dt="2020-11-20T15:01:29.542" v="155" actId="14430"/>
          <ac:spMkLst>
            <pc:docMk/>
            <pc:sldMk cId="2618877674" sldId="547"/>
            <ac:spMk id="11" creationId="{AFC15970-6C5B-443B-905C-9D1460D0C944}"/>
          </ac:spMkLst>
        </pc:spChg>
        <pc:spChg chg="mod">
          <ac:chgData name="Oleksandr Novosad" userId="c927099f-5735-4dd7-9a2c-46bcd96f1461" providerId="ADAL" clId="{81CA4F27-BF09-426F-B990-4FAB2116EC69}" dt="2020-11-20T15:01:29.300" v="154" actId="14430"/>
          <ac:spMkLst>
            <pc:docMk/>
            <pc:sldMk cId="2618877674" sldId="547"/>
            <ac:spMk id="12" creationId="{3436790C-4096-4226-86D1-CC137861CC48}"/>
          </ac:spMkLst>
        </pc:spChg>
      </pc:sldChg>
      <pc:sldChg chg="modSp">
        <pc:chgData name="Oleksandr Novosad" userId="c927099f-5735-4dd7-9a2c-46bcd96f1461" providerId="ADAL" clId="{81CA4F27-BF09-426F-B990-4FAB2116EC69}" dt="2020-11-20T15:01:30.757" v="157" actId="14430"/>
        <pc:sldMkLst>
          <pc:docMk/>
          <pc:sldMk cId="546364688" sldId="548"/>
        </pc:sldMkLst>
        <pc:spChg chg="mod">
          <ac:chgData name="Oleksandr Novosad" userId="c927099f-5735-4dd7-9a2c-46bcd96f1461" providerId="ADAL" clId="{81CA4F27-BF09-426F-B990-4FAB2116EC69}" dt="2020-11-20T15:01:30.757" v="157" actId="14430"/>
          <ac:spMkLst>
            <pc:docMk/>
            <pc:sldMk cId="546364688" sldId="548"/>
            <ac:spMk id="11" creationId="{ED1B0C86-0830-49D0-8289-49C7DA73CF42}"/>
          </ac:spMkLst>
        </pc:spChg>
        <pc:spChg chg="mod">
          <ac:chgData name="Oleksandr Novosad" userId="c927099f-5735-4dd7-9a2c-46bcd96f1461" providerId="ADAL" clId="{81CA4F27-BF09-426F-B990-4FAB2116EC69}" dt="2020-11-20T15:01:30.430" v="156" actId="14430"/>
          <ac:spMkLst>
            <pc:docMk/>
            <pc:sldMk cId="546364688" sldId="548"/>
            <ac:spMk id="12" creationId="{A1140220-7491-48BB-9F77-39FB6E73CE0A}"/>
          </ac:spMkLst>
        </pc:spChg>
      </pc:sldChg>
      <pc:sldChg chg="modSp">
        <pc:chgData name="Oleksandr Novosad" userId="c927099f-5735-4dd7-9a2c-46bcd96f1461" providerId="ADAL" clId="{81CA4F27-BF09-426F-B990-4FAB2116EC69}" dt="2020-11-20T15:19:10.916" v="159" actId="14430"/>
        <pc:sldMkLst>
          <pc:docMk/>
          <pc:sldMk cId="2002500363" sldId="549"/>
        </pc:sldMkLst>
        <pc:spChg chg="mod">
          <ac:chgData name="Oleksandr Novosad" userId="c927099f-5735-4dd7-9a2c-46bcd96f1461" providerId="ADAL" clId="{81CA4F27-BF09-426F-B990-4FAB2116EC69}" dt="2020-11-20T15:19:10.916" v="159" actId="14430"/>
          <ac:spMkLst>
            <pc:docMk/>
            <pc:sldMk cId="2002500363" sldId="549"/>
            <ac:spMk id="11" creationId="{F4A96E9B-2EBA-48B2-826E-EDEA4415179B}"/>
          </ac:spMkLst>
        </pc:spChg>
        <pc:spChg chg="mod">
          <ac:chgData name="Oleksandr Novosad" userId="c927099f-5735-4dd7-9a2c-46bcd96f1461" providerId="ADAL" clId="{81CA4F27-BF09-426F-B990-4FAB2116EC69}" dt="2020-11-20T15:19:10.573" v="158" actId="14430"/>
          <ac:spMkLst>
            <pc:docMk/>
            <pc:sldMk cId="2002500363" sldId="549"/>
            <ac:spMk id="12" creationId="{37BF1880-E98A-4F83-88C2-1A6B3CEB0868}"/>
          </ac:spMkLst>
        </pc:spChg>
      </pc:sldChg>
      <pc:sldChg chg="modSp">
        <pc:chgData name="Oleksandr Novosad" userId="c927099f-5735-4dd7-9a2c-46bcd96f1461" providerId="ADAL" clId="{81CA4F27-BF09-426F-B990-4FAB2116EC69}" dt="2020-11-20T15:38:07.721" v="222" actId="14430"/>
        <pc:sldMkLst>
          <pc:docMk/>
          <pc:sldMk cId="989077794" sldId="550"/>
        </pc:sldMkLst>
        <pc:spChg chg="mod">
          <ac:chgData name="Oleksandr Novosad" userId="c927099f-5735-4dd7-9a2c-46bcd96f1461" providerId="ADAL" clId="{81CA4F27-BF09-426F-B990-4FAB2116EC69}" dt="2020-11-20T15:38:07.405" v="221" actId="14430"/>
          <ac:spMkLst>
            <pc:docMk/>
            <pc:sldMk cId="989077794" sldId="550"/>
            <ac:spMk id="11" creationId="{666A35A3-6377-44CB-AF62-18ABC7B8A2CF}"/>
          </ac:spMkLst>
        </pc:spChg>
        <pc:spChg chg="mod">
          <ac:chgData name="Oleksandr Novosad" userId="c927099f-5735-4dd7-9a2c-46bcd96f1461" providerId="ADAL" clId="{81CA4F27-BF09-426F-B990-4FAB2116EC69}" dt="2020-11-20T15:38:07.721" v="222" actId="14430"/>
          <ac:spMkLst>
            <pc:docMk/>
            <pc:sldMk cId="989077794" sldId="550"/>
            <ac:spMk id="12" creationId="{9B8C2FAD-55F0-4F1B-8F81-831917862275}"/>
          </ac:spMkLst>
        </pc:spChg>
      </pc:sldChg>
      <pc:sldChg chg="modSp">
        <pc:chgData name="Oleksandr Novosad" userId="c927099f-5735-4dd7-9a2c-46bcd96f1461" providerId="ADAL" clId="{81CA4F27-BF09-426F-B990-4FAB2116EC69}" dt="2020-11-20T15:38:08.745" v="224" actId="14430"/>
        <pc:sldMkLst>
          <pc:docMk/>
          <pc:sldMk cId="3275121998" sldId="551"/>
        </pc:sldMkLst>
        <pc:spChg chg="mod">
          <ac:chgData name="Oleksandr Novosad" userId="c927099f-5735-4dd7-9a2c-46bcd96f1461" providerId="ADAL" clId="{81CA4F27-BF09-426F-B990-4FAB2116EC69}" dt="2020-11-20T15:38:08.745" v="224" actId="14430"/>
          <ac:spMkLst>
            <pc:docMk/>
            <pc:sldMk cId="3275121998" sldId="551"/>
            <ac:spMk id="11" creationId="{BC8DF97F-04A2-45CA-BD1A-1285F3C7596C}"/>
          </ac:spMkLst>
        </pc:spChg>
        <pc:spChg chg="mod">
          <ac:chgData name="Oleksandr Novosad" userId="c927099f-5735-4dd7-9a2c-46bcd96f1461" providerId="ADAL" clId="{81CA4F27-BF09-426F-B990-4FAB2116EC69}" dt="2020-11-20T15:38:08.416" v="223" actId="14430"/>
          <ac:spMkLst>
            <pc:docMk/>
            <pc:sldMk cId="3275121998" sldId="551"/>
            <ac:spMk id="12" creationId="{5DE412A7-CD8B-4DB4-8460-D68D2E1E0B79}"/>
          </ac:spMkLst>
        </pc:spChg>
      </pc:sldChg>
      <pc:sldChg chg="modSp">
        <pc:chgData name="Oleksandr Novosad" userId="c927099f-5735-4dd7-9a2c-46bcd96f1461" providerId="ADAL" clId="{81CA4F27-BF09-426F-B990-4FAB2116EC69}" dt="2020-11-20T15:38:10.509" v="226" actId="14430"/>
        <pc:sldMkLst>
          <pc:docMk/>
          <pc:sldMk cId="866091057" sldId="552"/>
        </pc:sldMkLst>
        <pc:spChg chg="mod">
          <ac:chgData name="Oleksandr Novosad" userId="c927099f-5735-4dd7-9a2c-46bcd96f1461" providerId="ADAL" clId="{81CA4F27-BF09-426F-B990-4FAB2116EC69}" dt="2020-11-20T15:38:10.060" v="225" actId="14430"/>
          <ac:spMkLst>
            <pc:docMk/>
            <pc:sldMk cId="866091057" sldId="552"/>
            <ac:spMk id="12" creationId="{87350559-89EC-4010-B8E8-C5DD706FFF67}"/>
          </ac:spMkLst>
        </pc:spChg>
        <pc:spChg chg="mod">
          <ac:chgData name="Oleksandr Novosad" userId="c927099f-5735-4dd7-9a2c-46bcd96f1461" providerId="ADAL" clId="{81CA4F27-BF09-426F-B990-4FAB2116EC69}" dt="2020-11-20T15:38:10.509" v="226" actId="14430"/>
          <ac:spMkLst>
            <pc:docMk/>
            <pc:sldMk cId="866091057" sldId="552"/>
            <ac:spMk id="13" creationId="{5531FE0D-1EFD-40DA-B78C-84CD29EF426C}"/>
          </ac:spMkLst>
        </pc:spChg>
      </pc:sldChg>
      <pc:sldChg chg="modSp">
        <pc:chgData name="Oleksandr Novosad" userId="c927099f-5735-4dd7-9a2c-46bcd96f1461" providerId="ADAL" clId="{81CA4F27-BF09-426F-B990-4FAB2116EC69}" dt="2020-11-20T15:38:11.574" v="228" actId="14430"/>
        <pc:sldMkLst>
          <pc:docMk/>
          <pc:sldMk cId="2379021846" sldId="553"/>
        </pc:sldMkLst>
        <pc:spChg chg="mod">
          <ac:chgData name="Oleksandr Novosad" userId="c927099f-5735-4dd7-9a2c-46bcd96f1461" providerId="ADAL" clId="{81CA4F27-BF09-426F-B990-4FAB2116EC69}" dt="2020-11-20T15:38:11.574" v="228" actId="14430"/>
          <ac:spMkLst>
            <pc:docMk/>
            <pc:sldMk cId="2379021846" sldId="553"/>
            <ac:spMk id="11" creationId="{2C495DDB-3942-4099-A48E-296E2A1E8C4C}"/>
          </ac:spMkLst>
        </pc:spChg>
        <pc:spChg chg="mod">
          <ac:chgData name="Oleksandr Novosad" userId="c927099f-5735-4dd7-9a2c-46bcd96f1461" providerId="ADAL" clId="{81CA4F27-BF09-426F-B990-4FAB2116EC69}" dt="2020-11-20T15:38:11.257" v="227" actId="14430"/>
          <ac:spMkLst>
            <pc:docMk/>
            <pc:sldMk cId="2379021846" sldId="553"/>
            <ac:spMk id="12" creationId="{3C5EA3BB-DBE4-4653-92FA-777CD67F729E}"/>
          </ac:spMkLst>
        </pc:spChg>
      </pc:sldChg>
      <pc:sldChg chg="modSp">
        <pc:chgData name="Oleksandr Novosad" userId="c927099f-5735-4dd7-9a2c-46bcd96f1461" providerId="ADAL" clId="{81CA4F27-BF09-426F-B990-4FAB2116EC69}" dt="2020-11-20T15:38:12.671" v="230" actId="14430"/>
        <pc:sldMkLst>
          <pc:docMk/>
          <pc:sldMk cId="3876605623" sldId="554"/>
        </pc:sldMkLst>
        <pc:spChg chg="mod">
          <ac:chgData name="Oleksandr Novosad" userId="c927099f-5735-4dd7-9a2c-46bcd96f1461" providerId="ADAL" clId="{81CA4F27-BF09-426F-B990-4FAB2116EC69}" dt="2020-11-20T15:38:12.308" v="229" actId="14430"/>
          <ac:spMkLst>
            <pc:docMk/>
            <pc:sldMk cId="3876605623" sldId="554"/>
            <ac:spMk id="11" creationId="{009DF0AA-D239-4B75-9B21-BB53AFCD7D97}"/>
          </ac:spMkLst>
        </pc:spChg>
        <pc:spChg chg="mod">
          <ac:chgData name="Oleksandr Novosad" userId="c927099f-5735-4dd7-9a2c-46bcd96f1461" providerId="ADAL" clId="{81CA4F27-BF09-426F-B990-4FAB2116EC69}" dt="2020-11-20T15:38:12.671" v="230" actId="14430"/>
          <ac:spMkLst>
            <pc:docMk/>
            <pc:sldMk cId="3876605623" sldId="554"/>
            <ac:spMk id="12" creationId="{05EFCBC4-D338-4871-81F5-60E6B69CC350}"/>
          </ac:spMkLst>
        </pc:spChg>
      </pc:sldChg>
      <pc:sldChg chg="modSp">
        <pc:chgData name="Oleksandr Novosad" userId="c927099f-5735-4dd7-9a2c-46bcd96f1461" providerId="ADAL" clId="{81CA4F27-BF09-426F-B990-4FAB2116EC69}" dt="2020-11-20T15:38:13.345" v="231" actId="14430"/>
        <pc:sldMkLst>
          <pc:docMk/>
          <pc:sldMk cId="1775049529" sldId="555"/>
        </pc:sldMkLst>
        <pc:spChg chg="mod">
          <ac:chgData name="Oleksandr Novosad" userId="c927099f-5735-4dd7-9a2c-46bcd96f1461" providerId="ADAL" clId="{81CA4F27-BF09-426F-B990-4FAB2116EC69}" dt="2020-11-20T15:38:13.345" v="231" actId="14430"/>
          <ac:spMkLst>
            <pc:docMk/>
            <pc:sldMk cId="1775049529" sldId="555"/>
            <ac:spMk id="9" creationId="{7B089D5F-8020-4627-AC1C-125B4CA65ED4}"/>
          </ac:spMkLst>
        </pc:spChg>
      </pc:sldChg>
      <pc:sldChg chg="modSp">
        <pc:chgData name="Oleksandr Novosad" userId="c927099f-5735-4dd7-9a2c-46bcd96f1461" providerId="ADAL" clId="{81CA4F27-BF09-426F-B990-4FAB2116EC69}" dt="2020-11-20T15:38:16.666" v="233" actId="14430"/>
        <pc:sldMkLst>
          <pc:docMk/>
          <pc:sldMk cId="3396020871" sldId="556"/>
        </pc:sldMkLst>
        <pc:spChg chg="mod">
          <ac:chgData name="Oleksandr Novosad" userId="c927099f-5735-4dd7-9a2c-46bcd96f1461" providerId="ADAL" clId="{81CA4F27-BF09-426F-B990-4FAB2116EC69}" dt="2020-11-20T15:38:16.666" v="233" actId="14430"/>
          <ac:spMkLst>
            <pc:docMk/>
            <pc:sldMk cId="3396020871" sldId="556"/>
            <ac:spMk id="11" creationId="{E099817F-2E39-44A1-A4BA-133B09031F3F}"/>
          </ac:spMkLst>
        </pc:spChg>
        <pc:spChg chg="mod">
          <ac:chgData name="Oleksandr Novosad" userId="c927099f-5735-4dd7-9a2c-46bcd96f1461" providerId="ADAL" clId="{81CA4F27-BF09-426F-B990-4FAB2116EC69}" dt="2020-11-20T15:38:15.015" v="232" actId="14430"/>
          <ac:spMkLst>
            <pc:docMk/>
            <pc:sldMk cId="3396020871" sldId="556"/>
            <ac:spMk id="12" creationId="{7131C7C1-87D5-4809-83A3-C307E951A7B4}"/>
          </ac:spMkLst>
        </pc:spChg>
      </pc:sldChg>
      <pc:sldChg chg="modSp">
        <pc:chgData name="Oleksandr Novosad" userId="c927099f-5735-4dd7-9a2c-46bcd96f1461" providerId="ADAL" clId="{81CA4F27-BF09-426F-B990-4FAB2116EC69}" dt="2020-11-20T15:38:18.144" v="235" actId="14430"/>
        <pc:sldMkLst>
          <pc:docMk/>
          <pc:sldMk cId="2393729868" sldId="557"/>
        </pc:sldMkLst>
        <pc:spChg chg="mod">
          <ac:chgData name="Oleksandr Novosad" userId="c927099f-5735-4dd7-9a2c-46bcd96f1461" providerId="ADAL" clId="{81CA4F27-BF09-426F-B990-4FAB2116EC69}" dt="2020-11-20T15:38:17.749" v="234" actId="14430"/>
          <ac:spMkLst>
            <pc:docMk/>
            <pc:sldMk cId="2393729868" sldId="557"/>
            <ac:spMk id="11" creationId="{AFC15970-6C5B-443B-905C-9D1460D0C944}"/>
          </ac:spMkLst>
        </pc:spChg>
        <pc:spChg chg="mod">
          <ac:chgData name="Oleksandr Novosad" userId="c927099f-5735-4dd7-9a2c-46bcd96f1461" providerId="ADAL" clId="{81CA4F27-BF09-426F-B990-4FAB2116EC69}" dt="2020-11-20T15:38:18.144" v="235" actId="14430"/>
          <ac:spMkLst>
            <pc:docMk/>
            <pc:sldMk cId="2393729868" sldId="557"/>
            <ac:spMk id="12" creationId="{3436790C-4096-4226-86D1-CC137861CC48}"/>
          </ac:spMkLst>
        </pc:spChg>
      </pc:sldChg>
      <pc:sldChg chg="modSp">
        <pc:chgData name="Oleksandr Novosad" userId="c927099f-5735-4dd7-9a2c-46bcd96f1461" providerId="ADAL" clId="{81CA4F27-BF09-426F-B990-4FAB2116EC69}" dt="2020-11-20T15:38:19.337" v="237" actId="14430"/>
        <pc:sldMkLst>
          <pc:docMk/>
          <pc:sldMk cId="251333758" sldId="558"/>
        </pc:sldMkLst>
        <pc:spChg chg="mod">
          <ac:chgData name="Oleksandr Novosad" userId="c927099f-5735-4dd7-9a2c-46bcd96f1461" providerId="ADAL" clId="{81CA4F27-BF09-426F-B990-4FAB2116EC69}" dt="2020-11-20T15:38:19.337" v="237" actId="14430"/>
          <ac:spMkLst>
            <pc:docMk/>
            <pc:sldMk cId="251333758" sldId="558"/>
            <ac:spMk id="11" creationId="{ED1B0C86-0830-49D0-8289-49C7DA73CF42}"/>
          </ac:spMkLst>
        </pc:spChg>
        <pc:spChg chg="mod">
          <ac:chgData name="Oleksandr Novosad" userId="c927099f-5735-4dd7-9a2c-46bcd96f1461" providerId="ADAL" clId="{81CA4F27-BF09-426F-B990-4FAB2116EC69}" dt="2020-11-20T15:38:19.009" v="236" actId="14430"/>
          <ac:spMkLst>
            <pc:docMk/>
            <pc:sldMk cId="251333758" sldId="558"/>
            <ac:spMk id="12" creationId="{A1140220-7491-48BB-9F77-39FB6E73CE0A}"/>
          </ac:spMkLst>
        </pc:spChg>
      </pc:sldChg>
      <pc:sldChg chg="modSp">
        <pc:chgData name="Oleksandr Novosad" userId="c927099f-5735-4dd7-9a2c-46bcd96f1461" providerId="ADAL" clId="{81CA4F27-BF09-426F-B990-4FAB2116EC69}" dt="2020-11-20T15:38:20.499" v="239" actId="14430"/>
        <pc:sldMkLst>
          <pc:docMk/>
          <pc:sldMk cId="285911994" sldId="559"/>
        </pc:sldMkLst>
        <pc:spChg chg="mod">
          <ac:chgData name="Oleksandr Novosad" userId="c927099f-5735-4dd7-9a2c-46bcd96f1461" providerId="ADAL" clId="{81CA4F27-BF09-426F-B990-4FAB2116EC69}" dt="2020-11-20T15:38:20.157" v="238" actId="14430"/>
          <ac:spMkLst>
            <pc:docMk/>
            <pc:sldMk cId="285911994" sldId="559"/>
            <ac:spMk id="11" creationId="{F4A96E9B-2EBA-48B2-826E-EDEA4415179B}"/>
          </ac:spMkLst>
        </pc:spChg>
        <pc:spChg chg="mod">
          <ac:chgData name="Oleksandr Novosad" userId="c927099f-5735-4dd7-9a2c-46bcd96f1461" providerId="ADAL" clId="{81CA4F27-BF09-426F-B990-4FAB2116EC69}" dt="2020-11-20T15:38:20.499" v="239" actId="14430"/>
          <ac:spMkLst>
            <pc:docMk/>
            <pc:sldMk cId="285911994" sldId="559"/>
            <ac:spMk id="12" creationId="{37BF1880-E98A-4F83-88C2-1A6B3CEB08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332"/>
          </a:xfrm>
          <a:prstGeom prst="rect">
            <a:avLst/>
          </a:prstGeom>
        </p:spPr>
        <p:txBody>
          <a:bodyPr vert="horz" lIns="91440" tIns="45720" rIns="91440" bIns="45720" rtlCol="0"/>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50443" y="0"/>
            <a:ext cx="2945659" cy="496332"/>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11/20/2020</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9428583"/>
            <a:ext cx="2945659" cy="496332"/>
          </a:xfrm>
          <a:prstGeom prst="rect">
            <a:avLst/>
          </a:prstGeom>
        </p:spPr>
        <p:txBody>
          <a:bodyPr vert="horz" lIns="91440" tIns="45720" rIns="91440" bIns="45720" rtlCol="0" anchor="b"/>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50443" y="9428583"/>
            <a:ext cx="2945659" cy="496332"/>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332"/>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3" name="Date Placeholder 2"/>
          <p:cNvSpPr>
            <a:spLocks noGrp="1"/>
          </p:cNvSpPr>
          <p:nvPr>
            <p:ph type="dt" idx="1"/>
          </p:nvPr>
        </p:nvSpPr>
        <p:spPr bwMode="gray">
          <a:xfrm>
            <a:off x="3850443" y="0"/>
            <a:ext cx="2945659" cy="496332"/>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11/20/2020</a:t>
            </a:fld>
            <a:endParaRPr lang="en-US" dirty="0"/>
          </a:p>
        </p:txBody>
      </p:sp>
      <p:sp>
        <p:nvSpPr>
          <p:cNvPr id="4" name="Slide Image Placeholder 3"/>
          <p:cNvSpPr>
            <a:spLocks noGrp="1" noRot="1" noChangeAspect="1"/>
          </p:cNvSpPr>
          <p:nvPr>
            <p:ph type="sldImg" idx="2"/>
          </p:nvPr>
        </p:nvSpPr>
        <p:spPr bwMode="gray">
          <a:xfrm>
            <a:off x="93663" y="744538"/>
            <a:ext cx="6616700" cy="3722687"/>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0446" y="4715153"/>
            <a:ext cx="6036783" cy="4466987"/>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0" y="9428583"/>
            <a:ext cx="2945659" cy="496332"/>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50443" y="9428583"/>
            <a:ext cx="2945659" cy="496332"/>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dirty="0"/>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Master" Target="../slideMasters/slideMaster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29.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image" Target="../media/image14.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9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 r="7"/>
          <a:stretch/>
        </p:blipFill>
        <p:spPr bwMode="gray">
          <a:xfrm>
            <a:off x="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6"/>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ctrTitle"/>
          </p:nvPr>
        </p:nvSpPr>
        <p:spPr bwMode="gray">
          <a:xfrm>
            <a:off x="340519" y="5205567"/>
            <a:ext cx="10112148" cy="504000"/>
          </a:xfrm>
        </p:spPr>
        <p:txBody>
          <a:bodyPr lIns="0" tIns="0" rIns="0" bIns="0"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bwMode="gray">
          <a:xfrm>
            <a:off x="340520"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0"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0"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81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7488BFE-015E-452C-932B-DB979AC8F282}"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6" name="Subtitle 2"/>
          <p:cNvSpPr>
            <a:spLocks noGrp="1"/>
          </p:cNvSpPr>
          <p:nvPr>
            <p:ph type="subTitle" idx="13"/>
          </p:nvPr>
        </p:nvSpPr>
        <p:spPr bwMode="gray">
          <a:xfrm>
            <a:off x="334139"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Text Placeholder 11"/>
          <p:cNvSpPr>
            <a:spLocks noGrp="1"/>
          </p:cNvSpPr>
          <p:nvPr>
            <p:ph type="body" sz="quarter" idx="16"/>
          </p:nvPr>
        </p:nvSpPr>
        <p:spPr bwMode="gray">
          <a:xfrm>
            <a:off x="332368" y="1931192"/>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5"/>
          <p:cNvSpPr>
            <a:spLocks noGrp="1"/>
          </p:cNvSpPr>
          <p:nvPr>
            <p:ph sz="quarter" idx="19"/>
          </p:nvPr>
        </p:nvSpPr>
        <p:spPr bwMode="gray">
          <a:xfrm>
            <a:off x="332367" y="2317637"/>
            <a:ext cx="11520000" cy="3594212"/>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261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Divider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5639" y="3225600"/>
            <a:ext cx="8815185" cy="666000"/>
          </a:xfrm>
        </p:spPr>
        <p:txBody>
          <a:bodyPr anchor="t"/>
          <a:lstStyle>
            <a:lvl1pPr algn="l">
              <a:defRPr sz="4800">
                <a:solidFill>
                  <a:schemeClr val="tx1"/>
                </a:solidFill>
              </a:defRPr>
            </a:lvl1pPr>
          </a:lstStyle>
          <a:p>
            <a:r>
              <a:rPr lang="en-US" dirty="0"/>
              <a:t>Divider</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4566" y="3945041"/>
            <a:ext cx="8815185" cy="648000"/>
          </a:xfrm>
        </p:spPr>
        <p:txBody>
          <a:bodyPr lIns="36000" tIns="0"/>
          <a:lstStyle>
            <a:lvl1pPr marL="0" indent="0" algn="l">
              <a:buNone/>
              <a:defRPr sz="320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Version 1.0</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FA1122BB-230C-4847-B4DB-5993ECBB9E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3DEE2B61-FBE9-4E5F-BE7B-55479B0F5A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EBD09944-D74A-4A12-B3E2-E9738BE1E4B8}"/>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251126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TextBox 6">
            <a:extLst>
              <a:ext uri="{FF2B5EF4-FFF2-40B4-BE49-F238E27FC236}">
                <a16:creationId xmlns:a16="http://schemas.microsoft.com/office/drawing/2014/main" id="{CF3CEB55-43B2-42DD-BF0B-B2695AECA814}"/>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9785914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TextBox 7">
            <a:extLst>
              <a:ext uri="{FF2B5EF4-FFF2-40B4-BE49-F238E27FC236}">
                <a16:creationId xmlns:a16="http://schemas.microsoft.com/office/drawing/2014/main" id="{2C952F2A-5B19-4C40-87A1-F6B2C675C7F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8868842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2" name="Content Placeholder 8">
            <a:extLst>
              <a:ext uri="{FF2B5EF4-FFF2-40B4-BE49-F238E27FC236}">
                <a16:creationId xmlns:a16="http://schemas.microsoft.com/office/drawing/2014/main" id="{6F615568-8BB1-4119-9F0E-EB669FFD48CE}"/>
              </a:ext>
            </a:extLst>
          </p:cNvPr>
          <p:cNvSpPr>
            <a:spLocks noGrp="1"/>
          </p:cNvSpPr>
          <p:nvPr>
            <p:ph sz="quarter" idx="21"/>
          </p:nvPr>
        </p:nvSpPr>
        <p:spPr bwMode="gray">
          <a:xfrm>
            <a:off x="263525" y="1484462"/>
            <a:ext cx="11664950" cy="4860776"/>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2B33F7BB-2950-4BC1-A9AA-52FECA7F766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2D88CB0B-8C40-4BC9-A32E-CDBCE3A9469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93917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484462"/>
            <a:ext cx="11664950" cy="4110440"/>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0" name="Title 1">
            <a:extLst>
              <a:ext uri="{FF2B5EF4-FFF2-40B4-BE49-F238E27FC236}">
                <a16:creationId xmlns:a16="http://schemas.microsoft.com/office/drawing/2014/main" id="{C2C57A89-9255-4D37-ADA0-58485848A93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7C3482C8-98FA-4873-83FB-22680F956D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65044153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3EB01191-2991-470F-8717-A3BD9DDF0C5F}"/>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914AFA3A-01C4-4253-93CD-F91EDA80485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069641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a:extLst>
              <a:ext uri="{FF2B5EF4-FFF2-40B4-BE49-F238E27FC236}">
                <a16:creationId xmlns:a16="http://schemas.microsoft.com/office/drawing/2014/main" id="{AABAAD68-8B16-486F-BAEC-5ACAD86B61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F10F195E-83B2-41A2-8F36-04F29336C23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3CE987E3-375B-412A-B11B-3C2584C4B8D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39292281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2)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77CF11F9-392A-4F9A-A9E9-90FDCBED0EAE}"/>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0" name="Text Placeholder 11">
            <a:extLst>
              <a:ext uri="{FF2B5EF4-FFF2-40B4-BE49-F238E27FC236}">
                <a16:creationId xmlns:a16="http://schemas.microsoft.com/office/drawing/2014/main" id="{684B176C-259C-4283-A8C6-335BD6553B0C}"/>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Content Placeholder 3">
            <a:extLst>
              <a:ext uri="{FF2B5EF4-FFF2-40B4-BE49-F238E27FC236}">
                <a16:creationId xmlns:a16="http://schemas.microsoft.com/office/drawing/2014/main" id="{2EE9DBAB-CFE0-42C2-B2D3-65B2D93F8BB9}"/>
              </a:ext>
            </a:extLst>
          </p:cNvPr>
          <p:cNvSpPr>
            <a:spLocks noGrp="1"/>
          </p:cNvSpPr>
          <p:nvPr>
            <p:ph sz="quarter" idx="20"/>
          </p:nvPr>
        </p:nvSpPr>
        <p:spPr bwMode="gray">
          <a:xfrm>
            <a:off x="6310511" y="1844826"/>
            <a:ext cx="5616503"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3">
            <a:extLst>
              <a:ext uri="{FF2B5EF4-FFF2-40B4-BE49-F238E27FC236}">
                <a16:creationId xmlns:a16="http://schemas.microsoft.com/office/drawing/2014/main" id="{5CDF3E76-DB43-4E8F-87C4-29ECB443862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51CEF45-E1E5-4A09-AF12-AA34392BA9A5}"/>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19" name="Picture Placeholder 24">
            <a:extLst>
              <a:ext uri="{FF2B5EF4-FFF2-40B4-BE49-F238E27FC236}">
                <a16:creationId xmlns:a16="http://schemas.microsoft.com/office/drawing/2014/main" id="{4BDB2C87-BA9A-4C26-B071-D2A7AE38188C}"/>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8E51AC65-A913-4EDC-BBFD-A07E0F97055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6686C526-7F58-4568-B39A-397BB90D5FF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1053713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2) &amp; Content (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6" name="Text Placeholder 11">
            <a:extLst>
              <a:ext uri="{FF2B5EF4-FFF2-40B4-BE49-F238E27FC236}">
                <a16:creationId xmlns:a16="http://schemas.microsoft.com/office/drawing/2014/main" id="{BE773D7E-8737-4549-BA6F-9CD12F2D24F5}"/>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7" name="Text Placeholder 11">
            <a:extLst>
              <a:ext uri="{FF2B5EF4-FFF2-40B4-BE49-F238E27FC236}">
                <a16:creationId xmlns:a16="http://schemas.microsoft.com/office/drawing/2014/main" id="{7F36FFC0-2B26-4B6E-81E9-87E8914B4DE9}"/>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8" name="Content Placeholder 3">
            <a:extLst>
              <a:ext uri="{FF2B5EF4-FFF2-40B4-BE49-F238E27FC236}">
                <a16:creationId xmlns:a16="http://schemas.microsoft.com/office/drawing/2014/main" id="{CB0DE72E-A072-4713-B9D3-7CF3F972BD71}"/>
              </a:ext>
            </a:extLst>
          </p:cNvPr>
          <p:cNvSpPr>
            <a:spLocks noGrp="1"/>
          </p:cNvSpPr>
          <p:nvPr>
            <p:ph sz="quarter" idx="20"/>
          </p:nvPr>
        </p:nvSpPr>
        <p:spPr bwMode="gray">
          <a:xfrm>
            <a:off x="6310511" y="1844826"/>
            <a:ext cx="5616503"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a:extLst>
              <a:ext uri="{FF2B5EF4-FFF2-40B4-BE49-F238E27FC236}">
                <a16:creationId xmlns:a16="http://schemas.microsoft.com/office/drawing/2014/main" id="{06D04365-BF08-447A-9A64-A43CDFB2EB55}"/>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EA4E27D0-DBD6-427E-9C38-152E21795D9A}"/>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85C309D6-3FA5-498F-AC6B-F6A20E8C6D33}"/>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73C95AB0-9EAA-43E7-85C6-A45B2EDF1518}"/>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21" name="Title 1">
            <a:extLst>
              <a:ext uri="{FF2B5EF4-FFF2-40B4-BE49-F238E27FC236}">
                <a16:creationId xmlns:a16="http://schemas.microsoft.com/office/drawing/2014/main" id="{60F44204-EEB3-4F01-B49E-2A16F4D8A8E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7514B1AC-B0D0-413B-AA1B-BEED78B23AC5}"/>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0134982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8" name="Picture Placeholder 3">
            <a:extLst>
              <a:ext uri="{FF2B5EF4-FFF2-40B4-BE49-F238E27FC236}">
                <a16:creationId xmlns:a16="http://schemas.microsoft.com/office/drawing/2014/main" id="{33F13BF9-1311-4811-A51C-9FFEF446C948}"/>
              </a:ext>
            </a:extLst>
          </p:cNvPr>
          <p:cNvSpPr>
            <a:spLocks noGrp="1"/>
          </p:cNvSpPr>
          <p:nvPr>
            <p:ph type="pic" sz="quarter" idx="18"/>
          </p:nvPr>
        </p:nvSpPr>
        <p:spPr>
          <a:xfrm>
            <a:off x="6310313" y="1473607"/>
            <a:ext cx="5616575"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D81C83C8-EE7C-474B-8A4C-FA0B57CF4633}"/>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90F2AEDF-5408-4280-B382-645AF1003C8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AD1B31ED-E7F7-4220-8A41-FD0D2DB4229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BE8EF401-6305-46FB-917A-F935E5C554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52931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9" name="Straight Connector 8"/>
          <p:cNvCxnSpPr/>
          <p:nvPr userDrawn="1"/>
        </p:nvCxnSpPr>
        <p:spPr bwMode="gray">
          <a:xfrm>
            <a:off x="42716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0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6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82100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6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0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6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82100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333263" y="1931195"/>
            <a:ext cx="3643200" cy="180926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4271664"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8210064"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333263"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4271664"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8210064"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41593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2) &amp; Box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Picture Placeholder 3">
            <a:extLst>
              <a:ext uri="{FF2B5EF4-FFF2-40B4-BE49-F238E27FC236}">
                <a16:creationId xmlns:a16="http://schemas.microsoft.com/office/drawing/2014/main" id="{545FE617-D52B-476E-948B-310DEA38FD3E}"/>
              </a:ext>
            </a:extLst>
          </p:cNvPr>
          <p:cNvSpPr>
            <a:spLocks noGrp="1"/>
          </p:cNvSpPr>
          <p:nvPr>
            <p:ph type="pic" sz="quarter" idx="18"/>
          </p:nvPr>
        </p:nvSpPr>
        <p:spPr>
          <a:xfrm>
            <a:off x="6310313" y="1473607"/>
            <a:ext cx="5616575" cy="4187622"/>
          </a:xfrm>
          <a:noFill/>
        </p:spPr>
        <p:txBody>
          <a:bodyPr tIns="756000" anchor="ctr"/>
          <a:lstStyle>
            <a:lvl1pPr algn="ctr">
              <a:defRPr>
                <a:solidFill>
                  <a:schemeClr val="accent4"/>
                </a:solidFill>
              </a:defRPr>
            </a:lvl1pPr>
          </a:lstStyle>
          <a:p>
            <a:r>
              <a:rPr lang="en-US" dirty="0"/>
              <a:t>Click icon to add picture</a:t>
            </a:r>
          </a:p>
        </p:txBody>
      </p:sp>
      <p:sp>
        <p:nvSpPr>
          <p:cNvPr id="12" name="Text Placeholder 11">
            <a:extLst>
              <a:ext uri="{FF2B5EF4-FFF2-40B4-BE49-F238E27FC236}">
                <a16:creationId xmlns:a16="http://schemas.microsoft.com/office/drawing/2014/main" id="{08FD9A92-F0CB-4C7E-924C-849F9F88C97A}"/>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3" name="Content Placeholder 3">
            <a:extLst>
              <a:ext uri="{FF2B5EF4-FFF2-40B4-BE49-F238E27FC236}">
                <a16:creationId xmlns:a16="http://schemas.microsoft.com/office/drawing/2014/main" id="{18FC10F9-7B1A-4EE2-839B-96181B8B1B71}"/>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472A5454-E304-485F-BED3-72DE598380D5}"/>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B7C40710-3A2B-42E1-9BDA-515066820A14}"/>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TextBox 9">
            <a:extLst>
              <a:ext uri="{FF2B5EF4-FFF2-40B4-BE49-F238E27FC236}">
                <a16:creationId xmlns:a16="http://schemas.microsoft.com/office/drawing/2014/main" id="{230E8545-8FA3-498E-8E1D-54E551CB2DD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402802364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2) &amp; Content (2)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0" name="Text Placeholder 11">
            <a:extLst>
              <a:ext uri="{FF2B5EF4-FFF2-40B4-BE49-F238E27FC236}">
                <a16:creationId xmlns:a16="http://schemas.microsoft.com/office/drawing/2014/main" id="{A599E7F5-F415-4C65-8A99-EC0A5EE97939}"/>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27E9E322-46EC-4812-B19E-68EF57BB65AB}"/>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7AECB15B-5F0D-4632-BB23-2A56F9E9A20E}"/>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5" name="Content Placeholder 3">
            <a:extLst>
              <a:ext uri="{FF2B5EF4-FFF2-40B4-BE49-F238E27FC236}">
                <a16:creationId xmlns:a16="http://schemas.microsoft.com/office/drawing/2014/main" id="{E9CCB12E-B98C-43F0-816E-4E115D505FDA}"/>
              </a:ext>
            </a:extLst>
          </p:cNvPr>
          <p:cNvSpPr>
            <a:spLocks noGrp="1"/>
          </p:cNvSpPr>
          <p:nvPr>
            <p:ph sz="quarter" idx="20"/>
          </p:nvPr>
        </p:nvSpPr>
        <p:spPr bwMode="gray">
          <a:xfrm>
            <a:off x="4365111" y="1844825"/>
            <a:ext cx="7560915" cy="450040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4">
            <a:extLst>
              <a:ext uri="{FF2B5EF4-FFF2-40B4-BE49-F238E27FC236}">
                <a16:creationId xmlns:a16="http://schemas.microsoft.com/office/drawing/2014/main" id="{F9D3C576-FBDE-46B6-AA30-0C55A156B71C}"/>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A6CD859-3AF2-4F5D-B600-9B09D76CDA84}"/>
              </a:ext>
            </a:extLst>
          </p:cNvPr>
          <p:cNvSpPr>
            <a:spLocks noGrp="1"/>
          </p:cNvSpPr>
          <p:nvPr>
            <p:ph type="pic" sz="quarter" idx="34" hasCustomPrompt="1"/>
          </p:nvPr>
        </p:nvSpPr>
        <p:spPr>
          <a:xfrm>
            <a:off x="4366172" y="1361963"/>
            <a:ext cx="7560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C9BC0EB3-0C96-4FAD-BB70-3339053B8995}"/>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E4B3E7E4-2BE6-4AB6-A8FC-7530D6CCE4B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4146978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2) &amp; Content (2) &amp; Box (v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Text Placeholder 11">
            <a:extLst>
              <a:ext uri="{FF2B5EF4-FFF2-40B4-BE49-F238E27FC236}">
                <a16:creationId xmlns:a16="http://schemas.microsoft.com/office/drawing/2014/main" id="{AD71F2CD-2ABA-47E7-80A2-CB4906495392}"/>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12D8E76E-A1D6-4C7B-AC9A-D9C66C06AF94}"/>
              </a:ext>
            </a:extLst>
          </p:cNvPr>
          <p:cNvSpPr>
            <a:spLocks noGrp="1"/>
          </p:cNvSpPr>
          <p:nvPr>
            <p:ph sz="quarter" idx="19"/>
          </p:nvPr>
        </p:nvSpPr>
        <p:spPr bwMode="gray">
          <a:xfrm>
            <a:off x="263524" y="1844826"/>
            <a:ext cx="3671175" cy="375008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1">
            <a:extLst>
              <a:ext uri="{FF2B5EF4-FFF2-40B4-BE49-F238E27FC236}">
                <a16:creationId xmlns:a16="http://schemas.microsoft.com/office/drawing/2014/main" id="{0D895BA9-38D6-49B2-82EE-7B9807252862}"/>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6071C9E5-62CE-489F-BACC-9EE6ECE4F55F}"/>
              </a:ext>
            </a:extLst>
          </p:cNvPr>
          <p:cNvSpPr>
            <a:spLocks noGrp="1"/>
          </p:cNvSpPr>
          <p:nvPr>
            <p:ph sz="quarter" idx="20"/>
          </p:nvPr>
        </p:nvSpPr>
        <p:spPr bwMode="gray">
          <a:xfrm>
            <a:off x="4365111" y="1844826"/>
            <a:ext cx="75609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a:extLst>
              <a:ext uri="{FF2B5EF4-FFF2-40B4-BE49-F238E27FC236}">
                <a16:creationId xmlns:a16="http://schemas.microsoft.com/office/drawing/2014/main" id="{1BDAA8F4-93B7-40C6-881D-E92B143E296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75AAE91B-79B3-457D-9CD4-78C1F47A511E}"/>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6" name="Picture Placeholder 24">
            <a:extLst>
              <a:ext uri="{FF2B5EF4-FFF2-40B4-BE49-F238E27FC236}">
                <a16:creationId xmlns:a16="http://schemas.microsoft.com/office/drawing/2014/main" id="{B7A65987-557C-4F64-B8D5-BEF9A2400CB2}"/>
              </a:ext>
            </a:extLst>
          </p:cNvPr>
          <p:cNvSpPr>
            <a:spLocks noGrp="1"/>
          </p:cNvSpPr>
          <p:nvPr>
            <p:ph type="pic" sz="quarter" idx="34" hasCustomPrompt="1"/>
          </p:nvPr>
        </p:nvSpPr>
        <p:spPr>
          <a:xfrm>
            <a:off x="4366172" y="1361963"/>
            <a:ext cx="7560000" cy="28800"/>
          </a:xfrm>
          <a:solidFill>
            <a:schemeClr val="tx1"/>
          </a:solidFill>
          <a:ln>
            <a:noFill/>
          </a:ln>
        </p:spPr>
        <p:txBody>
          <a:bodyPr/>
          <a:lstStyle/>
          <a:p>
            <a:r>
              <a:rPr lang="en-US" dirty="0"/>
              <a:t>.</a:t>
            </a:r>
          </a:p>
        </p:txBody>
      </p:sp>
      <p:sp>
        <p:nvSpPr>
          <p:cNvPr id="17" name="Title 1">
            <a:extLst>
              <a:ext uri="{FF2B5EF4-FFF2-40B4-BE49-F238E27FC236}">
                <a16:creationId xmlns:a16="http://schemas.microsoft.com/office/drawing/2014/main" id="{3669DD4F-6CD1-4129-972D-E8E5288D56B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6EA9B50B-2C45-451E-9A5E-708394E330A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90500241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2.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4365625" y="1473607"/>
            <a:ext cx="7561263"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12445A48-DFDC-4E09-8D6E-8099DA8B659E}"/>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C96F22-1D0B-46E5-954A-AA05B097B747}"/>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57C3C68D-E277-49A8-834F-0D34C53437E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48862181-B35D-4964-940E-27183DC6BD5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4812994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Content (2.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0AEFB7B0-854C-45D4-A22F-879EC656594B}"/>
              </a:ext>
            </a:extLst>
          </p:cNvPr>
          <p:cNvSpPr>
            <a:spLocks noGrp="1"/>
          </p:cNvSpPr>
          <p:nvPr>
            <p:ph type="pic" sz="quarter" idx="18"/>
          </p:nvPr>
        </p:nvSpPr>
        <p:spPr>
          <a:xfrm>
            <a:off x="4365625" y="1473607"/>
            <a:ext cx="7561263" cy="4187634"/>
          </a:xfrm>
          <a:noFill/>
        </p:spPr>
        <p:txBody>
          <a:bodyPr tIns="756000" anchor="ctr"/>
          <a:lstStyle>
            <a:lvl1pPr algn="ctr">
              <a:defRPr>
                <a:solidFill>
                  <a:schemeClr val="accent4"/>
                </a:solidFill>
              </a:defRPr>
            </a:lvl1pPr>
          </a:lstStyle>
          <a:p>
            <a:r>
              <a:rPr lang="en-US" dirty="0"/>
              <a:t>Click icon to add picture</a:t>
            </a:r>
          </a:p>
        </p:txBody>
      </p:sp>
      <p:sp>
        <p:nvSpPr>
          <p:cNvPr id="10" name="Text Placeholder 11">
            <a:extLst>
              <a:ext uri="{FF2B5EF4-FFF2-40B4-BE49-F238E27FC236}">
                <a16:creationId xmlns:a16="http://schemas.microsoft.com/office/drawing/2014/main" id="{78A8AAB4-C8C7-488C-83C0-22CAE59FCCFF}"/>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tx2"/>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11" name="Content Placeholder 3">
            <a:extLst>
              <a:ext uri="{FF2B5EF4-FFF2-40B4-BE49-F238E27FC236}">
                <a16:creationId xmlns:a16="http://schemas.microsoft.com/office/drawing/2014/main" id="{FA58BBDD-2EE1-4C1F-AB47-C6391021C845}"/>
              </a:ext>
            </a:extLst>
          </p:cNvPr>
          <p:cNvSpPr>
            <a:spLocks noGrp="1"/>
          </p:cNvSpPr>
          <p:nvPr>
            <p:ph sz="quarter" idx="19"/>
          </p:nvPr>
        </p:nvSpPr>
        <p:spPr bwMode="gray">
          <a:xfrm>
            <a:off x="263524" y="1844826"/>
            <a:ext cx="3671175" cy="381641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a:extLst>
              <a:ext uri="{FF2B5EF4-FFF2-40B4-BE49-F238E27FC236}">
                <a16:creationId xmlns:a16="http://schemas.microsoft.com/office/drawing/2014/main" id="{0D4FF23E-C363-4D06-8128-2E419B877AA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itle 1">
            <a:extLst>
              <a:ext uri="{FF2B5EF4-FFF2-40B4-BE49-F238E27FC236}">
                <a16:creationId xmlns:a16="http://schemas.microsoft.com/office/drawing/2014/main" id="{0BDFCA8A-B0DF-438D-A645-00DAEE4E93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96929501-833C-4607-9B61-F41B9EB227B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101218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F447530-1BB2-420E-A7A1-85F58824AC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E07E792D-68AC-4DF4-BC0D-24268577B0E0}"/>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3073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CDA80729-DBFE-418B-9D52-CF6041D6EDC0}"/>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Text Placeholder 11">
            <a:extLst>
              <a:ext uri="{FF2B5EF4-FFF2-40B4-BE49-F238E27FC236}">
                <a16:creationId xmlns:a16="http://schemas.microsoft.com/office/drawing/2014/main" id="{57E98820-E129-4E41-8580-1A0D210E0A27}"/>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3" name="Text Placeholder 11">
            <a:extLst>
              <a:ext uri="{FF2B5EF4-FFF2-40B4-BE49-F238E27FC236}">
                <a16:creationId xmlns:a16="http://schemas.microsoft.com/office/drawing/2014/main" id="{FCF04A61-9D23-473E-B05F-E1C2B3AB85FE}"/>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Content Placeholder 3">
            <a:extLst>
              <a:ext uri="{FF2B5EF4-FFF2-40B4-BE49-F238E27FC236}">
                <a16:creationId xmlns:a16="http://schemas.microsoft.com/office/drawing/2014/main" id="{2FF70659-3D12-4399-BD53-03E120732342}"/>
              </a:ext>
            </a:extLst>
          </p:cNvPr>
          <p:cNvSpPr>
            <a:spLocks noGrp="1"/>
          </p:cNvSpPr>
          <p:nvPr>
            <p:ph sz="quarter" idx="26"/>
          </p:nvPr>
        </p:nvSpPr>
        <p:spPr bwMode="gray">
          <a:xfrm>
            <a:off x="4256388"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3">
            <a:extLst>
              <a:ext uri="{FF2B5EF4-FFF2-40B4-BE49-F238E27FC236}">
                <a16:creationId xmlns:a16="http://schemas.microsoft.com/office/drawing/2014/main" id="{D980C96F-688C-4820-9207-E738CE6AFDCD}"/>
              </a:ext>
            </a:extLst>
          </p:cNvPr>
          <p:cNvSpPr>
            <a:spLocks noGrp="1"/>
          </p:cNvSpPr>
          <p:nvPr>
            <p:ph sz="quarter" idx="27"/>
          </p:nvPr>
        </p:nvSpPr>
        <p:spPr bwMode="gray">
          <a:xfrm>
            <a:off x="8249250"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3">
            <a:extLst>
              <a:ext uri="{FF2B5EF4-FFF2-40B4-BE49-F238E27FC236}">
                <a16:creationId xmlns:a16="http://schemas.microsoft.com/office/drawing/2014/main" id="{054D3D82-4D02-426D-A4D3-ED7B4DB18F00}"/>
              </a:ext>
            </a:extLst>
          </p:cNvPr>
          <p:cNvSpPr>
            <a:spLocks noGrp="1"/>
          </p:cNvSpPr>
          <p:nvPr>
            <p:ph sz="quarter" idx="19"/>
          </p:nvPr>
        </p:nvSpPr>
        <p:spPr bwMode="gray">
          <a:xfrm>
            <a:off x="263524"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a:extLst>
              <a:ext uri="{FF2B5EF4-FFF2-40B4-BE49-F238E27FC236}">
                <a16:creationId xmlns:a16="http://schemas.microsoft.com/office/drawing/2014/main" id="{FD79CCB4-AEE2-44DB-95E4-B439552C0F88}"/>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0" name="Picture Placeholder 24">
            <a:extLst>
              <a:ext uri="{FF2B5EF4-FFF2-40B4-BE49-F238E27FC236}">
                <a16:creationId xmlns:a16="http://schemas.microsoft.com/office/drawing/2014/main" id="{7DBFF71D-6E5A-4E22-A71E-F124F677DB39}"/>
              </a:ext>
            </a:extLst>
          </p:cNvPr>
          <p:cNvSpPr>
            <a:spLocks noGrp="1"/>
          </p:cNvSpPr>
          <p:nvPr>
            <p:ph type="pic" sz="quarter" idx="33" hasCustomPrompt="1"/>
          </p:nvPr>
        </p:nvSpPr>
        <p:spPr>
          <a:xfrm>
            <a:off x="264913" y="1361963"/>
            <a:ext cx="3672000" cy="28800"/>
          </a:xfrm>
          <a:solidFill>
            <a:schemeClr val="tx2"/>
          </a:solidFill>
          <a:ln>
            <a:noFill/>
          </a:ln>
        </p:spPr>
        <p:txBody>
          <a:bodyPr/>
          <a:lstStyle/>
          <a:p>
            <a:r>
              <a:rPr lang="en-US" dirty="0"/>
              <a:t>.</a:t>
            </a:r>
          </a:p>
        </p:txBody>
      </p:sp>
      <p:sp>
        <p:nvSpPr>
          <p:cNvPr id="21" name="Picture Placeholder 24">
            <a:extLst>
              <a:ext uri="{FF2B5EF4-FFF2-40B4-BE49-F238E27FC236}">
                <a16:creationId xmlns:a16="http://schemas.microsoft.com/office/drawing/2014/main" id="{622D4D59-27F3-4DDC-8FC5-C4ECD1D442DA}"/>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DBC494C6-3B8F-4224-92F7-613D6D61555B}"/>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A777474D-3C2D-44B6-91A4-4BD1D8ED9D1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6" name="TextBox 15">
            <a:extLst>
              <a:ext uri="{FF2B5EF4-FFF2-40B4-BE49-F238E27FC236}">
                <a16:creationId xmlns:a16="http://schemas.microsoft.com/office/drawing/2014/main" id="{C5BE8BBD-8DA8-45AA-995A-9F149E50C0B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6703986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45" name="Text Placeholder 11">
            <a:extLst>
              <a:ext uri="{FF2B5EF4-FFF2-40B4-BE49-F238E27FC236}">
                <a16:creationId xmlns:a16="http://schemas.microsoft.com/office/drawing/2014/main" id="{6207F6BF-44C7-488D-ADCD-98805D32C39F}"/>
              </a:ext>
            </a:extLst>
          </p:cNvPr>
          <p:cNvSpPr>
            <a:spLocks noGrp="1"/>
          </p:cNvSpPr>
          <p:nvPr>
            <p:ph type="body" sz="quarter" idx="22"/>
          </p:nvPr>
        </p:nvSpPr>
        <p:spPr bwMode="gray">
          <a:xfrm>
            <a:off x="267018"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6" name="Text Placeholder 11">
            <a:extLst>
              <a:ext uri="{FF2B5EF4-FFF2-40B4-BE49-F238E27FC236}">
                <a16:creationId xmlns:a16="http://schemas.microsoft.com/office/drawing/2014/main" id="{DC9F35B5-C9B8-4D17-8513-69D23F7BF18C}"/>
              </a:ext>
            </a:extLst>
          </p:cNvPr>
          <p:cNvSpPr>
            <a:spLocks noGrp="1"/>
          </p:cNvSpPr>
          <p:nvPr>
            <p:ph type="body" sz="quarter" idx="23"/>
          </p:nvPr>
        </p:nvSpPr>
        <p:spPr bwMode="gray">
          <a:xfrm>
            <a:off x="4259881"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47" name="Text Placeholder 11">
            <a:extLst>
              <a:ext uri="{FF2B5EF4-FFF2-40B4-BE49-F238E27FC236}">
                <a16:creationId xmlns:a16="http://schemas.microsoft.com/office/drawing/2014/main" id="{D2E389A2-EF80-4B19-AFA8-B0AA653E44C8}"/>
              </a:ext>
            </a:extLst>
          </p:cNvPr>
          <p:cNvSpPr>
            <a:spLocks noGrp="1"/>
          </p:cNvSpPr>
          <p:nvPr>
            <p:ph type="body" sz="quarter" idx="25"/>
          </p:nvPr>
        </p:nvSpPr>
        <p:spPr bwMode="gray">
          <a:xfrm>
            <a:off x="8252743"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A758364A-C806-4BA7-B792-DB90C9E819DB}"/>
              </a:ext>
            </a:extLst>
          </p:cNvPr>
          <p:cNvSpPr>
            <a:spLocks noGrp="1"/>
          </p:cNvSpPr>
          <p:nvPr>
            <p:ph type="pic" sz="quarter" idx="33" hasCustomPrompt="1"/>
          </p:nvPr>
        </p:nvSpPr>
        <p:spPr>
          <a:xfrm>
            <a:off x="264913" y="5789080"/>
            <a:ext cx="3672000" cy="28800"/>
          </a:xfrm>
          <a:solidFill>
            <a:schemeClr val="tx2"/>
          </a:solidFill>
          <a:ln>
            <a:noFill/>
          </a:ln>
        </p:spPr>
        <p:txBody>
          <a:bodyPr/>
          <a:lstStyle>
            <a:lvl1pPr>
              <a:defRPr sz="100">
                <a:solidFill>
                  <a:schemeClr val="accent1"/>
                </a:solidFill>
              </a:defRPr>
            </a:lvl1pPr>
          </a:lstStyle>
          <a:p>
            <a:r>
              <a:rPr lang="en-US" dirty="0"/>
              <a:t>.</a:t>
            </a:r>
          </a:p>
        </p:txBody>
      </p:sp>
      <p:sp>
        <p:nvSpPr>
          <p:cNvPr id="23" name="Picture Placeholder 24">
            <a:extLst>
              <a:ext uri="{FF2B5EF4-FFF2-40B4-BE49-F238E27FC236}">
                <a16:creationId xmlns:a16="http://schemas.microsoft.com/office/drawing/2014/main" id="{C4A23AB8-CD51-4058-8CC8-C01436097FCF}"/>
              </a:ext>
            </a:extLst>
          </p:cNvPr>
          <p:cNvSpPr>
            <a:spLocks noGrp="1"/>
          </p:cNvSpPr>
          <p:nvPr>
            <p:ph type="pic" sz="quarter" idx="34" hasCustomPrompt="1"/>
          </p:nvPr>
        </p:nvSpPr>
        <p:spPr>
          <a:xfrm>
            <a:off x="4256388" y="5789080"/>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C057B5-5843-4C4F-8233-A70AE0C86453}"/>
              </a:ext>
            </a:extLst>
          </p:cNvPr>
          <p:cNvSpPr>
            <a:spLocks noGrp="1"/>
          </p:cNvSpPr>
          <p:nvPr>
            <p:ph type="pic" sz="quarter" idx="35" hasCustomPrompt="1"/>
          </p:nvPr>
        </p:nvSpPr>
        <p:spPr>
          <a:xfrm>
            <a:off x="8249486" y="5789080"/>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939DA7FE-EFD8-44FB-A789-66635C85AA8C}"/>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D8271637-1CDA-43C0-AACC-D0B663F26B6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3077673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31" name="Picture Placeholder 3">
            <a:extLst>
              <a:ext uri="{FF2B5EF4-FFF2-40B4-BE49-F238E27FC236}">
                <a16:creationId xmlns:a16="http://schemas.microsoft.com/office/drawing/2014/main" id="{F40D1890-8040-4006-A3B9-446A3E6E0CFB}"/>
              </a:ext>
            </a:extLst>
          </p:cNvPr>
          <p:cNvSpPr>
            <a:spLocks noGrp="1"/>
          </p:cNvSpPr>
          <p:nvPr>
            <p:ph type="pic" sz="quarter" idx="25"/>
          </p:nvPr>
        </p:nvSpPr>
        <p:spPr>
          <a:xfrm>
            <a:off x="263525"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2" name="Picture Placeholder 3">
            <a:extLst>
              <a:ext uri="{FF2B5EF4-FFF2-40B4-BE49-F238E27FC236}">
                <a16:creationId xmlns:a16="http://schemas.microsoft.com/office/drawing/2014/main" id="{47177829-69B6-4B8D-AA32-306D7D789445}"/>
              </a:ext>
            </a:extLst>
          </p:cNvPr>
          <p:cNvSpPr>
            <a:spLocks noGrp="1"/>
          </p:cNvSpPr>
          <p:nvPr>
            <p:ph type="pic" sz="quarter" idx="26"/>
          </p:nvPr>
        </p:nvSpPr>
        <p:spPr>
          <a:xfrm>
            <a:off x="4256389"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3" name="Picture Placeholder 3">
            <a:extLst>
              <a:ext uri="{FF2B5EF4-FFF2-40B4-BE49-F238E27FC236}">
                <a16:creationId xmlns:a16="http://schemas.microsoft.com/office/drawing/2014/main" id="{D9296858-018B-48AE-96A4-CE6634F857C5}"/>
              </a:ext>
            </a:extLst>
          </p:cNvPr>
          <p:cNvSpPr>
            <a:spLocks noGrp="1"/>
          </p:cNvSpPr>
          <p:nvPr>
            <p:ph type="pic" sz="quarter" idx="27"/>
          </p:nvPr>
        </p:nvSpPr>
        <p:spPr>
          <a:xfrm>
            <a:off x="8249252"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40" name="Text Placeholder 11">
            <a:extLst>
              <a:ext uri="{FF2B5EF4-FFF2-40B4-BE49-F238E27FC236}">
                <a16:creationId xmlns:a16="http://schemas.microsoft.com/office/drawing/2014/main" id="{14FDA7B6-0CB9-4801-8BCD-C533322EEF89}"/>
              </a:ext>
            </a:extLst>
          </p:cNvPr>
          <p:cNvSpPr>
            <a:spLocks noGrp="1"/>
          </p:cNvSpPr>
          <p:nvPr>
            <p:ph type="body" sz="quarter" idx="22"/>
          </p:nvPr>
        </p:nvSpPr>
        <p:spPr bwMode="gray">
          <a:xfrm>
            <a:off x="267018"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Text Placeholder 11">
            <a:extLst>
              <a:ext uri="{FF2B5EF4-FFF2-40B4-BE49-F238E27FC236}">
                <a16:creationId xmlns:a16="http://schemas.microsoft.com/office/drawing/2014/main" id="{01E9159C-B757-487C-ACBC-90F7041B08B6}"/>
              </a:ext>
            </a:extLst>
          </p:cNvPr>
          <p:cNvSpPr>
            <a:spLocks noGrp="1"/>
          </p:cNvSpPr>
          <p:nvPr>
            <p:ph type="body" sz="quarter" idx="23"/>
          </p:nvPr>
        </p:nvSpPr>
        <p:spPr bwMode="gray">
          <a:xfrm>
            <a:off x="4259881"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689B320E-7199-4B9B-BBB6-BECC119A6105}"/>
              </a:ext>
            </a:extLst>
          </p:cNvPr>
          <p:cNvSpPr>
            <a:spLocks noGrp="1"/>
          </p:cNvSpPr>
          <p:nvPr>
            <p:ph type="body" sz="quarter" idx="28"/>
          </p:nvPr>
        </p:nvSpPr>
        <p:spPr bwMode="gray">
          <a:xfrm>
            <a:off x="8252743"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7" name="Text Placeholder 11">
            <a:extLst>
              <a:ext uri="{FF2B5EF4-FFF2-40B4-BE49-F238E27FC236}">
                <a16:creationId xmlns:a16="http://schemas.microsoft.com/office/drawing/2014/main" id="{4C194628-5843-4993-8645-21D277A5F84B}"/>
              </a:ext>
            </a:extLst>
          </p:cNvPr>
          <p:cNvSpPr>
            <a:spLocks noGrp="1"/>
          </p:cNvSpPr>
          <p:nvPr>
            <p:ph type="body" sz="quarter" idx="29"/>
          </p:nvPr>
        </p:nvSpPr>
        <p:spPr bwMode="gray">
          <a:xfrm>
            <a:off x="267018"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8" name="Text Placeholder 11">
            <a:extLst>
              <a:ext uri="{FF2B5EF4-FFF2-40B4-BE49-F238E27FC236}">
                <a16:creationId xmlns:a16="http://schemas.microsoft.com/office/drawing/2014/main" id="{01EBD6AF-BB8D-4CD7-89EF-691423556D15}"/>
              </a:ext>
            </a:extLst>
          </p:cNvPr>
          <p:cNvSpPr>
            <a:spLocks noGrp="1"/>
          </p:cNvSpPr>
          <p:nvPr>
            <p:ph type="body" sz="quarter" idx="30"/>
          </p:nvPr>
        </p:nvSpPr>
        <p:spPr bwMode="gray">
          <a:xfrm>
            <a:off x="4259881"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9" name="Text Placeholder 11">
            <a:extLst>
              <a:ext uri="{FF2B5EF4-FFF2-40B4-BE49-F238E27FC236}">
                <a16:creationId xmlns:a16="http://schemas.microsoft.com/office/drawing/2014/main" id="{DBDC85D8-AC49-4BE9-9A89-F6EADB551C65}"/>
              </a:ext>
            </a:extLst>
          </p:cNvPr>
          <p:cNvSpPr>
            <a:spLocks noGrp="1"/>
          </p:cNvSpPr>
          <p:nvPr>
            <p:ph type="body" sz="quarter" idx="31"/>
          </p:nvPr>
        </p:nvSpPr>
        <p:spPr bwMode="gray">
          <a:xfrm>
            <a:off x="8252743"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Picture Placeholder 24">
            <a:extLst>
              <a:ext uri="{FF2B5EF4-FFF2-40B4-BE49-F238E27FC236}">
                <a16:creationId xmlns:a16="http://schemas.microsoft.com/office/drawing/2014/main" id="{51A76A6F-9726-43A3-9939-6601AB2E5F93}"/>
              </a:ext>
            </a:extLst>
          </p:cNvPr>
          <p:cNvSpPr>
            <a:spLocks noGrp="1"/>
          </p:cNvSpPr>
          <p:nvPr>
            <p:ph type="pic" sz="quarter" idx="38" hasCustomPrompt="1"/>
          </p:nvPr>
        </p:nvSpPr>
        <p:spPr>
          <a:xfrm>
            <a:off x="264913" y="3123000"/>
            <a:ext cx="36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1F49639A-9F3A-42AB-A06C-443FC51AF4AE}"/>
              </a:ext>
            </a:extLst>
          </p:cNvPr>
          <p:cNvSpPr>
            <a:spLocks noGrp="1"/>
          </p:cNvSpPr>
          <p:nvPr>
            <p:ph type="pic" sz="quarter" idx="39" hasCustomPrompt="1"/>
          </p:nvPr>
        </p:nvSpPr>
        <p:spPr>
          <a:xfrm>
            <a:off x="4256388" y="3123000"/>
            <a:ext cx="367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CE020488-ED30-4128-948F-1CB1B01F2572}"/>
              </a:ext>
            </a:extLst>
          </p:cNvPr>
          <p:cNvSpPr>
            <a:spLocks noGrp="1"/>
          </p:cNvSpPr>
          <p:nvPr>
            <p:ph type="pic" sz="quarter" idx="40" hasCustomPrompt="1"/>
          </p:nvPr>
        </p:nvSpPr>
        <p:spPr>
          <a:xfrm>
            <a:off x="8249486" y="3123000"/>
            <a:ext cx="3672000" cy="28800"/>
          </a:xfrm>
          <a:solidFill>
            <a:schemeClr val="accent4"/>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13189C19-C697-4452-8480-B4E0E6473F3A}"/>
              </a:ext>
            </a:extLst>
          </p:cNvPr>
          <p:cNvSpPr>
            <a:spLocks noGrp="1"/>
          </p:cNvSpPr>
          <p:nvPr>
            <p:ph type="pic" sz="quarter" idx="41" hasCustomPrompt="1"/>
          </p:nvPr>
        </p:nvSpPr>
        <p:spPr>
          <a:xfrm>
            <a:off x="264913" y="5862872"/>
            <a:ext cx="3672000" cy="28800"/>
          </a:xfrm>
          <a:solidFill>
            <a:schemeClr val="tx2"/>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616C27DF-7E43-44C8-9CAB-63853C36EA54}"/>
              </a:ext>
            </a:extLst>
          </p:cNvPr>
          <p:cNvSpPr>
            <a:spLocks noGrp="1"/>
          </p:cNvSpPr>
          <p:nvPr>
            <p:ph type="pic" sz="quarter" idx="42" hasCustomPrompt="1"/>
          </p:nvPr>
        </p:nvSpPr>
        <p:spPr>
          <a:xfrm>
            <a:off x="4256388" y="5862872"/>
            <a:ext cx="3672000" cy="28800"/>
          </a:xfrm>
          <a:solidFill>
            <a:schemeClr val="tx1"/>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4CE7327F-C0CB-4904-BC53-6EFE8960396B}"/>
              </a:ext>
            </a:extLst>
          </p:cNvPr>
          <p:cNvSpPr>
            <a:spLocks noGrp="1"/>
          </p:cNvSpPr>
          <p:nvPr>
            <p:ph type="pic" sz="quarter" idx="43" hasCustomPrompt="1"/>
          </p:nvPr>
        </p:nvSpPr>
        <p:spPr>
          <a:xfrm>
            <a:off x="8249486" y="5862872"/>
            <a:ext cx="3672000" cy="28800"/>
          </a:xfrm>
          <a:solidFill>
            <a:schemeClr val="accent4"/>
          </a:solidFill>
          <a:ln>
            <a:noFill/>
          </a:ln>
        </p:spPr>
        <p:txBody>
          <a:bodyPr/>
          <a:lstStyle>
            <a:lvl1pPr>
              <a:defRPr sz="100"/>
            </a:lvl1pPr>
          </a:lstStyle>
          <a:p>
            <a:r>
              <a:rPr lang="en-US" dirty="0"/>
              <a:t>.</a:t>
            </a:r>
          </a:p>
        </p:txBody>
      </p:sp>
      <p:sp>
        <p:nvSpPr>
          <p:cNvPr id="35" name="Title 1">
            <a:extLst>
              <a:ext uri="{FF2B5EF4-FFF2-40B4-BE49-F238E27FC236}">
                <a16:creationId xmlns:a16="http://schemas.microsoft.com/office/drawing/2014/main" id="{62076778-1C0B-4DF5-BED1-40F85B3978E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8E18CAD8-34FD-4606-AC59-8AC5BDAFE84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9794158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3) &amp; 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3B05BF5E-4371-47AB-A1FF-B10995CF22FD}"/>
              </a:ext>
            </a:extLst>
          </p:cNvPr>
          <p:cNvSpPr>
            <a:spLocks noGrp="1"/>
          </p:cNvSpPr>
          <p:nvPr>
            <p:ph type="body" sz="quarter" idx="25"/>
          </p:nvPr>
        </p:nvSpPr>
        <p:spPr bwMode="gray">
          <a:xfrm>
            <a:off x="263525" y="4985012"/>
            <a:ext cx="2952153"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Text Placeholder 11">
            <a:extLst>
              <a:ext uri="{FF2B5EF4-FFF2-40B4-BE49-F238E27FC236}">
                <a16:creationId xmlns:a16="http://schemas.microsoft.com/office/drawing/2014/main" id="{6C90D6E3-10FE-4F7A-9BC6-9EE50B885561}"/>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Text Placeholder 11">
            <a:extLst>
              <a:ext uri="{FF2B5EF4-FFF2-40B4-BE49-F238E27FC236}">
                <a16:creationId xmlns:a16="http://schemas.microsoft.com/office/drawing/2014/main" id="{316FDD13-2FD3-4BDC-92B0-6E2A4E622EE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8" name="Content Placeholder 3">
            <a:extLst>
              <a:ext uri="{FF2B5EF4-FFF2-40B4-BE49-F238E27FC236}">
                <a16:creationId xmlns:a16="http://schemas.microsoft.com/office/drawing/2014/main" id="{E2783D5F-0057-4639-BF27-31ED9E0868C1}"/>
              </a:ext>
            </a:extLst>
          </p:cNvPr>
          <p:cNvSpPr>
            <a:spLocks noGrp="1"/>
          </p:cNvSpPr>
          <p:nvPr>
            <p:ph sz="quarter" idx="26"/>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0" name="Content Placeholder 3">
            <a:extLst>
              <a:ext uri="{FF2B5EF4-FFF2-40B4-BE49-F238E27FC236}">
                <a16:creationId xmlns:a16="http://schemas.microsoft.com/office/drawing/2014/main" id="{B590CC18-1B6B-4861-868E-A6987D93954C}"/>
              </a:ext>
            </a:extLst>
          </p:cNvPr>
          <p:cNvSpPr>
            <a:spLocks noGrp="1"/>
          </p:cNvSpPr>
          <p:nvPr>
            <p:ph sz="quarter" idx="27"/>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2" name="Content Placeholder 3">
            <a:extLst>
              <a:ext uri="{FF2B5EF4-FFF2-40B4-BE49-F238E27FC236}">
                <a16:creationId xmlns:a16="http://schemas.microsoft.com/office/drawing/2014/main" id="{1CBF013C-2857-4ABA-A4A4-FB2F2770E661}"/>
              </a:ext>
            </a:extLst>
          </p:cNvPr>
          <p:cNvSpPr>
            <a:spLocks noGrp="1"/>
          </p:cNvSpPr>
          <p:nvPr>
            <p:ph sz="quarter" idx="28"/>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42" name="Content Placeholder 3">
            <a:extLst>
              <a:ext uri="{FF2B5EF4-FFF2-40B4-BE49-F238E27FC236}">
                <a16:creationId xmlns:a16="http://schemas.microsoft.com/office/drawing/2014/main" id="{76DE9C61-D509-4314-B722-D4958D1B5C13}"/>
              </a:ext>
            </a:extLst>
          </p:cNvPr>
          <p:cNvSpPr>
            <a:spLocks noGrp="1"/>
          </p:cNvSpPr>
          <p:nvPr>
            <p:ph sz="quarter" idx="29"/>
          </p:nvPr>
        </p:nvSpPr>
        <p:spPr bwMode="gray">
          <a:xfrm>
            <a:off x="3503712" y="1376172"/>
            <a:ext cx="8424763"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B07CE416-A776-4B9B-869E-F13DCB2194D7}"/>
              </a:ext>
            </a:extLst>
          </p:cNvPr>
          <p:cNvSpPr>
            <a:spLocks noGrp="1"/>
          </p:cNvSpPr>
          <p:nvPr>
            <p:ph sz="quarter" idx="30"/>
          </p:nvPr>
        </p:nvSpPr>
        <p:spPr bwMode="gray">
          <a:xfrm>
            <a:off x="3503712" y="3125397"/>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3">
            <a:extLst>
              <a:ext uri="{FF2B5EF4-FFF2-40B4-BE49-F238E27FC236}">
                <a16:creationId xmlns:a16="http://schemas.microsoft.com/office/drawing/2014/main" id="{768861B8-49F9-4E24-A37A-AC60CAABF377}"/>
              </a:ext>
            </a:extLst>
          </p:cNvPr>
          <p:cNvSpPr>
            <a:spLocks noGrp="1"/>
          </p:cNvSpPr>
          <p:nvPr>
            <p:ph sz="quarter" idx="31"/>
          </p:nvPr>
        </p:nvSpPr>
        <p:spPr bwMode="gray">
          <a:xfrm>
            <a:off x="3503712" y="4887774"/>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4">
            <a:extLst>
              <a:ext uri="{FF2B5EF4-FFF2-40B4-BE49-F238E27FC236}">
                <a16:creationId xmlns:a16="http://schemas.microsoft.com/office/drawing/2014/main" id="{8DF4088A-D2D3-4605-887F-33A4783C5A12}"/>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4D8EAB64-B0D8-4204-AF23-B0B252CEE221}"/>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28F249F2-5D22-46BD-AC14-8717638F2AF5}"/>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82DFEC67-6E2A-46BD-A71B-DEDF2A482BD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9DB03339-E194-41DB-849E-EB7B3FCC4A6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85138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795"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327"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796"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8210327"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333264"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4271795"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8210327"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333264"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4271796"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8210327"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089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3) &amp; Content (6)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4EF52691-9CCC-4E90-9911-5B12BEE570C0}"/>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Content Placeholder 3">
            <a:extLst>
              <a:ext uri="{FF2B5EF4-FFF2-40B4-BE49-F238E27FC236}">
                <a16:creationId xmlns:a16="http://schemas.microsoft.com/office/drawing/2014/main" id="{6BFE9AA9-753B-41E3-A0DD-DC664AD2E029}"/>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9" name="Content Placeholder 3">
            <a:extLst>
              <a:ext uri="{FF2B5EF4-FFF2-40B4-BE49-F238E27FC236}">
                <a16:creationId xmlns:a16="http://schemas.microsoft.com/office/drawing/2014/main" id="{050C276D-2B61-40CC-9FA8-AE23FE1A7BF5}"/>
              </a:ext>
            </a:extLst>
          </p:cNvPr>
          <p:cNvSpPr>
            <a:spLocks noGrp="1"/>
          </p:cNvSpPr>
          <p:nvPr>
            <p:ph sz="quarter" idx="30"/>
          </p:nvPr>
        </p:nvSpPr>
        <p:spPr bwMode="gray">
          <a:xfrm>
            <a:off x="3503712" y="1376172"/>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1" name="Text Placeholder 11">
            <a:extLst>
              <a:ext uri="{FF2B5EF4-FFF2-40B4-BE49-F238E27FC236}">
                <a16:creationId xmlns:a16="http://schemas.microsoft.com/office/drawing/2014/main" id="{8D141BDE-D9C9-41F9-8359-B351B85CDA1B}"/>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2" name="Content Placeholder 3">
            <a:extLst>
              <a:ext uri="{FF2B5EF4-FFF2-40B4-BE49-F238E27FC236}">
                <a16:creationId xmlns:a16="http://schemas.microsoft.com/office/drawing/2014/main" id="{73465EF4-66D8-44A5-9800-552FABFF1AB5}"/>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34" name="Text Placeholder 11">
            <a:extLst>
              <a:ext uri="{FF2B5EF4-FFF2-40B4-BE49-F238E27FC236}">
                <a16:creationId xmlns:a16="http://schemas.microsoft.com/office/drawing/2014/main" id="{1C770F5A-E529-42AD-8C31-39184B9E3420}"/>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F4DAC50B-76F8-4A8A-AECB-24981C653257}"/>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42" name="Content Placeholder 3">
            <a:extLst>
              <a:ext uri="{FF2B5EF4-FFF2-40B4-BE49-F238E27FC236}">
                <a16:creationId xmlns:a16="http://schemas.microsoft.com/office/drawing/2014/main" id="{5D891E61-D8AD-42D7-9D9D-031BF8EE4B4E}"/>
              </a:ext>
            </a:extLst>
          </p:cNvPr>
          <p:cNvSpPr>
            <a:spLocks noGrp="1"/>
          </p:cNvSpPr>
          <p:nvPr>
            <p:ph sz="quarter" idx="31"/>
          </p:nvPr>
        </p:nvSpPr>
        <p:spPr bwMode="gray">
          <a:xfrm>
            <a:off x="3503712" y="2904037"/>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3" name="Content Placeholder 3">
            <a:extLst>
              <a:ext uri="{FF2B5EF4-FFF2-40B4-BE49-F238E27FC236}">
                <a16:creationId xmlns:a16="http://schemas.microsoft.com/office/drawing/2014/main" id="{35F881D5-BB6A-4F6C-80FC-64D9F2EE741B}"/>
              </a:ext>
            </a:extLst>
          </p:cNvPr>
          <p:cNvSpPr>
            <a:spLocks noGrp="1"/>
          </p:cNvSpPr>
          <p:nvPr>
            <p:ph sz="quarter" idx="32"/>
          </p:nvPr>
        </p:nvSpPr>
        <p:spPr bwMode="gray">
          <a:xfrm>
            <a:off x="3503712" y="4398803"/>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2D362199-6D4B-4B90-B6A1-5E71DFDDBBF9}"/>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5" name="Picture Placeholder 24">
            <a:extLst>
              <a:ext uri="{FF2B5EF4-FFF2-40B4-BE49-F238E27FC236}">
                <a16:creationId xmlns:a16="http://schemas.microsoft.com/office/drawing/2014/main" id="{AA4F71B5-58F7-4B92-82F1-93C6E0549020}"/>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C836F3E1-9D8C-4B54-824E-7375CF4BA92A}"/>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53373670-7791-4D09-BD6D-ACD3ED871CD0}"/>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A20A5915-B847-497E-8CE3-06F002BDFC2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9" name="TextBox 18">
            <a:extLst>
              <a:ext uri="{FF2B5EF4-FFF2-40B4-BE49-F238E27FC236}">
                <a16:creationId xmlns:a16="http://schemas.microsoft.com/office/drawing/2014/main" id="{051A70E3-E773-496E-9A5D-591B9BD7D0D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9995322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3) &amp; Content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9" name="Picture Placeholder 3">
            <a:extLst>
              <a:ext uri="{FF2B5EF4-FFF2-40B4-BE49-F238E27FC236}">
                <a16:creationId xmlns:a16="http://schemas.microsoft.com/office/drawing/2014/main" id="{EAD88574-00B8-4D9B-93EB-50F073EEE673}"/>
              </a:ext>
            </a:extLst>
          </p:cNvPr>
          <p:cNvSpPr>
            <a:spLocks noGrp="1"/>
          </p:cNvSpPr>
          <p:nvPr>
            <p:ph type="pic" sz="quarter" idx="23"/>
          </p:nvPr>
        </p:nvSpPr>
        <p:spPr>
          <a:xfrm>
            <a:off x="3489049" y="1376364"/>
            <a:ext cx="8437840" cy="4968873"/>
          </a:xfrm>
          <a:noFill/>
        </p:spPr>
        <p:txBody>
          <a:bodyPr tIns="756000" anchor="ctr"/>
          <a:lstStyle>
            <a:lvl1pPr algn="ctr">
              <a:defRPr>
                <a:solidFill>
                  <a:schemeClr val="accent4"/>
                </a:solidFill>
              </a:defRPr>
            </a:lvl1pPr>
          </a:lstStyle>
          <a:p>
            <a:r>
              <a:rPr lang="en-US" dirty="0"/>
              <a:t>Click icon to add picture</a:t>
            </a:r>
          </a:p>
        </p:txBody>
      </p:sp>
      <p:sp>
        <p:nvSpPr>
          <p:cNvPr id="17" name="Text Placeholder 11">
            <a:extLst>
              <a:ext uri="{FF2B5EF4-FFF2-40B4-BE49-F238E27FC236}">
                <a16:creationId xmlns:a16="http://schemas.microsoft.com/office/drawing/2014/main" id="{D200B697-7AE4-424E-83E6-544B82503EE9}"/>
              </a:ext>
            </a:extLst>
          </p:cNvPr>
          <p:cNvSpPr>
            <a:spLocks noGrp="1"/>
          </p:cNvSpPr>
          <p:nvPr>
            <p:ph type="body" sz="quarter" idx="25"/>
          </p:nvPr>
        </p:nvSpPr>
        <p:spPr bwMode="gray">
          <a:xfrm>
            <a:off x="280181" y="4985012"/>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Text Placeholder 11">
            <a:extLst>
              <a:ext uri="{FF2B5EF4-FFF2-40B4-BE49-F238E27FC236}">
                <a16:creationId xmlns:a16="http://schemas.microsoft.com/office/drawing/2014/main" id="{DC4BA68C-5B4C-4A6C-846E-96C50FE50D73}"/>
              </a:ext>
            </a:extLst>
          </p:cNvPr>
          <p:cNvSpPr>
            <a:spLocks noGrp="1"/>
          </p:cNvSpPr>
          <p:nvPr>
            <p:ph type="body" sz="quarter" idx="26"/>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Text Placeholder 11">
            <a:extLst>
              <a:ext uri="{FF2B5EF4-FFF2-40B4-BE49-F238E27FC236}">
                <a16:creationId xmlns:a16="http://schemas.microsoft.com/office/drawing/2014/main" id="{5EDA259E-FC8F-43D1-B501-E3CEAB63670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374300A6-D16D-4065-B7F9-8A14A4823F9B}"/>
              </a:ext>
            </a:extLst>
          </p:cNvPr>
          <p:cNvSpPr>
            <a:spLocks noGrp="1"/>
          </p:cNvSpPr>
          <p:nvPr>
            <p:ph sz="quarter" idx="27"/>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3">
            <a:extLst>
              <a:ext uri="{FF2B5EF4-FFF2-40B4-BE49-F238E27FC236}">
                <a16:creationId xmlns:a16="http://schemas.microsoft.com/office/drawing/2014/main" id="{B7BF585E-C297-4501-AF84-9BD4BE063F94}"/>
              </a:ext>
            </a:extLst>
          </p:cNvPr>
          <p:cNvSpPr>
            <a:spLocks noGrp="1"/>
          </p:cNvSpPr>
          <p:nvPr>
            <p:ph sz="quarter" idx="28"/>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3">
            <a:extLst>
              <a:ext uri="{FF2B5EF4-FFF2-40B4-BE49-F238E27FC236}">
                <a16:creationId xmlns:a16="http://schemas.microsoft.com/office/drawing/2014/main" id="{AB88D336-5640-4086-8C90-556FE2D9D99E}"/>
              </a:ext>
            </a:extLst>
          </p:cNvPr>
          <p:cNvSpPr>
            <a:spLocks noGrp="1"/>
          </p:cNvSpPr>
          <p:nvPr>
            <p:ph sz="quarter" idx="29"/>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16" name="Picture Placeholder 24">
            <a:extLst>
              <a:ext uri="{FF2B5EF4-FFF2-40B4-BE49-F238E27FC236}">
                <a16:creationId xmlns:a16="http://schemas.microsoft.com/office/drawing/2014/main" id="{3FBA737A-29A2-47D7-8B8D-D722DB4923A9}"/>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4E7C1393-4C9A-4BA9-9221-45C673C9DEB0}"/>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19CC5E9F-D92F-41D4-B837-4C6B6DADFC81}"/>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7" name="Title 1">
            <a:extLst>
              <a:ext uri="{FF2B5EF4-FFF2-40B4-BE49-F238E27FC236}">
                <a16:creationId xmlns:a16="http://schemas.microsoft.com/office/drawing/2014/main" id="{AA928351-B87F-49BA-ACE8-AE4121245B8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6809777C-5911-48A2-803C-E2CFEB57EE8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9232969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3) &amp; Content (4)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1" name="Picture Placeholder 3">
            <a:extLst>
              <a:ext uri="{FF2B5EF4-FFF2-40B4-BE49-F238E27FC236}">
                <a16:creationId xmlns:a16="http://schemas.microsoft.com/office/drawing/2014/main" id="{9CC6681E-BC33-4CAF-AFB3-EBB43BD322E0}"/>
              </a:ext>
            </a:extLst>
          </p:cNvPr>
          <p:cNvSpPr>
            <a:spLocks noGrp="1"/>
          </p:cNvSpPr>
          <p:nvPr>
            <p:ph type="pic" sz="quarter" idx="23"/>
          </p:nvPr>
        </p:nvSpPr>
        <p:spPr>
          <a:xfrm>
            <a:off x="3489049" y="1376364"/>
            <a:ext cx="8437840" cy="4264475"/>
          </a:xfrm>
          <a:noFill/>
        </p:spPr>
        <p:txBody>
          <a:bodyPr tIns="756000" anchor="ctr"/>
          <a:lstStyle>
            <a:lvl1pPr algn="ctr">
              <a:defRPr>
                <a:solidFill>
                  <a:schemeClr val="accent4"/>
                </a:solidFill>
              </a:defRPr>
            </a:lvl1pPr>
          </a:lstStyle>
          <a:p>
            <a:r>
              <a:rPr lang="en-US" dirty="0"/>
              <a:t>Click icon to add picture</a:t>
            </a:r>
          </a:p>
        </p:txBody>
      </p:sp>
      <p:sp>
        <p:nvSpPr>
          <p:cNvPr id="19" name="Text Placeholder 11">
            <a:extLst>
              <a:ext uri="{FF2B5EF4-FFF2-40B4-BE49-F238E27FC236}">
                <a16:creationId xmlns:a16="http://schemas.microsoft.com/office/drawing/2014/main" id="{A456FEF9-EFA3-4797-83EF-F48AA5968C8F}"/>
              </a:ext>
            </a:extLst>
          </p:cNvPr>
          <p:cNvSpPr>
            <a:spLocks noGrp="1"/>
          </p:cNvSpPr>
          <p:nvPr>
            <p:ph type="body" sz="quarter" idx="30"/>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418C37B3-FDA7-4582-A6B2-DF971CCAAD37}"/>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3" name="Text Placeholder 11">
            <a:extLst>
              <a:ext uri="{FF2B5EF4-FFF2-40B4-BE49-F238E27FC236}">
                <a16:creationId xmlns:a16="http://schemas.microsoft.com/office/drawing/2014/main" id="{73138666-4D60-430D-84CA-98923051AE97}"/>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Content Placeholder 3">
            <a:extLst>
              <a:ext uri="{FF2B5EF4-FFF2-40B4-BE49-F238E27FC236}">
                <a16:creationId xmlns:a16="http://schemas.microsoft.com/office/drawing/2014/main" id="{7F262DA2-6165-4B36-88C9-DAE3B63AD4F1}"/>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6" name="Text Placeholder 11">
            <a:extLst>
              <a:ext uri="{FF2B5EF4-FFF2-40B4-BE49-F238E27FC236}">
                <a16:creationId xmlns:a16="http://schemas.microsoft.com/office/drawing/2014/main" id="{88847DCA-998F-4A45-800E-CAFE0984C321}"/>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Content Placeholder 3">
            <a:extLst>
              <a:ext uri="{FF2B5EF4-FFF2-40B4-BE49-F238E27FC236}">
                <a16:creationId xmlns:a16="http://schemas.microsoft.com/office/drawing/2014/main" id="{C16325E6-C1F6-4393-A300-FB4F110973D8}"/>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17" name="Text Placeholder 7">
            <a:extLst>
              <a:ext uri="{FF2B5EF4-FFF2-40B4-BE49-F238E27FC236}">
                <a16:creationId xmlns:a16="http://schemas.microsoft.com/office/drawing/2014/main" id="{F9EB9EBF-A7BC-402C-B3E0-262AB3649DD2}"/>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F46F1FB5-199E-4A64-88F4-3FB8588CF0AF}"/>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668C6F-DC3A-4749-8B7C-383DA1E147DE}"/>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9344FF73-CD20-4A20-A858-93DFA4F381D7}"/>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9" name="Title 1">
            <a:extLst>
              <a:ext uri="{FF2B5EF4-FFF2-40B4-BE49-F238E27FC236}">
                <a16:creationId xmlns:a16="http://schemas.microsoft.com/office/drawing/2014/main" id="{6F663D08-3767-42E7-8213-FF35A9ED0D92}"/>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8667E8E8-4BBA-4A1F-9272-1350B47556E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6577243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8" name="Text Placeholder 11">
            <a:extLst>
              <a:ext uri="{FF2B5EF4-FFF2-40B4-BE49-F238E27FC236}">
                <a16:creationId xmlns:a16="http://schemas.microsoft.com/office/drawing/2014/main" id="{334276D4-69E8-479D-9F34-5E846D41D7C3}"/>
              </a:ext>
            </a:extLst>
          </p:cNvPr>
          <p:cNvSpPr>
            <a:spLocks noGrp="1"/>
          </p:cNvSpPr>
          <p:nvPr>
            <p:ph type="body" sz="quarter" idx="23"/>
          </p:nvPr>
        </p:nvSpPr>
        <p:spPr bwMode="gray">
          <a:xfrm>
            <a:off x="263524" y="3532205"/>
            <a:ext cx="352821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9" name="Text Placeholder 11">
            <a:extLst>
              <a:ext uri="{FF2B5EF4-FFF2-40B4-BE49-F238E27FC236}">
                <a16:creationId xmlns:a16="http://schemas.microsoft.com/office/drawing/2014/main" id="{D78A5E39-BD74-4E47-BCC6-1789A4ECF3F4}"/>
              </a:ext>
            </a:extLst>
          </p:cNvPr>
          <p:cNvSpPr>
            <a:spLocks noGrp="1"/>
          </p:cNvSpPr>
          <p:nvPr>
            <p:ph type="body" sz="quarter" idx="24"/>
          </p:nvPr>
        </p:nvSpPr>
        <p:spPr bwMode="gray">
          <a:xfrm>
            <a:off x="4325749" y="3532205"/>
            <a:ext cx="352803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0" name="Text Placeholder 11">
            <a:extLst>
              <a:ext uri="{FF2B5EF4-FFF2-40B4-BE49-F238E27FC236}">
                <a16:creationId xmlns:a16="http://schemas.microsoft.com/office/drawing/2014/main" id="{25E45DFB-3F74-413C-840C-C77358A01D7D}"/>
              </a:ext>
            </a:extLst>
          </p:cNvPr>
          <p:cNvSpPr>
            <a:spLocks noGrp="1"/>
          </p:cNvSpPr>
          <p:nvPr>
            <p:ph type="body" sz="quarter" idx="25"/>
          </p:nvPr>
        </p:nvSpPr>
        <p:spPr bwMode="gray">
          <a:xfrm>
            <a:off x="8381696" y="3532205"/>
            <a:ext cx="354677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12C3E05B-F4DE-48A5-96D0-3C4010D5B8F8}"/>
              </a:ext>
            </a:extLst>
          </p:cNvPr>
          <p:cNvSpPr>
            <a:spLocks noGrp="1"/>
          </p:cNvSpPr>
          <p:nvPr>
            <p:ph sz="quarter" idx="26"/>
          </p:nvPr>
        </p:nvSpPr>
        <p:spPr bwMode="gray">
          <a:xfrm>
            <a:off x="4325750" y="3903424"/>
            <a:ext cx="3528034"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Content Placeholder 3">
            <a:extLst>
              <a:ext uri="{FF2B5EF4-FFF2-40B4-BE49-F238E27FC236}">
                <a16:creationId xmlns:a16="http://schemas.microsoft.com/office/drawing/2014/main" id="{732C4B7D-BBBD-47FD-B2B2-17406547E1D4}"/>
              </a:ext>
            </a:extLst>
          </p:cNvPr>
          <p:cNvSpPr>
            <a:spLocks noGrp="1"/>
          </p:cNvSpPr>
          <p:nvPr>
            <p:ph sz="quarter" idx="27"/>
          </p:nvPr>
        </p:nvSpPr>
        <p:spPr bwMode="gray">
          <a:xfrm>
            <a:off x="8381697" y="3903424"/>
            <a:ext cx="354677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991CCDC2-331B-485D-A908-198D803BF9B8}"/>
              </a:ext>
            </a:extLst>
          </p:cNvPr>
          <p:cNvSpPr>
            <a:spLocks noGrp="1"/>
          </p:cNvSpPr>
          <p:nvPr>
            <p:ph sz="quarter" idx="28"/>
          </p:nvPr>
        </p:nvSpPr>
        <p:spPr bwMode="gray">
          <a:xfrm>
            <a:off x="263524" y="3903424"/>
            <a:ext cx="352821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6">
            <a:extLst>
              <a:ext uri="{FF2B5EF4-FFF2-40B4-BE49-F238E27FC236}">
                <a16:creationId xmlns:a16="http://schemas.microsoft.com/office/drawing/2014/main" id="{FF461397-9E3E-4AF0-993E-CDCD014A8749}"/>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8" name="Content Placeholder 6">
            <a:extLst>
              <a:ext uri="{FF2B5EF4-FFF2-40B4-BE49-F238E27FC236}">
                <a16:creationId xmlns:a16="http://schemas.microsoft.com/office/drawing/2014/main" id="{A6A7DFB3-349A-4DAD-B217-CF4EC389CA56}"/>
              </a:ext>
            </a:extLst>
          </p:cNvPr>
          <p:cNvSpPr>
            <a:spLocks noGrp="1"/>
          </p:cNvSpPr>
          <p:nvPr>
            <p:ph sz="quarter" idx="44" hasCustomPrompt="1"/>
          </p:nvPr>
        </p:nvSpPr>
        <p:spPr>
          <a:xfrm>
            <a:off x="432556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9" name="Content Placeholder 6">
            <a:extLst>
              <a:ext uri="{FF2B5EF4-FFF2-40B4-BE49-F238E27FC236}">
                <a16:creationId xmlns:a16="http://schemas.microsoft.com/office/drawing/2014/main" id="{8F31884C-A4A7-4688-ACCF-FD03ED05AA24}"/>
              </a:ext>
            </a:extLst>
          </p:cNvPr>
          <p:cNvSpPr>
            <a:spLocks noGrp="1"/>
          </p:cNvSpPr>
          <p:nvPr>
            <p:ph sz="quarter" idx="45" hasCustomPrompt="1"/>
          </p:nvPr>
        </p:nvSpPr>
        <p:spPr>
          <a:xfrm>
            <a:off x="8381692"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2" name="Picture Placeholder 24">
            <a:extLst>
              <a:ext uri="{FF2B5EF4-FFF2-40B4-BE49-F238E27FC236}">
                <a16:creationId xmlns:a16="http://schemas.microsoft.com/office/drawing/2014/main" id="{AC344F38-9189-4DF0-B7AA-36D855DF2664}"/>
              </a:ext>
            </a:extLst>
          </p:cNvPr>
          <p:cNvSpPr>
            <a:spLocks noGrp="1"/>
          </p:cNvSpPr>
          <p:nvPr>
            <p:ph type="pic" sz="quarter" idx="33" hasCustomPrompt="1"/>
          </p:nvPr>
        </p:nvSpPr>
        <p:spPr>
          <a:xfrm>
            <a:off x="264913" y="3416161"/>
            <a:ext cx="3528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88A8D72B-481C-4915-BDD5-84F33CD0D326}"/>
              </a:ext>
            </a:extLst>
          </p:cNvPr>
          <p:cNvSpPr>
            <a:spLocks noGrp="1"/>
          </p:cNvSpPr>
          <p:nvPr>
            <p:ph type="pic" sz="quarter" idx="34" hasCustomPrompt="1"/>
          </p:nvPr>
        </p:nvSpPr>
        <p:spPr>
          <a:xfrm>
            <a:off x="4325785" y="3416161"/>
            <a:ext cx="3528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BCB47C-BD27-4922-A21C-D0A18902CEE2}"/>
              </a:ext>
            </a:extLst>
          </p:cNvPr>
          <p:cNvSpPr>
            <a:spLocks noGrp="1"/>
          </p:cNvSpPr>
          <p:nvPr>
            <p:ph type="pic" sz="quarter" idx="46" hasCustomPrompt="1"/>
          </p:nvPr>
        </p:nvSpPr>
        <p:spPr>
          <a:xfrm>
            <a:off x="8400475" y="3416161"/>
            <a:ext cx="3528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A74342C-ADC8-4817-82CE-5162113198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FB2ADC8B-0840-412C-9EF7-4083C01225C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3453987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4) &amp; Content (4) &amp; Numbers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1" name="Text Placeholder 11">
            <a:extLst>
              <a:ext uri="{FF2B5EF4-FFF2-40B4-BE49-F238E27FC236}">
                <a16:creationId xmlns:a16="http://schemas.microsoft.com/office/drawing/2014/main" id="{D1D57BDC-6E92-486A-AE2C-5DDC13E1D23C}"/>
              </a:ext>
            </a:extLst>
          </p:cNvPr>
          <p:cNvSpPr>
            <a:spLocks noGrp="1"/>
          </p:cNvSpPr>
          <p:nvPr>
            <p:ph type="body" sz="quarter" idx="26"/>
          </p:nvPr>
        </p:nvSpPr>
        <p:spPr bwMode="gray">
          <a:xfrm>
            <a:off x="26352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2" name="Content Placeholder 3">
            <a:extLst>
              <a:ext uri="{FF2B5EF4-FFF2-40B4-BE49-F238E27FC236}">
                <a16:creationId xmlns:a16="http://schemas.microsoft.com/office/drawing/2014/main" id="{02392784-44EE-4314-84BD-B868C1661DD3}"/>
              </a:ext>
            </a:extLst>
          </p:cNvPr>
          <p:cNvSpPr>
            <a:spLocks noGrp="1"/>
          </p:cNvSpPr>
          <p:nvPr>
            <p:ph sz="quarter" idx="28"/>
          </p:nvPr>
        </p:nvSpPr>
        <p:spPr bwMode="gray">
          <a:xfrm>
            <a:off x="26352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1">
            <a:extLst>
              <a:ext uri="{FF2B5EF4-FFF2-40B4-BE49-F238E27FC236}">
                <a16:creationId xmlns:a16="http://schemas.microsoft.com/office/drawing/2014/main" id="{3D96C7B1-1BCB-4F43-BFC8-1399F3D13547}"/>
              </a:ext>
            </a:extLst>
          </p:cNvPr>
          <p:cNvSpPr>
            <a:spLocks noGrp="1"/>
          </p:cNvSpPr>
          <p:nvPr>
            <p:ph type="body" sz="quarter" idx="29"/>
          </p:nvPr>
        </p:nvSpPr>
        <p:spPr bwMode="gray">
          <a:xfrm>
            <a:off x="3251841"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4" name="Content Placeholder 3">
            <a:extLst>
              <a:ext uri="{FF2B5EF4-FFF2-40B4-BE49-F238E27FC236}">
                <a16:creationId xmlns:a16="http://schemas.microsoft.com/office/drawing/2014/main" id="{CDAC2527-DFB4-4638-8DCD-E04B936CE13D}"/>
              </a:ext>
            </a:extLst>
          </p:cNvPr>
          <p:cNvSpPr>
            <a:spLocks noGrp="1"/>
          </p:cNvSpPr>
          <p:nvPr>
            <p:ph sz="quarter" idx="30"/>
          </p:nvPr>
        </p:nvSpPr>
        <p:spPr bwMode="gray">
          <a:xfrm>
            <a:off x="3251841"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11">
            <a:extLst>
              <a:ext uri="{FF2B5EF4-FFF2-40B4-BE49-F238E27FC236}">
                <a16:creationId xmlns:a16="http://schemas.microsoft.com/office/drawing/2014/main" id="{AB5DAA13-2760-45CC-A6EC-7BEB802406FC}"/>
              </a:ext>
            </a:extLst>
          </p:cNvPr>
          <p:cNvSpPr>
            <a:spLocks noGrp="1"/>
          </p:cNvSpPr>
          <p:nvPr>
            <p:ph type="body" sz="quarter" idx="31"/>
          </p:nvPr>
        </p:nvSpPr>
        <p:spPr bwMode="gray">
          <a:xfrm>
            <a:off x="6240158"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6" name="Content Placeholder 3">
            <a:extLst>
              <a:ext uri="{FF2B5EF4-FFF2-40B4-BE49-F238E27FC236}">
                <a16:creationId xmlns:a16="http://schemas.microsoft.com/office/drawing/2014/main" id="{8E59A62E-84C3-48BA-868C-E3454A6916E1}"/>
              </a:ext>
            </a:extLst>
          </p:cNvPr>
          <p:cNvSpPr>
            <a:spLocks noGrp="1"/>
          </p:cNvSpPr>
          <p:nvPr>
            <p:ph sz="quarter" idx="32"/>
          </p:nvPr>
        </p:nvSpPr>
        <p:spPr bwMode="gray">
          <a:xfrm>
            <a:off x="6240158"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1">
            <a:extLst>
              <a:ext uri="{FF2B5EF4-FFF2-40B4-BE49-F238E27FC236}">
                <a16:creationId xmlns:a16="http://schemas.microsoft.com/office/drawing/2014/main" id="{79BBCBA5-D7D9-4D52-8F30-668C4D95A73A}"/>
              </a:ext>
            </a:extLst>
          </p:cNvPr>
          <p:cNvSpPr>
            <a:spLocks noGrp="1"/>
          </p:cNvSpPr>
          <p:nvPr>
            <p:ph type="body" sz="quarter" idx="33"/>
          </p:nvPr>
        </p:nvSpPr>
        <p:spPr bwMode="gray">
          <a:xfrm>
            <a:off x="922847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8" name="Content Placeholder 3">
            <a:extLst>
              <a:ext uri="{FF2B5EF4-FFF2-40B4-BE49-F238E27FC236}">
                <a16:creationId xmlns:a16="http://schemas.microsoft.com/office/drawing/2014/main" id="{F2921E8B-05BF-434D-A65F-66946D72EAE7}"/>
              </a:ext>
            </a:extLst>
          </p:cNvPr>
          <p:cNvSpPr>
            <a:spLocks noGrp="1"/>
          </p:cNvSpPr>
          <p:nvPr>
            <p:ph sz="quarter" idx="34"/>
          </p:nvPr>
        </p:nvSpPr>
        <p:spPr bwMode="gray">
          <a:xfrm>
            <a:off x="922847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6">
            <a:extLst>
              <a:ext uri="{FF2B5EF4-FFF2-40B4-BE49-F238E27FC236}">
                <a16:creationId xmlns:a16="http://schemas.microsoft.com/office/drawing/2014/main" id="{D4A65557-9CD2-406D-8B52-6943070AE0AB}"/>
              </a:ext>
            </a:extLst>
          </p:cNvPr>
          <p:cNvSpPr>
            <a:spLocks noGrp="1"/>
          </p:cNvSpPr>
          <p:nvPr>
            <p:ph sz="quarter" idx="44" hasCustomPrompt="1"/>
          </p:nvPr>
        </p:nvSpPr>
        <p:spPr>
          <a:xfrm>
            <a:off x="325184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018F2D4F-C26A-4C5E-A29A-571528EABD05}"/>
              </a:ext>
            </a:extLst>
          </p:cNvPr>
          <p:cNvSpPr>
            <a:spLocks noGrp="1"/>
          </p:cNvSpPr>
          <p:nvPr>
            <p:ph sz="quarter" idx="45" hasCustomPrompt="1"/>
          </p:nvPr>
        </p:nvSpPr>
        <p:spPr>
          <a:xfrm>
            <a:off x="624015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1" name="Content Placeholder 6">
            <a:extLst>
              <a:ext uri="{FF2B5EF4-FFF2-40B4-BE49-F238E27FC236}">
                <a16:creationId xmlns:a16="http://schemas.microsoft.com/office/drawing/2014/main" id="{6F08678E-73C5-4F03-9E09-85D20BD9B99F}"/>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2" name="Content Placeholder 6">
            <a:extLst>
              <a:ext uri="{FF2B5EF4-FFF2-40B4-BE49-F238E27FC236}">
                <a16:creationId xmlns:a16="http://schemas.microsoft.com/office/drawing/2014/main" id="{38A6D437-EBE7-487A-A3B0-DE8D773F65CB}"/>
              </a:ext>
            </a:extLst>
          </p:cNvPr>
          <p:cNvSpPr>
            <a:spLocks noGrp="1"/>
          </p:cNvSpPr>
          <p:nvPr>
            <p:ph sz="quarter" idx="46" hasCustomPrompt="1"/>
          </p:nvPr>
        </p:nvSpPr>
        <p:spPr>
          <a:xfrm>
            <a:off x="922847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2" name="Picture Placeholder 24">
            <a:extLst>
              <a:ext uri="{FF2B5EF4-FFF2-40B4-BE49-F238E27FC236}">
                <a16:creationId xmlns:a16="http://schemas.microsoft.com/office/drawing/2014/main" id="{296EF94D-388C-4665-A879-39D6F7DC9D27}"/>
              </a:ext>
            </a:extLst>
          </p:cNvPr>
          <p:cNvSpPr>
            <a:spLocks noGrp="1"/>
          </p:cNvSpPr>
          <p:nvPr>
            <p:ph type="pic" sz="quarter" idx="47" hasCustomPrompt="1"/>
          </p:nvPr>
        </p:nvSpPr>
        <p:spPr>
          <a:xfrm>
            <a:off x="264913" y="3416161"/>
            <a:ext cx="2700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C64195CF-267F-41D7-B6B2-0AB7B5AC3077}"/>
              </a:ext>
            </a:extLst>
          </p:cNvPr>
          <p:cNvSpPr>
            <a:spLocks noGrp="1"/>
          </p:cNvSpPr>
          <p:nvPr>
            <p:ph type="pic" sz="quarter" idx="48" hasCustomPrompt="1"/>
          </p:nvPr>
        </p:nvSpPr>
        <p:spPr>
          <a:xfrm>
            <a:off x="3252767" y="3416161"/>
            <a:ext cx="2700000" cy="28800"/>
          </a:xfrm>
          <a:solidFill>
            <a:schemeClr val="tx2"/>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6A6F9F34-D8F3-431A-AEF8-83B51A0E743A}"/>
              </a:ext>
            </a:extLst>
          </p:cNvPr>
          <p:cNvSpPr>
            <a:spLocks noGrp="1"/>
          </p:cNvSpPr>
          <p:nvPr>
            <p:ph type="pic" sz="quarter" idx="49" hasCustomPrompt="1"/>
          </p:nvPr>
        </p:nvSpPr>
        <p:spPr>
          <a:xfrm>
            <a:off x="6240621" y="3416161"/>
            <a:ext cx="2700000" cy="28800"/>
          </a:xfrm>
          <a:solidFill>
            <a:schemeClr val="tx2"/>
          </a:solidFill>
          <a:ln>
            <a:noFill/>
          </a:ln>
        </p:spPr>
        <p:txBody>
          <a:bodyPr/>
          <a:lstStyle>
            <a:lvl1pPr>
              <a:defRPr sz="100"/>
            </a:lvl1pPr>
          </a:lstStyle>
          <a:p>
            <a:r>
              <a:rPr lang="en-US" dirty="0"/>
              <a:t>.</a:t>
            </a:r>
          </a:p>
        </p:txBody>
      </p:sp>
      <p:sp>
        <p:nvSpPr>
          <p:cNvPr id="40" name="Picture Placeholder 24">
            <a:extLst>
              <a:ext uri="{FF2B5EF4-FFF2-40B4-BE49-F238E27FC236}">
                <a16:creationId xmlns:a16="http://schemas.microsoft.com/office/drawing/2014/main" id="{02A1C442-43C5-493B-90AD-3182C4447FAB}"/>
              </a:ext>
            </a:extLst>
          </p:cNvPr>
          <p:cNvSpPr>
            <a:spLocks noGrp="1"/>
          </p:cNvSpPr>
          <p:nvPr>
            <p:ph type="pic" sz="quarter" idx="50" hasCustomPrompt="1"/>
          </p:nvPr>
        </p:nvSpPr>
        <p:spPr>
          <a:xfrm>
            <a:off x="9228475" y="3416161"/>
            <a:ext cx="2700000" cy="28800"/>
          </a:xfrm>
          <a:solidFill>
            <a:schemeClr val="tx2"/>
          </a:solidFill>
          <a:ln>
            <a:noFill/>
          </a:ln>
        </p:spPr>
        <p:txBody>
          <a:bodyPr/>
          <a:lstStyle>
            <a:lvl1pPr>
              <a:defRPr sz="100"/>
            </a:lvl1pPr>
          </a:lstStyle>
          <a:p>
            <a:r>
              <a:rPr lang="en-US" dirty="0"/>
              <a:t>.</a:t>
            </a:r>
          </a:p>
        </p:txBody>
      </p:sp>
      <p:sp>
        <p:nvSpPr>
          <p:cNvPr id="24" name="Title 1">
            <a:extLst>
              <a:ext uri="{FF2B5EF4-FFF2-40B4-BE49-F238E27FC236}">
                <a16:creationId xmlns:a16="http://schemas.microsoft.com/office/drawing/2014/main" id="{9F5DB350-91E1-4DA9-BF69-38FC41505E6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3" name="TextBox 22">
            <a:extLst>
              <a:ext uri="{FF2B5EF4-FFF2-40B4-BE49-F238E27FC236}">
                <a16:creationId xmlns:a16="http://schemas.microsoft.com/office/drawing/2014/main" id="{84CD2498-8C02-4783-9BC4-21C0A5585C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380717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3) &amp; Content (6)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7" name="Text Placeholder 11">
            <a:extLst>
              <a:ext uri="{FF2B5EF4-FFF2-40B4-BE49-F238E27FC236}">
                <a16:creationId xmlns:a16="http://schemas.microsoft.com/office/drawing/2014/main" id="{EBB36A58-C548-4E9E-85C3-DEB5102C5138}"/>
              </a:ext>
            </a:extLst>
          </p:cNvPr>
          <p:cNvSpPr>
            <a:spLocks noGrp="1"/>
          </p:cNvSpPr>
          <p:nvPr>
            <p:ph type="body" sz="quarter" idx="25"/>
          </p:nvPr>
        </p:nvSpPr>
        <p:spPr bwMode="gray">
          <a:xfrm>
            <a:off x="1787157" y="4985012"/>
            <a:ext cx="18680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8" name="Text Placeholder 11">
            <a:extLst>
              <a:ext uri="{FF2B5EF4-FFF2-40B4-BE49-F238E27FC236}">
                <a16:creationId xmlns:a16="http://schemas.microsoft.com/office/drawing/2014/main" id="{A8E13FBB-E82B-48DF-885F-E6FC647B2E9F}"/>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9" name="Text Placeholder 11">
            <a:extLst>
              <a:ext uri="{FF2B5EF4-FFF2-40B4-BE49-F238E27FC236}">
                <a16:creationId xmlns:a16="http://schemas.microsoft.com/office/drawing/2014/main" id="{BEE4DB48-EE10-4614-9031-A00AE1B5E196}"/>
              </a:ext>
            </a:extLst>
          </p:cNvPr>
          <p:cNvSpPr>
            <a:spLocks noGrp="1"/>
          </p:cNvSpPr>
          <p:nvPr>
            <p:ph type="body" sz="quarter" idx="24"/>
          </p:nvPr>
        </p:nvSpPr>
        <p:spPr bwMode="gray">
          <a:xfrm>
            <a:off x="1770499" y="3240301"/>
            <a:ext cx="18786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0" name="Content Placeholder 3">
            <a:extLst>
              <a:ext uri="{FF2B5EF4-FFF2-40B4-BE49-F238E27FC236}">
                <a16:creationId xmlns:a16="http://schemas.microsoft.com/office/drawing/2014/main" id="{65119589-6F57-4A69-9736-D33271CF00E2}"/>
              </a:ext>
            </a:extLst>
          </p:cNvPr>
          <p:cNvSpPr>
            <a:spLocks noGrp="1"/>
          </p:cNvSpPr>
          <p:nvPr>
            <p:ph sz="quarter" idx="26"/>
          </p:nvPr>
        </p:nvSpPr>
        <p:spPr bwMode="gray">
          <a:xfrm>
            <a:off x="1770502" y="1844826"/>
            <a:ext cx="1878630"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628A1FB3-6503-43D5-9169-34BFEED09C8F}"/>
              </a:ext>
            </a:extLst>
          </p:cNvPr>
          <p:cNvSpPr>
            <a:spLocks noGrp="1"/>
          </p:cNvSpPr>
          <p:nvPr>
            <p:ph sz="quarter" idx="27"/>
          </p:nvPr>
        </p:nvSpPr>
        <p:spPr bwMode="gray">
          <a:xfrm>
            <a:off x="1770502" y="3600531"/>
            <a:ext cx="1878630"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2" name="Content Placeholder 3">
            <a:extLst>
              <a:ext uri="{FF2B5EF4-FFF2-40B4-BE49-F238E27FC236}">
                <a16:creationId xmlns:a16="http://schemas.microsoft.com/office/drawing/2014/main" id="{1C5AA962-6BDD-4F47-9221-9D1520C30F36}"/>
              </a:ext>
            </a:extLst>
          </p:cNvPr>
          <p:cNvSpPr>
            <a:spLocks noGrp="1"/>
          </p:cNvSpPr>
          <p:nvPr>
            <p:ph sz="quarter" idx="28"/>
          </p:nvPr>
        </p:nvSpPr>
        <p:spPr bwMode="gray">
          <a:xfrm>
            <a:off x="1770502" y="5362908"/>
            <a:ext cx="1878630" cy="982330"/>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48" name="Content Placeholder 3">
            <a:extLst>
              <a:ext uri="{FF2B5EF4-FFF2-40B4-BE49-F238E27FC236}">
                <a16:creationId xmlns:a16="http://schemas.microsoft.com/office/drawing/2014/main" id="{2F992E05-4AC2-4005-9AA5-948676B96ADD}"/>
              </a:ext>
            </a:extLst>
          </p:cNvPr>
          <p:cNvSpPr>
            <a:spLocks noGrp="1"/>
          </p:cNvSpPr>
          <p:nvPr>
            <p:ph sz="quarter" idx="29"/>
          </p:nvPr>
        </p:nvSpPr>
        <p:spPr bwMode="gray">
          <a:xfrm>
            <a:off x="3921690" y="1376172"/>
            <a:ext cx="8006785"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Content Placeholder 3">
            <a:extLst>
              <a:ext uri="{FF2B5EF4-FFF2-40B4-BE49-F238E27FC236}">
                <a16:creationId xmlns:a16="http://schemas.microsoft.com/office/drawing/2014/main" id="{C7D8B73D-DFFB-4564-9913-1F4A91652E6B}"/>
              </a:ext>
            </a:extLst>
          </p:cNvPr>
          <p:cNvSpPr>
            <a:spLocks noGrp="1"/>
          </p:cNvSpPr>
          <p:nvPr>
            <p:ph sz="quarter" idx="30"/>
          </p:nvPr>
        </p:nvSpPr>
        <p:spPr bwMode="gray">
          <a:xfrm>
            <a:off x="3921690" y="3125397"/>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3">
            <a:extLst>
              <a:ext uri="{FF2B5EF4-FFF2-40B4-BE49-F238E27FC236}">
                <a16:creationId xmlns:a16="http://schemas.microsoft.com/office/drawing/2014/main" id="{26FC5483-9CF4-4306-8EF5-D9A805A0E36F}"/>
              </a:ext>
            </a:extLst>
          </p:cNvPr>
          <p:cNvSpPr>
            <a:spLocks noGrp="1"/>
          </p:cNvSpPr>
          <p:nvPr>
            <p:ph sz="quarter" idx="31"/>
          </p:nvPr>
        </p:nvSpPr>
        <p:spPr bwMode="gray">
          <a:xfrm>
            <a:off x="3921690" y="4887774"/>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a:extLst>
              <a:ext uri="{FF2B5EF4-FFF2-40B4-BE49-F238E27FC236}">
                <a16:creationId xmlns:a16="http://schemas.microsoft.com/office/drawing/2014/main" id="{DCC4896F-69DF-4D11-A491-DA33D9164972}"/>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0" name="Content Placeholder 6">
            <a:extLst>
              <a:ext uri="{FF2B5EF4-FFF2-40B4-BE49-F238E27FC236}">
                <a16:creationId xmlns:a16="http://schemas.microsoft.com/office/drawing/2014/main" id="{5A29EB00-5838-45B7-BA3A-198B03500529}"/>
              </a:ext>
            </a:extLst>
          </p:cNvPr>
          <p:cNvSpPr>
            <a:spLocks noGrp="1"/>
          </p:cNvSpPr>
          <p:nvPr>
            <p:ph sz="quarter" idx="44" hasCustomPrompt="1"/>
          </p:nvPr>
        </p:nvSpPr>
        <p:spPr>
          <a:xfrm>
            <a:off x="276908" y="3132069"/>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41" name="Content Placeholder 6">
            <a:extLst>
              <a:ext uri="{FF2B5EF4-FFF2-40B4-BE49-F238E27FC236}">
                <a16:creationId xmlns:a16="http://schemas.microsoft.com/office/drawing/2014/main" id="{FC50032A-194E-4086-A0FB-0D581FA9C5E7}"/>
              </a:ext>
            </a:extLst>
          </p:cNvPr>
          <p:cNvSpPr>
            <a:spLocks noGrp="1"/>
          </p:cNvSpPr>
          <p:nvPr>
            <p:ph sz="quarter" idx="45" hasCustomPrompt="1"/>
          </p:nvPr>
        </p:nvSpPr>
        <p:spPr>
          <a:xfrm>
            <a:off x="276908" y="488777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3" name="Picture Placeholder 24">
            <a:extLst>
              <a:ext uri="{FF2B5EF4-FFF2-40B4-BE49-F238E27FC236}">
                <a16:creationId xmlns:a16="http://schemas.microsoft.com/office/drawing/2014/main" id="{335E44AA-B43E-4F52-814F-98C557DA0881}"/>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44" name="Picture Placeholder 24">
            <a:extLst>
              <a:ext uri="{FF2B5EF4-FFF2-40B4-BE49-F238E27FC236}">
                <a16:creationId xmlns:a16="http://schemas.microsoft.com/office/drawing/2014/main" id="{F0C6338A-A71B-4CAC-AF5B-74478A59D15D}"/>
              </a:ext>
            </a:extLst>
          </p:cNvPr>
          <p:cNvSpPr>
            <a:spLocks noGrp="1"/>
          </p:cNvSpPr>
          <p:nvPr>
            <p:ph type="pic" sz="quarter" idx="36" hasCustomPrompt="1"/>
          </p:nvPr>
        </p:nvSpPr>
        <p:spPr>
          <a:xfrm>
            <a:off x="1777133" y="3128036"/>
            <a:ext cx="1872000" cy="28800"/>
          </a:xfrm>
          <a:solidFill>
            <a:schemeClr val="tx1"/>
          </a:solidFill>
          <a:ln>
            <a:noFill/>
          </a:ln>
        </p:spPr>
        <p:txBody>
          <a:bodyPr/>
          <a:lstStyle>
            <a:lvl1pPr>
              <a:defRPr sz="100"/>
            </a:lvl1pPr>
          </a:lstStyle>
          <a:p>
            <a:r>
              <a:rPr lang="en-US" dirty="0"/>
              <a:t>.</a:t>
            </a:r>
          </a:p>
        </p:txBody>
      </p:sp>
      <p:sp>
        <p:nvSpPr>
          <p:cNvPr id="45" name="Picture Placeholder 24">
            <a:extLst>
              <a:ext uri="{FF2B5EF4-FFF2-40B4-BE49-F238E27FC236}">
                <a16:creationId xmlns:a16="http://schemas.microsoft.com/office/drawing/2014/main" id="{2C43BC57-4FA2-4A87-9028-F10631A3AE13}"/>
              </a:ext>
            </a:extLst>
          </p:cNvPr>
          <p:cNvSpPr>
            <a:spLocks noGrp="1"/>
          </p:cNvSpPr>
          <p:nvPr>
            <p:ph type="pic" sz="quarter" idx="37" hasCustomPrompt="1"/>
          </p:nvPr>
        </p:nvSpPr>
        <p:spPr>
          <a:xfrm>
            <a:off x="1777133" y="4873374"/>
            <a:ext cx="1872000" cy="28800"/>
          </a:xfrm>
          <a:solidFill>
            <a:schemeClr val="accent4"/>
          </a:solidFill>
          <a:ln>
            <a:noFill/>
          </a:ln>
        </p:spPr>
        <p:txBody>
          <a:bodyPr/>
          <a:lstStyle>
            <a:lvl1pPr>
              <a:defRPr sz="100"/>
            </a:lvl1pPr>
          </a:lstStyle>
          <a:p>
            <a:r>
              <a:rPr lang="en-US" dirty="0"/>
              <a:t>.</a:t>
            </a:r>
          </a:p>
        </p:txBody>
      </p:sp>
      <p:sp>
        <p:nvSpPr>
          <p:cNvPr id="22" name="Title 1">
            <a:extLst>
              <a:ext uri="{FF2B5EF4-FFF2-40B4-BE49-F238E27FC236}">
                <a16:creationId xmlns:a16="http://schemas.microsoft.com/office/drawing/2014/main" id="{69A314F6-1FEB-4F11-806C-E3D4AD539CE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TextBox 20">
            <a:extLst>
              <a:ext uri="{FF2B5EF4-FFF2-40B4-BE49-F238E27FC236}">
                <a16:creationId xmlns:a16="http://schemas.microsoft.com/office/drawing/2014/main" id="{03E06BB2-0B17-4D61-8854-91B28E71D3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9791963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2" name="Text Placeholder 11">
            <a:extLst>
              <a:ext uri="{FF2B5EF4-FFF2-40B4-BE49-F238E27FC236}">
                <a16:creationId xmlns:a16="http://schemas.microsoft.com/office/drawing/2014/main" id="{3A565005-F6E5-4BD3-9F5B-6AF58E8DE816}"/>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1" name="Text Placeholder 11">
            <a:extLst>
              <a:ext uri="{FF2B5EF4-FFF2-40B4-BE49-F238E27FC236}">
                <a16:creationId xmlns:a16="http://schemas.microsoft.com/office/drawing/2014/main" id="{E6444A91-ACC7-4CF8-9946-617E2C1A7C33}"/>
              </a:ext>
            </a:extLst>
          </p:cNvPr>
          <p:cNvSpPr>
            <a:spLocks noGrp="1"/>
          </p:cNvSpPr>
          <p:nvPr>
            <p:ph type="body" sz="quarter" idx="24"/>
          </p:nvPr>
        </p:nvSpPr>
        <p:spPr bwMode="gray">
          <a:xfrm>
            <a:off x="1777130" y="2972161"/>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4" name="Text Placeholder 11">
            <a:extLst>
              <a:ext uri="{FF2B5EF4-FFF2-40B4-BE49-F238E27FC236}">
                <a16:creationId xmlns:a16="http://schemas.microsoft.com/office/drawing/2014/main" id="{F9466146-4718-4169-BEFC-27BB664EE8E7}"/>
              </a:ext>
            </a:extLst>
          </p:cNvPr>
          <p:cNvSpPr>
            <a:spLocks noGrp="1"/>
          </p:cNvSpPr>
          <p:nvPr>
            <p:ph type="body" sz="quarter" idx="25"/>
          </p:nvPr>
        </p:nvSpPr>
        <p:spPr bwMode="gray">
          <a:xfrm>
            <a:off x="1775520" y="4400322"/>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7" name="Content Placeholder 3">
            <a:extLst>
              <a:ext uri="{FF2B5EF4-FFF2-40B4-BE49-F238E27FC236}">
                <a16:creationId xmlns:a16="http://schemas.microsoft.com/office/drawing/2014/main" id="{D0BB9BD1-AFA8-4777-BD7E-03C05346F0B8}"/>
              </a:ext>
            </a:extLst>
          </p:cNvPr>
          <p:cNvSpPr>
            <a:spLocks noGrp="1"/>
          </p:cNvSpPr>
          <p:nvPr>
            <p:ph sz="quarter" idx="38"/>
          </p:nvPr>
        </p:nvSpPr>
        <p:spPr bwMode="gray">
          <a:xfrm>
            <a:off x="3921690" y="1376363"/>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 name="Content Placeholder 3">
            <a:extLst>
              <a:ext uri="{FF2B5EF4-FFF2-40B4-BE49-F238E27FC236}">
                <a16:creationId xmlns:a16="http://schemas.microsoft.com/office/drawing/2014/main" id="{2F46FA40-89ED-483D-B576-C0B7126B3D16}"/>
              </a:ext>
            </a:extLst>
          </p:cNvPr>
          <p:cNvSpPr>
            <a:spLocks noGrp="1"/>
          </p:cNvSpPr>
          <p:nvPr>
            <p:ph sz="quarter" idx="39"/>
          </p:nvPr>
        </p:nvSpPr>
        <p:spPr bwMode="gray">
          <a:xfrm>
            <a:off x="3921690" y="2863928"/>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9" name="Content Placeholder 3">
            <a:extLst>
              <a:ext uri="{FF2B5EF4-FFF2-40B4-BE49-F238E27FC236}">
                <a16:creationId xmlns:a16="http://schemas.microsoft.com/office/drawing/2014/main" id="{D940D62B-2E1F-4339-B9F3-000831E52417}"/>
              </a:ext>
            </a:extLst>
          </p:cNvPr>
          <p:cNvSpPr>
            <a:spLocks noGrp="1"/>
          </p:cNvSpPr>
          <p:nvPr>
            <p:ph sz="quarter" idx="40"/>
          </p:nvPr>
        </p:nvSpPr>
        <p:spPr bwMode="gray">
          <a:xfrm>
            <a:off x="3921690" y="4303084"/>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6">
            <a:extLst>
              <a:ext uri="{FF2B5EF4-FFF2-40B4-BE49-F238E27FC236}">
                <a16:creationId xmlns:a16="http://schemas.microsoft.com/office/drawing/2014/main" id="{00B1F805-6796-4988-BDAC-995B3E05D34F}"/>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4" name="Content Placeholder 6">
            <a:extLst>
              <a:ext uri="{FF2B5EF4-FFF2-40B4-BE49-F238E27FC236}">
                <a16:creationId xmlns:a16="http://schemas.microsoft.com/office/drawing/2014/main" id="{8D88CFA7-09AB-4767-BF53-0124083462AB}"/>
              </a:ext>
            </a:extLst>
          </p:cNvPr>
          <p:cNvSpPr>
            <a:spLocks noGrp="1"/>
          </p:cNvSpPr>
          <p:nvPr>
            <p:ph sz="quarter" idx="44" hasCustomPrompt="1"/>
          </p:nvPr>
        </p:nvSpPr>
        <p:spPr>
          <a:xfrm>
            <a:off x="276908" y="286392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5" name="Content Placeholder 6">
            <a:extLst>
              <a:ext uri="{FF2B5EF4-FFF2-40B4-BE49-F238E27FC236}">
                <a16:creationId xmlns:a16="http://schemas.microsoft.com/office/drawing/2014/main" id="{019348E2-113B-47F8-A86B-A5A55F501F79}"/>
              </a:ext>
            </a:extLst>
          </p:cNvPr>
          <p:cNvSpPr>
            <a:spLocks noGrp="1"/>
          </p:cNvSpPr>
          <p:nvPr>
            <p:ph sz="quarter" idx="45" hasCustomPrompt="1"/>
          </p:nvPr>
        </p:nvSpPr>
        <p:spPr>
          <a:xfrm>
            <a:off x="276908" y="430308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6" name="Text Placeholder 7">
            <a:extLst>
              <a:ext uri="{FF2B5EF4-FFF2-40B4-BE49-F238E27FC236}">
                <a16:creationId xmlns:a16="http://schemas.microsoft.com/office/drawing/2014/main" id="{DD44EDD3-36EC-41BB-85BC-E402BF438967}"/>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7" name="Picture Placeholder 24">
            <a:extLst>
              <a:ext uri="{FF2B5EF4-FFF2-40B4-BE49-F238E27FC236}">
                <a16:creationId xmlns:a16="http://schemas.microsoft.com/office/drawing/2014/main" id="{432CA99F-AD39-4BEA-9808-5AF5E8DCD97E}"/>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48BB02C5-247F-42F1-96D2-25DBA425D172}"/>
              </a:ext>
            </a:extLst>
          </p:cNvPr>
          <p:cNvSpPr>
            <a:spLocks noGrp="1"/>
          </p:cNvSpPr>
          <p:nvPr>
            <p:ph type="pic" sz="quarter" idx="36" hasCustomPrompt="1"/>
          </p:nvPr>
        </p:nvSpPr>
        <p:spPr>
          <a:xfrm>
            <a:off x="1777133" y="2849528"/>
            <a:ext cx="1872000" cy="28800"/>
          </a:xfrm>
          <a:solidFill>
            <a:schemeClr val="tx1"/>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835005D8-4397-48A4-8DEE-0653C485F523}"/>
              </a:ext>
            </a:extLst>
          </p:cNvPr>
          <p:cNvSpPr>
            <a:spLocks noGrp="1"/>
          </p:cNvSpPr>
          <p:nvPr>
            <p:ph type="pic" sz="quarter" idx="37" hasCustomPrompt="1"/>
          </p:nvPr>
        </p:nvSpPr>
        <p:spPr>
          <a:xfrm>
            <a:off x="1777133" y="4290642"/>
            <a:ext cx="187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FBC9DADF-2DD6-49C8-B226-2EAE5C8E7E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Content Placeholder 3">
            <a:extLst>
              <a:ext uri="{FF2B5EF4-FFF2-40B4-BE49-F238E27FC236}">
                <a16:creationId xmlns:a16="http://schemas.microsoft.com/office/drawing/2014/main" id="{77463CE8-CEC7-491B-AEE7-C626E86D052E}"/>
              </a:ext>
            </a:extLst>
          </p:cNvPr>
          <p:cNvSpPr>
            <a:spLocks noGrp="1"/>
          </p:cNvSpPr>
          <p:nvPr>
            <p:ph sz="quarter" idx="26"/>
          </p:nvPr>
        </p:nvSpPr>
        <p:spPr bwMode="gray">
          <a:xfrm>
            <a:off x="1770502" y="1844826"/>
            <a:ext cx="1878630" cy="82583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19" name="Content Placeholder 3">
            <a:extLst>
              <a:ext uri="{FF2B5EF4-FFF2-40B4-BE49-F238E27FC236}">
                <a16:creationId xmlns:a16="http://schemas.microsoft.com/office/drawing/2014/main" id="{5E70668A-DC62-457E-BA02-26C28D66D891}"/>
              </a:ext>
            </a:extLst>
          </p:cNvPr>
          <p:cNvSpPr>
            <a:spLocks noGrp="1"/>
          </p:cNvSpPr>
          <p:nvPr>
            <p:ph sz="quarter" idx="27"/>
          </p:nvPr>
        </p:nvSpPr>
        <p:spPr bwMode="gray">
          <a:xfrm>
            <a:off x="1770502" y="3341643"/>
            <a:ext cx="1878630" cy="814843"/>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21" name="Content Placeholder 3">
            <a:extLst>
              <a:ext uri="{FF2B5EF4-FFF2-40B4-BE49-F238E27FC236}">
                <a16:creationId xmlns:a16="http://schemas.microsoft.com/office/drawing/2014/main" id="{203BC8E2-0A65-4017-BFCD-76D59EB45FE8}"/>
              </a:ext>
            </a:extLst>
          </p:cNvPr>
          <p:cNvSpPr>
            <a:spLocks noGrp="1"/>
          </p:cNvSpPr>
          <p:nvPr>
            <p:ph sz="quarter" idx="28"/>
          </p:nvPr>
        </p:nvSpPr>
        <p:spPr bwMode="gray">
          <a:xfrm>
            <a:off x="1770502" y="4767561"/>
            <a:ext cx="1878630" cy="827341"/>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TextBox 29">
            <a:extLst>
              <a:ext uri="{FF2B5EF4-FFF2-40B4-BE49-F238E27FC236}">
                <a16:creationId xmlns:a16="http://schemas.microsoft.com/office/drawing/2014/main" id="{C658819D-4785-4A7D-89CC-5723A1AC2FA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6916679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4.1) &amp; Content (4.1) &amp; Numbers (4.1)">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8" name="Text Placeholder 11">
            <a:extLst>
              <a:ext uri="{FF2B5EF4-FFF2-40B4-BE49-F238E27FC236}">
                <a16:creationId xmlns:a16="http://schemas.microsoft.com/office/drawing/2014/main" id="{BF68FEBD-BEFC-4726-874B-6289F0616A06}"/>
              </a:ext>
            </a:extLst>
          </p:cNvPr>
          <p:cNvSpPr>
            <a:spLocks noGrp="1"/>
          </p:cNvSpPr>
          <p:nvPr>
            <p:ph type="body" sz="quarter" idx="26"/>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2" name="Text Placeholder 11">
            <a:extLst>
              <a:ext uri="{FF2B5EF4-FFF2-40B4-BE49-F238E27FC236}">
                <a16:creationId xmlns:a16="http://schemas.microsoft.com/office/drawing/2014/main" id="{092CBB90-B3D5-45EB-A5C7-4055E1FF503F}"/>
              </a:ext>
            </a:extLst>
          </p:cNvPr>
          <p:cNvSpPr>
            <a:spLocks noGrp="1"/>
          </p:cNvSpPr>
          <p:nvPr>
            <p:ph type="body" sz="quarter" idx="39"/>
          </p:nvPr>
        </p:nvSpPr>
        <p:spPr bwMode="gray">
          <a:xfrm>
            <a:off x="1770501" y="280537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4" name="Text Placeholder 11">
            <a:extLst>
              <a:ext uri="{FF2B5EF4-FFF2-40B4-BE49-F238E27FC236}">
                <a16:creationId xmlns:a16="http://schemas.microsoft.com/office/drawing/2014/main" id="{728B220A-6603-4016-8181-30353C6AE4C9}"/>
              </a:ext>
            </a:extLst>
          </p:cNvPr>
          <p:cNvSpPr>
            <a:spLocks noGrp="1"/>
          </p:cNvSpPr>
          <p:nvPr>
            <p:ph type="body" sz="quarter" idx="40"/>
          </p:nvPr>
        </p:nvSpPr>
        <p:spPr bwMode="gray">
          <a:xfrm>
            <a:off x="1770501" y="4122968"/>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2" name="Text Placeholder 11">
            <a:extLst>
              <a:ext uri="{FF2B5EF4-FFF2-40B4-BE49-F238E27FC236}">
                <a16:creationId xmlns:a16="http://schemas.microsoft.com/office/drawing/2014/main" id="{E30EC2DD-1F4A-4356-9646-C28E53D7970A}"/>
              </a:ext>
            </a:extLst>
          </p:cNvPr>
          <p:cNvSpPr>
            <a:spLocks noGrp="1"/>
          </p:cNvSpPr>
          <p:nvPr>
            <p:ph type="body" sz="quarter" idx="41"/>
          </p:nvPr>
        </p:nvSpPr>
        <p:spPr bwMode="gray">
          <a:xfrm>
            <a:off x="1770501" y="5443614"/>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9" name="Content Placeholder 3">
            <a:extLst>
              <a:ext uri="{FF2B5EF4-FFF2-40B4-BE49-F238E27FC236}">
                <a16:creationId xmlns:a16="http://schemas.microsoft.com/office/drawing/2014/main" id="{CFBBB2FF-A24B-4F09-BA72-DC718D4331B3}"/>
              </a:ext>
            </a:extLst>
          </p:cNvPr>
          <p:cNvSpPr>
            <a:spLocks noGrp="1"/>
          </p:cNvSpPr>
          <p:nvPr>
            <p:ph sz="quarter" idx="38"/>
          </p:nvPr>
        </p:nvSpPr>
        <p:spPr bwMode="gray">
          <a:xfrm>
            <a:off x="3921690" y="270508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0" name="Content Placeholder 3">
            <a:extLst>
              <a:ext uri="{FF2B5EF4-FFF2-40B4-BE49-F238E27FC236}">
                <a16:creationId xmlns:a16="http://schemas.microsoft.com/office/drawing/2014/main" id="{CB993417-83D5-41F8-BAF9-2986F007C1C6}"/>
              </a:ext>
            </a:extLst>
          </p:cNvPr>
          <p:cNvSpPr>
            <a:spLocks noGrp="1"/>
          </p:cNvSpPr>
          <p:nvPr>
            <p:ph sz="quarter" idx="45"/>
          </p:nvPr>
        </p:nvSpPr>
        <p:spPr bwMode="gray">
          <a:xfrm>
            <a:off x="3921690" y="1376363"/>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1" name="Content Placeholder 3">
            <a:extLst>
              <a:ext uri="{FF2B5EF4-FFF2-40B4-BE49-F238E27FC236}">
                <a16:creationId xmlns:a16="http://schemas.microsoft.com/office/drawing/2014/main" id="{8152D743-82D2-45BC-9D72-C38ED8D00974}"/>
              </a:ext>
            </a:extLst>
          </p:cNvPr>
          <p:cNvSpPr>
            <a:spLocks noGrp="1"/>
          </p:cNvSpPr>
          <p:nvPr>
            <p:ph sz="quarter" idx="46"/>
          </p:nvPr>
        </p:nvSpPr>
        <p:spPr bwMode="gray">
          <a:xfrm>
            <a:off x="3921690" y="4025732"/>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2" name="Content Placeholder 3">
            <a:extLst>
              <a:ext uri="{FF2B5EF4-FFF2-40B4-BE49-F238E27FC236}">
                <a16:creationId xmlns:a16="http://schemas.microsoft.com/office/drawing/2014/main" id="{9C85D89A-0FCA-434E-8A47-ABFF684F433A}"/>
              </a:ext>
            </a:extLst>
          </p:cNvPr>
          <p:cNvSpPr>
            <a:spLocks noGrp="1"/>
          </p:cNvSpPr>
          <p:nvPr>
            <p:ph sz="quarter" idx="47"/>
          </p:nvPr>
        </p:nvSpPr>
        <p:spPr bwMode="gray">
          <a:xfrm>
            <a:off x="3921690" y="534637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38" name="Content Placeholder 6">
            <a:extLst>
              <a:ext uri="{FF2B5EF4-FFF2-40B4-BE49-F238E27FC236}">
                <a16:creationId xmlns:a16="http://schemas.microsoft.com/office/drawing/2014/main" id="{287FBD57-6702-4F91-B717-C913C186C628}"/>
              </a:ext>
            </a:extLst>
          </p:cNvPr>
          <p:cNvSpPr>
            <a:spLocks noGrp="1"/>
          </p:cNvSpPr>
          <p:nvPr>
            <p:ph sz="quarter" idx="44" hasCustomPrompt="1"/>
          </p:nvPr>
        </p:nvSpPr>
        <p:spPr>
          <a:xfrm>
            <a:off x="263526" y="269970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D3A403B4-1233-48D9-939E-539F1DEE6C17}"/>
              </a:ext>
            </a:extLst>
          </p:cNvPr>
          <p:cNvSpPr>
            <a:spLocks noGrp="1"/>
          </p:cNvSpPr>
          <p:nvPr>
            <p:ph sz="quarter" idx="50" hasCustomPrompt="1"/>
          </p:nvPr>
        </p:nvSpPr>
        <p:spPr>
          <a:xfrm>
            <a:off x="263526" y="402293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0" name="Content Placeholder 6">
            <a:extLst>
              <a:ext uri="{FF2B5EF4-FFF2-40B4-BE49-F238E27FC236}">
                <a16:creationId xmlns:a16="http://schemas.microsoft.com/office/drawing/2014/main" id="{2D403FEE-1DE0-489E-93AD-696B7F46C4DA}"/>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1" name="Content Placeholder 6">
            <a:extLst>
              <a:ext uri="{FF2B5EF4-FFF2-40B4-BE49-F238E27FC236}">
                <a16:creationId xmlns:a16="http://schemas.microsoft.com/office/drawing/2014/main" id="{DA07BDAE-41C2-4483-8E4F-05FBB75EBBCB}"/>
              </a:ext>
            </a:extLst>
          </p:cNvPr>
          <p:cNvSpPr>
            <a:spLocks noGrp="1"/>
          </p:cNvSpPr>
          <p:nvPr>
            <p:ph sz="quarter" idx="51" hasCustomPrompt="1"/>
          </p:nvPr>
        </p:nvSpPr>
        <p:spPr>
          <a:xfrm>
            <a:off x="263526" y="534637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3" name="Picture Placeholder 24">
            <a:extLst>
              <a:ext uri="{FF2B5EF4-FFF2-40B4-BE49-F238E27FC236}">
                <a16:creationId xmlns:a16="http://schemas.microsoft.com/office/drawing/2014/main" id="{9891764E-CA93-43B4-92B2-04BD3529E43B}"/>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F690778B-11FF-476E-83BE-8C3E33FD358F}"/>
              </a:ext>
            </a:extLst>
          </p:cNvPr>
          <p:cNvSpPr>
            <a:spLocks noGrp="1"/>
          </p:cNvSpPr>
          <p:nvPr>
            <p:ph type="pic" sz="quarter" idx="36" hasCustomPrompt="1"/>
          </p:nvPr>
        </p:nvSpPr>
        <p:spPr>
          <a:xfrm>
            <a:off x="1777133" y="2692249"/>
            <a:ext cx="187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67C2078-D977-4C03-9B15-669128D5E497}"/>
              </a:ext>
            </a:extLst>
          </p:cNvPr>
          <p:cNvSpPr>
            <a:spLocks noGrp="1"/>
          </p:cNvSpPr>
          <p:nvPr>
            <p:ph type="pic" sz="quarter" idx="37" hasCustomPrompt="1"/>
          </p:nvPr>
        </p:nvSpPr>
        <p:spPr>
          <a:xfrm>
            <a:off x="1777133" y="4008639"/>
            <a:ext cx="18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E3E0D943-04F8-460D-85BF-6F7B0324D96B}"/>
              </a:ext>
            </a:extLst>
          </p:cNvPr>
          <p:cNvSpPr>
            <a:spLocks noGrp="1"/>
          </p:cNvSpPr>
          <p:nvPr>
            <p:ph type="pic" sz="quarter" idx="52" hasCustomPrompt="1"/>
          </p:nvPr>
        </p:nvSpPr>
        <p:spPr>
          <a:xfrm>
            <a:off x="1777133" y="5331978"/>
            <a:ext cx="1872000" cy="28800"/>
          </a:xfrm>
          <a:solidFill>
            <a:schemeClr val="tx2"/>
          </a:solidFill>
          <a:ln>
            <a:noFill/>
          </a:ln>
        </p:spPr>
        <p:txBody>
          <a:bodyPr/>
          <a:lstStyle>
            <a:lvl1pPr>
              <a:defRPr sz="100"/>
            </a:lvl1pPr>
          </a:lstStyle>
          <a:p>
            <a:r>
              <a:rPr lang="en-US" dirty="0"/>
              <a:t>.</a:t>
            </a:r>
          </a:p>
        </p:txBody>
      </p:sp>
      <p:sp>
        <p:nvSpPr>
          <p:cNvPr id="26" name="Title 1">
            <a:extLst>
              <a:ext uri="{FF2B5EF4-FFF2-40B4-BE49-F238E27FC236}">
                <a16:creationId xmlns:a16="http://schemas.microsoft.com/office/drawing/2014/main" id="{964E16CA-A3E9-4322-B9BE-4FF2A7C5CAB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Content Placeholder 3">
            <a:extLst>
              <a:ext uri="{FF2B5EF4-FFF2-40B4-BE49-F238E27FC236}">
                <a16:creationId xmlns:a16="http://schemas.microsoft.com/office/drawing/2014/main" id="{D8823674-FBB1-4551-AC02-90DB5D85F417}"/>
              </a:ext>
            </a:extLst>
          </p:cNvPr>
          <p:cNvSpPr>
            <a:spLocks noGrp="1"/>
          </p:cNvSpPr>
          <p:nvPr>
            <p:ph sz="quarter" idx="53"/>
          </p:nvPr>
        </p:nvSpPr>
        <p:spPr bwMode="gray">
          <a:xfrm>
            <a:off x="1770502" y="1844826"/>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Content Placeholder 3">
            <a:extLst>
              <a:ext uri="{FF2B5EF4-FFF2-40B4-BE49-F238E27FC236}">
                <a16:creationId xmlns:a16="http://schemas.microsoft.com/office/drawing/2014/main" id="{022D9BBD-A252-4309-A295-ED6177147C22}"/>
              </a:ext>
            </a:extLst>
          </p:cNvPr>
          <p:cNvSpPr>
            <a:spLocks noGrp="1"/>
          </p:cNvSpPr>
          <p:nvPr>
            <p:ph sz="quarter" idx="54"/>
          </p:nvPr>
        </p:nvSpPr>
        <p:spPr bwMode="gray">
          <a:xfrm>
            <a:off x="1770502" y="3178604"/>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94C57C6C-1977-455A-A9A5-50449BAFD477}"/>
              </a:ext>
            </a:extLst>
          </p:cNvPr>
          <p:cNvSpPr>
            <a:spLocks noGrp="1"/>
          </p:cNvSpPr>
          <p:nvPr>
            <p:ph sz="quarter" idx="55"/>
          </p:nvPr>
        </p:nvSpPr>
        <p:spPr bwMode="gray">
          <a:xfrm>
            <a:off x="1770502" y="4494195"/>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3" name="Content Placeholder 3">
            <a:extLst>
              <a:ext uri="{FF2B5EF4-FFF2-40B4-BE49-F238E27FC236}">
                <a16:creationId xmlns:a16="http://schemas.microsoft.com/office/drawing/2014/main" id="{1CC08C47-21F2-4262-A804-D297AEF30EEC}"/>
              </a:ext>
            </a:extLst>
          </p:cNvPr>
          <p:cNvSpPr>
            <a:spLocks noGrp="1"/>
          </p:cNvSpPr>
          <p:nvPr>
            <p:ph sz="quarter" idx="56"/>
          </p:nvPr>
        </p:nvSpPr>
        <p:spPr bwMode="gray">
          <a:xfrm>
            <a:off x="1770502" y="5814841"/>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5" name="TextBox 34">
            <a:extLst>
              <a:ext uri="{FF2B5EF4-FFF2-40B4-BE49-F238E27FC236}">
                <a16:creationId xmlns:a16="http://schemas.microsoft.com/office/drawing/2014/main" id="{BD07A039-A2A7-4E20-A641-B5E323D5CCB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61706869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icture (1.0)">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35185BA0-8E21-40A4-818D-11D1EF8C340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1410737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cture &amp; Red box (1) ">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56BC035B-BAB1-4A51-BFA6-CE8077EA9BCB}"/>
              </a:ext>
            </a:extLst>
          </p:cNvPr>
          <p:cNvSpPr>
            <a:spLocks noGrp="1"/>
          </p:cNvSpPr>
          <p:nvPr>
            <p:ph sz="quarter" idx="26"/>
          </p:nvPr>
        </p:nvSpPr>
        <p:spPr bwMode="gray">
          <a:xfrm>
            <a:off x="263525" y="1844826"/>
            <a:ext cx="3672236" cy="2160000"/>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5C5FBC4A-D5DA-4E1B-B706-64A7A089736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842890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55A9BD9-4AB1-4514-A40D-3F4348B2CF77}"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1492"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333264" y="2317637"/>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333264" y="4202644"/>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6163300" y="2317637"/>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6163300" y="4202644"/>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2259472" y="2317637"/>
            <a:ext cx="3757689" cy="17100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2259472" y="4202644"/>
            <a:ext cx="3757689"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8093952" y="2317637"/>
            <a:ext cx="3759312" cy="17100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8093952" y="4202644"/>
            <a:ext cx="3759312"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332368" y="4115141"/>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49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icture (1.2)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Picture Placeholder 3">
            <a:extLst>
              <a:ext uri="{FF2B5EF4-FFF2-40B4-BE49-F238E27FC236}">
                <a16:creationId xmlns:a16="http://schemas.microsoft.com/office/drawing/2014/main" id="{77AD5145-5964-48FD-8668-FAC67E019C00}"/>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7" name="TextBox 6">
            <a:extLst>
              <a:ext uri="{FF2B5EF4-FFF2-40B4-BE49-F238E27FC236}">
                <a16:creationId xmlns:a16="http://schemas.microsoft.com/office/drawing/2014/main" id="{3FECFCC7-6B73-405C-B604-D73FE69BDB1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88422577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icture &amp; Red box (1.1)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Picture Placeholder 3">
            <a:extLst>
              <a:ext uri="{FF2B5EF4-FFF2-40B4-BE49-F238E27FC236}">
                <a16:creationId xmlns:a16="http://schemas.microsoft.com/office/drawing/2014/main" id="{5EFDDFA6-A169-418F-B10F-BD5F68A5495D}"/>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10" name="Content Placeholder 3">
            <a:extLst>
              <a:ext uri="{FF2B5EF4-FFF2-40B4-BE49-F238E27FC236}">
                <a16:creationId xmlns:a16="http://schemas.microsoft.com/office/drawing/2014/main" id="{E443FC17-BCDF-43B2-ACE2-E95733DC12BE}"/>
              </a:ext>
            </a:extLst>
          </p:cNvPr>
          <p:cNvSpPr>
            <a:spLocks noGrp="1"/>
          </p:cNvSpPr>
          <p:nvPr>
            <p:ph sz="quarter" idx="27"/>
          </p:nvPr>
        </p:nvSpPr>
        <p:spPr bwMode="gray">
          <a:xfrm>
            <a:off x="263525" y="1844826"/>
            <a:ext cx="3672236" cy="4752526"/>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1" name="TextBox 10">
            <a:extLst>
              <a:ext uri="{FF2B5EF4-FFF2-40B4-BE49-F238E27FC236}">
                <a16:creationId xmlns:a16="http://schemas.microsoft.com/office/drawing/2014/main" id="{A48DE629-552D-4BCA-8F77-4918F9D381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9481555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4) &amp; (Red) (1.2)">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431704" y="1268760"/>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Picture Placeholder 3">
            <a:extLst>
              <a:ext uri="{FF2B5EF4-FFF2-40B4-BE49-F238E27FC236}">
                <a16:creationId xmlns:a16="http://schemas.microsoft.com/office/drawing/2014/main" id="{97E6A79D-7394-4BCC-8689-C94B7FC7798A}"/>
              </a:ext>
            </a:extLst>
          </p:cNvPr>
          <p:cNvSpPr>
            <a:spLocks noGrp="1"/>
          </p:cNvSpPr>
          <p:nvPr>
            <p:ph type="pic" sz="quarter" idx="19"/>
          </p:nvPr>
        </p:nvSpPr>
        <p:spPr>
          <a:xfrm>
            <a:off x="7896027" y="1268760"/>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8" name="Picture Placeholder 3">
            <a:extLst>
              <a:ext uri="{FF2B5EF4-FFF2-40B4-BE49-F238E27FC236}">
                <a16:creationId xmlns:a16="http://schemas.microsoft.com/office/drawing/2014/main" id="{A2501572-ACDF-4C5D-9DF5-F46F5B75D4D3}"/>
              </a:ext>
            </a:extLst>
          </p:cNvPr>
          <p:cNvSpPr>
            <a:spLocks noGrp="1"/>
          </p:cNvSpPr>
          <p:nvPr>
            <p:ph type="pic" sz="quarter" idx="20"/>
          </p:nvPr>
        </p:nvSpPr>
        <p:spPr>
          <a:xfrm>
            <a:off x="3431704" y="3896966"/>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9" name="Picture Placeholder 3">
            <a:extLst>
              <a:ext uri="{FF2B5EF4-FFF2-40B4-BE49-F238E27FC236}">
                <a16:creationId xmlns:a16="http://schemas.microsoft.com/office/drawing/2014/main" id="{E9DDE618-DE60-409A-81C9-DF306EC1F8BE}"/>
              </a:ext>
            </a:extLst>
          </p:cNvPr>
          <p:cNvSpPr>
            <a:spLocks noGrp="1"/>
          </p:cNvSpPr>
          <p:nvPr>
            <p:ph type="pic" sz="quarter" idx="21"/>
          </p:nvPr>
        </p:nvSpPr>
        <p:spPr>
          <a:xfrm>
            <a:off x="7896027" y="3896966"/>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12" name="Content Placeholder 3">
            <a:extLst>
              <a:ext uri="{FF2B5EF4-FFF2-40B4-BE49-F238E27FC236}">
                <a16:creationId xmlns:a16="http://schemas.microsoft.com/office/drawing/2014/main" id="{5DE7F3C5-E709-407F-AE6E-D2E1093035DE}"/>
              </a:ext>
            </a:extLst>
          </p:cNvPr>
          <p:cNvSpPr>
            <a:spLocks noGrp="1"/>
          </p:cNvSpPr>
          <p:nvPr>
            <p:ph sz="quarter" idx="26"/>
          </p:nvPr>
        </p:nvSpPr>
        <p:spPr bwMode="gray">
          <a:xfrm>
            <a:off x="263525" y="1268760"/>
            <a:ext cx="2952155" cy="5076478"/>
          </a:xfrm>
          <a:solidFill>
            <a:schemeClr val="accent5"/>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4" name="Title 1">
            <a:extLst>
              <a:ext uri="{FF2B5EF4-FFF2-40B4-BE49-F238E27FC236}">
                <a16:creationId xmlns:a16="http://schemas.microsoft.com/office/drawing/2014/main" id="{42B434BB-384B-450C-9091-686F6412B5C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3FAFDB29-6085-4001-A317-7E64202DA7DB}"/>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90616517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hasCustomPrompt="1"/>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60209B7B-C8FD-4B4E-8E75-636AE148E250}"/>
              </a:ext>
            </a:extLst>
          </p:cNvPr>
          <p:cNvSpPr>
            <a:spLocks noGrp="1"/>
          </p:cNvSpPr>
          <p:nvPr>
            <p:ph sz="quarter" idx="30"/>
          </p:nvPr>
        </p:nvSpPr>
        <p:spPr bwMode="gray">
          <a:xfrm>
            <a:off x="263524" y="2097089"/>
            <a:ext cx="11664951" cy="356415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9D907760-3A9C-4029-BC6E-C55487567DDB}"/>
              </a:ext>
            </a:extLst>
          </p:cNvPr>
          <p:cNvSpPr>
            <a:spLocks noGrp="1"/>
          </p:cNvSpPr>
          <p:nvPr>
            <p:ph sz="quarter" idx="31" hasCustomPrompt="1"/>
          </p:nvPr>
        </p:nvSpPr>
        <p:spPr bwMode="gray">
          <a:xfrm>
            <a:off x="263524" y="882844"/>
            <a:ext cx="11664951" cy="856793"/>
          </a:xfrm>
        </p:spPr>
        <p:txBody>
          <a:bodyPr lIns="0" tIns="144000" rIns="0" bIns="0"/>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800"/>
            </a:lvl1pPr>
            <a:lvl2pPr marL="0" indent="0">
              <a:lnSpc>
                <a:spcPct val="90000"/>
              </a:lnSpc>
              <a:spcBef>
                <a:spcPts val="1000"/>
              </a:spcBef>
              <a:buNone/>
              <a:defRPr sz="1800"/>
            </a:lvl2pPr>
            <a:lvl3pPr>
              <a:lnSpc>
                <a:spcPct val="90000"/>
              </a:lnSpc>
              <a:spcBef>
                <a:spcPts val="1000"/>
              </a:spcBef>
              <a:defRPr/>
            </a:lvl3pPr>
            <a:lvl4pPr>
              <a:lnSpc>
                <a:spcPct val="90000"/>
              </a:lnSpc>
              <a:spcBef>
                <a:spcPts val="1000"/>
              </a:spcBef>
              <a:defRPr/>
            </a:lvl4pPr>
            <a:lvl5pPr>
              <a:lnSpc>
                <a:spcPct val="90000"/>
              </a:lnSpc>
              <a:spcBef>
                <a:spcPts val="1000"/>
              </a:spcBef>
              <a:defRPr/>
            </a:lvl5pPr>
          </a:lstStyle>
          <a:p>
            <a:pPr lvl="0"/>
            <a:r>
              <a:rPr lang="en-US" dirty="0"/>
              <a:t>Click to edit Master Subtitle styles</a:t>
            </a:r>
          </a:p>
          <a:p>
            <a:pPr lvl="0"/>
            <a:r>
              <a:rPr lang="en-US" dirty="0"/>
              <a:t>Click to edit Master Subtitle styles</a:t>
            </a:r>
          </a:p>
        </p:txBody>
      </p:sp>
      <p:sp>
        <p:nvSpPr>
          <p:cNvPr id="10" name="Text Placeholder 7">
            <a:extLst>
              <a:ext uri="{FF2B5EF4-FFF2-40B4-BE49-F238E27FC236}">
                <a16:creationId xmlns:a16="http://schemas.microsoft.com/office/drawing/2014/main" id="{3CA8DD60-BCEB-4178-AAEE-8C17E6DDA853}"/>
              </a:ext>
            </a:extLst>
          </p:cNvPr>
          <p:cNvSpPr>
            <a:spLocks noGrp="1"/>
          </p:cNvSpPr>
          <p:nvPr>
            <p:ph type="body" sz="quarter" idx="29"/>
          </p:nvPr>
        </p:nvSpPr>
        <p:spPr bwMode="gray">
          <a:xfrm>
            <a:off x="0" y="5805264"/>
            <a:ext cx="12192000" cy="539974"/>
          </a:xfrm>
          <a:solidFill>
            <a:schemeClr val="accent6"/>
          </a:solidFill>
        </p:spPr>
        <p:txBody>
          <a:bodyPr tIns="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extBox 11">
            <a:extLst>
              <a:ext uri="{FF2B5EF4-FFF2-40B4-BE49-F238E27FC236}">
                <a16:creationId xmlns:a16="http://schemas.microsoft.com/office/drawing/2014/main" id="{6952B5F3-132F-4F3B-8B9B-D889F16FF68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41157197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lvl1pPr>
              <a:defRPr>
                <a:solidFill>
                  <a:schemeClr val="bg1"/>
                </a:solidFill>
              </a:defRPr>
            </a:lvl1pPr>
          </a:lstStyle>
          <a:p>
            <a:fld id="{C24EC536-6FE3-4540-8D85-74C58F0BF697}" type="slidenum">
              <a:rPr lang="en-US" smtClean="0"/>
              <a:pPr/>
              <a:t>‹#›</a:t>
            </a:fld>
            <a:endParaRPr lang="en-US" dirty="0"/>
          </a:p>
        </p:txBody>
      </p:sp>
      <p:pic>
        <p:nvPicPr>
          <p:cNvPr id="8" name="Graphic 7">
            <a:extLst>
              <a:ext uri="{FF2B5EF4-FFF2-40B4-BE49-F238E27FC236}">
                <a16:creationId xmlns:a16="http://schemas.microsoft.com/office/drawing/2014/main" id="{F5A1FED3-F338-4088-BAA5-26049E2945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4045" y="2627060"/>
            <a:ext cx="5543910" cy="1316290"/>
          </a:xfrm>
          <a:prstGeom prst="rect">
            <a:avLst/>
          </a:prstGeom>
        </p:spPr>
      </p:pic>
      <p:sp>
        <p:nvSpPr>
          <p:cNvPr id="9" name="TextBox 8">
            <a:extLst>
              <a:ext uri="{FF2B5EF4-FFF2-40B4-BE49-F238E27FC236}">
                <a16:creationId xmlns:a16="http://schemas.microsoft.com/office/drawing/2014/main" id="{5FDC5F8F-E8D3-4FF3-A5E1-A5D35D8193A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2"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D5D7E4A5-E379-4431-ABB5-D19AD331210A}"/>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928379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US"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In the dropdown, click </a:t>
            </a:r>
            <a:r>
              <a:rPr lang="en-US" altLang="da-DK" sz="900" b="1" baseline="0" noProof="1">
                <a:solidFill>
                  <a:schemeClr val="tx1"/>
                </a:solidFill>
                <a:latin typeface="+mn-lt"/>
                <a:cs typeface="Arial" panose="020B0604020202020204" pitchFamily="34" charset="0"/>
              </a:rPr>
              <a:t>Images</a:t>
            </a:r>
            <a:r>
              <a:rPr lang="en-US" altLang="da-DK" sz="900" b="0" baseline="0" noProof="1">
                <a:solidFill>
                  <a:schemeClr val="tx1"/>
                </a:solidFill>
                <a:latin typeface="+mn-lt"/>
                <a:cs typeface="Arial" panose="020B0604020202020204" pitchFamily="34" charset="0"/>
              </a:rPr>
              <a:t>, </a:t>
            </a:r>
            <a:br>
              <a:rPr lang="en-US"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or 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 on the right side of the screen</a:t>
            </a:r>
            <a:endParaRPr lang="en-US"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the icon and choose </a:t>
            </a:r>
            <a:r>
              <a:rPr lang="en-US"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dragging the corners of the picture</a:t>
            </a:r>
            <a:br>
              <a:rPr lang="en-US"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insert a new one, the picture may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lie in front of the text or graphic.</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If this happens, select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539752" y="1613646"/>
            <a:ext cx="22803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a:t>
            </a:r>
            <a:r>
              <a:rPr lang="en-US" altLang="da-DK" sz="900" b="0" baseline="0" noProof="1">
                <a:solidFill>
                  <a:schemeClr val="tx1"/>
                </a:solidFill>
                <a:latin typeface="+mn-lt"/>
                <a:cs typeface="Arial" panose="020B0604020202020204" pitchFamily="34" charset="0"/>
              </a:rPr>
              <a:t>, then </a:t>
            </a:r>
            <a:r>
              <a:rPr lang="en-US" altLang="da-DK" sz="900" b="1" baseline="0" noProof="1">
                <a:solidFill>
                  <a:schemeClr val="tx1"/>
                </a:solidFill>
                <a:latin typeface="+mn-lt"/>
                <a:cs typeface="Arial" panose="020B0604020202020204" pitchFamily="34" charset="0"/>
              </a:rPr>
              <a:t>TAB</a:t>
            </a:r>
            <a:r>
              <a:rPr lang="en-US"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a:t>
            </a:r>
            <a:br>
              <a:rPr lang="en-US" sz="900" b="1" baseline="0" noProof="1">
                <a:solidFill>
                  <a:schemeClr val="tx1"/>
                </a:solidFill>
                <a:latin typeface="+mn-lt"/>
                <a:cs typeface="Arial" panose="020B0604020202020204" pitchFamily="34" charset="0"/>
              </a:rPr>
            </a:br>
            <a:r>
              <a:rPr lang="en-US"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to insert a new slide</a:t>
            </a:r>
            <a:br>
              <a:rPr lang="en-US" altLang="da-DK" sz="900" b="0" noProof="1">
                <a:solidFill>
                  <a:schemeClr val="tx1"/>
                </a:solidFill>
                <a:latin typeface="+mn-lt"/>
                <a:cs typeface="Arial" panose="020B0604020202020204" pitchFamily="34" charset="0"/>
              </a:rPr>
            </a:br>
            <a:br>
              <a:rPr lang="en-US"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a:solidFill>
                  <a:srgbClr val="000000"/>
                </a:solidFill>
                <a:latin typeface="+mn-lt"/>
                <a:ea typeface="Arial" panose="020B0604020202020204" pitchFamily="34" charset="0"/>
                <a:cs typeface="Arial" panose="020B0604020202020204" pitchFamily="34" charset="0"/>
              </a:rPr>
              <a:t>Click on the arrow next to </a:t>
            </a:r>
            <a:r>
              <a:rPr lang="en-US" sz="900" b="1" dirty="0">
                <a:solidFill>
                  <a:srgbClr val="000000"/>
                </a:solidFill>
                <a:latin typeface="+mn-lt"/>
                <a:ea typeface="Arial" panose="020B0604020202020204" pitchFamily="34" charset="0"/>
                <a:cs typeface="Arial" panose="020B0604020202020204" pitchFamily="34" charset="0"/>
              </a:rPr>
              <a:t>Layout</a:t>
            </a:r>
            <a:br>
              <a:rPr lang="en-US" sz="900" b="1" dirty="0">
                <a:solidFill>
                  <a:srgbClr val="000000"/>
                </a:solidFill>
                <a:latin typeface="+mn-lt"/>
                <a:ea typeface="Arial" panose="020B0604020202020204" pitchFamily="34" charset="0"/>
                <a:cs typeface="Arial" panose="020B0604020202020204" pitchFamily="34" charset="0"/>
              </a:rPr>
            </a:br>
            <a:r>
              <a:rPr lang="en-US"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US" altLang="da-DK" sz="900" b="0" baseline="0" noProof="1">
                <a:solidFill>
                  <a:schemeClr val="tx1"/>
                </a:solidFill>
                <a:latin typeface="+mn-lt"/>
                <a:cs typeface="Arial" panose="020B0604020202020204" pitchFamily="34" charset="0"/>
              </a:rPr>
            </a:br>
            <a:br>
              <a:rPr lang="en-US" altLang="da-DK" sz="900" b="0" baseline="0" noProof="1">
                <a:solidFill>
                  <a:schemeClr val="tx1"/>
                </a:solidFill>
                <a:latin typeface="+mn-lt"/>
                <a:cs typeface="Arial" panose="020B0604020202020204" pitchFamily="34" charset="0"/>
              </a:rPr>
            </a:br>
            <a:r>
              <a:rPr lang="en-US"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Reset </a:t>
            </a:r>
            <a:r>
              <a:rPr lang="en-US" altLang="da-DK" sz="900" noProof="1">
                <a:solidFill>
                  <a:schemeClr val="tx1"/>
                </a:solidFill>
                <a:latin typeface="+mn-lt"/>
                <a:cs typeface="Arial" panose="020B0604020202020204" pitchFamily="34" charset="0"/>
              </a:rPr>
              <a:t>menu to reset position, size</a:t>
            </a:r>
            <a:r>
              <a:rPr lang="en-US" altLang="da-DK" sz="900" baseline="0" noProof="1">
                <a:solidFill>
                  <a:schemeClr val="tx1"/>
                </a:solidFill>
                <a:latin typeface="+mn-lt"/>
                <a:cs typeface="Arial" panose="020B0604020202020204" pitchFamily="34" charset="0"/>
              </a:rPr>
              <a:t> and formatting of the </a:t>
            </a:r>
            <a:br>
              <a:rPr lang="en-US" altLang="da-DK" sz="900" baseline="0" noProof="1">
                <a:solidFill>
                  <a:schemeClr val="tx1"/>
                </a:solidFill>
                <a:latin typeface="+mn-lt"/>
                <a:cs typeface="Arial" panose="020B0604020202020204" pitchFamily="34" charset="0"/>
              </a:rPr>
            </a:br>
            <a:r>
              <a:rPr lang="en-US" altLang="da-DK" sz="900" baseline="0" noProof="1">
                <a:solidFill>
                  <a:schemeClr val="tx1"/>
                </a:solidFill>
                <a:latin typeface="+mn-lt"/>
                <a:cs typeface="Arial" panose="020B0604020202020204" pitchFamily="34" charset="0"/>
              </a:rPr>
              <a:t>slide placeholders to their default settings</a:t>
            </a:r>
            <a:endParaRPr lang="en-US" altLang="da-DK" sz="900"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859631"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860172"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866053"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866053"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and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GRIDLINES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from the Templafy button. Choose </a:t>
            </a: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866052" y="5077014"/>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2"/>
          <a:stretch>
            <a:fillRect/>
          </a:stretch>
        </p:blipFill>
        <p:spPr>
          <a:xfrm>
            <a:off x="11266198" y="2217244"/>
            <a:ext cx="378293" cy="543366"/>
          </a:xfrm>
          <a:prstGeom prst="rect">
            <a:avLst/>
          </a:prstGeom>
        </p:spPr>
      </p:pic>
    </p:spTree>
    <p:extLst>
      <p:ext uri="{BB962C8B-B14F-4D97-AF65-F5344CB8AC3E}">
        <p14:creationId xmlns:p14="http://schemas.microsoft.com/office/powerpoint/2010/main" val="9570823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20 November 2020</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1566198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c2bf9965-37f6-46d0-8e6f-b8d97afaa3cd">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F6E30BC1-8BFA-47DB-9F4D-44BD42630377}"/>
              </a:ext>
            </a:extLst>
          </p:cNvPr>
          <p:cNvSpPr>
            <a:spLocks noGrp="1"/>
          </p:cNvSpPr>
          <p:nvPr>
            <p:ph type="pic" sz="quarter" idx="13"/>
          </p:nvPr>
        </p:nvSpPr>
        <p:spPr>
          <a:xfrm>
            <a:off x="4" y="2"/>
            <a:ext cx="12191997" cy="4738687"/>
          </a:xfrm>
          <a:custGeom>
            <a:avLst/>
            <a:gdLst>
              <a:gd name="connsiteX0" fmla="*/ 11680484 w 12191997"/>
              <a:gd name="connsiteY0" fmla="*/ 528222 h 4738687"/>
              <a:gd name="connsiteX1" fmla="*/ 11680484 w 12191997"/>
              <a:gd name="connsiteY1" fmla="*/ 690067 h 4738687"/>
              <a:gd name="connsiteX2" fmla="*/ 11778340 w 12191997"/>
              <a:gd name="connsiteY2" fmla="*/ 690067 h 4738687"/>
              <a:gd name="connsiteX3" fmla="*/ 11778340 w 12191997"/>
              <a:gd name="connsiteY3" fmla="*/ 528222 h 4738687"/>
              <a:gd name="connsiteX4" fmla="*/ 11901903 w 12191997"/>
              <a:gd name="connsiteY4" fmla="*/ 528222 h 4738687"/>
              <a:gd name="connsiteX5" fmla="*/ 11788419 w 12191997"/>
              <a:gd name="connsiteY5" fmla="*/ 528562 h 4738687"/>
              <a:gd name="connsiteX6" fmla="*/ 11788419 w 12191997"/>
              <a:gd name="connsiteY6" fmla="*/ 690067 h 4738687"/>
              <a:gd name="connsiteX7" fmla="*/ 11808352 w 12191997"/>
              <a:gd name="connsiteY7" fmla="*/ 690067 h 4738687"/>
              <a:gd name="connsiteX8" fmla="*/ 11916615 w 12191997"/>
              <a:gd name="connsiteY8" fmla="*/ 591757 h 4738687"/>
              <a:gd name="connsiteX9" fmla="*/ 11916627 w 12191997"/>
              <a:gd name="connsiteY9" fmla="*/ 582133 h 4738687"/>
              <a:gd name="connsiteX10" fmla="*/ 11901903 w 12191997"/>
              <a:gd name="connsiteY10" fmla="*/ 528222 h 4738687"/>
              <a:gd name="connsiteX11" fmla="*/ 11100379 w 12191997"/>
              <a:gd name="connsiteY11" fmla="*/ 528222 h 4738687"/>
              <a:gd name="connsiteX12" fmla="*/ 11043071 w 12191997"/>
              <a:gd name="connsiteY12" fmla="*/ 690067 h 4738687"/>
              <a:gd name="connsiteX13" fmla="*/ 11127448 w 12191997"/>
              <a:gd name="connsiteY13" fmla="*/ 690067 h 4738687"/>
              <a:gd name="connsiteX14" fmla="*/ 11151005 w 12191997"/>
              <a:gd name="connsiteY14" fmla="*/ 622565 h 4738687"/>
              <a:gd name="connsiteX15" fmla="*/ 11205029 w 12191997"/>
              <a:gd name="connsiteY15" fmla="*/ 622565 h 4738687"/>
              <a:gd name="connsiteX16" fmla="*/ 11205029 w 12191997"/>
              <a:gd name="connsiteY16" fmla="*/ 528222 h 4738687"/>
              <a:gd name="connsiteX17" fmla="*/ 11215109 w 12191997"/>
              <a:gd name="connsiteY17" fmla="*/ 528222 h 4738687"/>
              <a:gd name="connsiteX18" fmla="*/ 11215109 w 12191997"/>
              <a:gd name="connsiteY18" fmla="*/ 622565 h 4738687"/>
              <a:gd name="connsiteX19" fmla="*/ 11269133 w 12191997"/>
              <a:gd name="connsiteY19" fmla="*/ 622565 h 4738687"/>
              <a:gd name="connsiteX20" fmla="*/ 11292690 w 12191997"/>
              <a:gd name="connsiteY20" fmla="*/ 690067 h 4738687"/>
              <a:gd name="connsiteX21" fmla="*/ 11376954 w 12191997"/>
              <a:gd name="connsiteY21" fmla="*/ 690067 h 4738687"/>
              <a:gd name="connsiteX22" fmla="*/ 11319759 w 12191997"/>
              <a:gd name="connsiteY22" fmla="*/ 528222 h 4738687"/>
              <a:gd name="connsiteX23" fmla="*/ 11625328 w 12191997"/>
              <a:gd name="connsiteY23" fmla="*/ 528222 h 4738687"/>
              <a:gd name="connsiteX24" fmla="*/ 11511957 w 12191997"/>
              <a:gd name="connsiteY24" fmla="*/ 528562 h 4738687"/>
              <a:gd name="connsiteX25" fmla="*/ 11511957 w 12191997"/>
              <a:gd name="connsiteY25" fmla="*/ 690067 h 4738687"/>
              <a:gd name="connsiteX26" fmla="*/ 11531777 w 12191997"/>
              <a:gd name="connsiteY26" fmla="*/ 690067 h 4738687"/>
              <a:gd name="connsiteX27" fmla="*/ 11640040 w 12191997"/>
              <a:gd name="connsiteY27" fmla="*/ 591757 h 4738687"/>
              <a:gd name="connsiteX28" fmla="*/ 11640052 w 12191997"/>
              <a:gd name="connsiteY28" fmla="*/ 582133 h 4738687"/>
              <a:gd name="connsiteX29" fmla="*/ 11625328 w 12191997"/>
              <a:gd name="connsiteY29" fmla="*/ 528222 h 4738687"/>
              <a:gd name="connsiteX30" fmla="*/ 11404023 w 12191997"/>
              <a:gd name="connsiteY30" fmla="*/ 528222 h 4738687"/>
              <a:gd name="connsiteX31" fmla="*/ 11404023 w 12191997"/>
              <a:gd name="connsiteY31" fmla="*/ 690067 h 4738687"/>
              <a:gd name="connsiteX32" fmla="*/ 11501878 w 12191997"/>
              <a:gd name="connsiteY32" fmla="*/ 690067 h 4738687"/>
              <a:gd name="connsiteX33" fmla="*/ 11501878 w 12191997"/>
              <a:gd name="connsiteY33" fmla="*/ 528222 h 4738687"/>
              <a:gd name="connsiteX34" fmla="*/ 9340585 w 12191997"/>
              <a:gd name="connsiteY34" fmla="*/ 417457 h 4738687"/>
              <a:gd name="connsiteX35" fmla="*/ 9399592 w 12191997"/>
              <a:gd name="connsiteY35" fmla="*/ 562539 h 4738687"/>
              <a:gd name="connsiteX36" fmla="*/ 9281465 w 12191997"/>
              <a:gd name="connsiteY36" fmla="*/ 562539 h 4738687"/>
              <a:gd name="connsiteX37" fmla="*/ 9340585 w 12191997"/>
              <a:gd name="connsiteY37" fmla="*/ 417683 h 4738687"/>
              <a:gd name="connsiteX38" fmla="*/ 9932921 w 12191997"/>
              <a:gd name="connsiteY38" fmla="*/ 362639 h 4738687"/>
              <a:gd name="connsiteX39" fmla="*/ 9932921 w 12191997"/>
              <a:gd name="connsiteY39" fmla="*/ 683612 h 4738687"/>
              <a:gd name="connsiteX40" fmla="*/ 10018883 w 12191997"/>
              <a:gd name="connsiteY40" fmla="*/ 683612 h 4738687"/>
              <a:gd name="connsiteX41" fmla="*/ 10018883 w 12191997"/>
              <a:gd name="connsiteY41" fmla="*/ 542606 h 4738687"/>
              <a:gd name="connsiteX42" fmla="*/ 10190808 w 12191997"/>
              <a:gd name="connsiteY42" fmla="*/ 542606 h 4738687"/>
              <a:gd name="connsiteX43" fmla="*/ 10190808 w 12191997"/>
              <a:gd name="connsiteY43" fmla="*/ 683612 h 4738687"/>
              <a:gd name="connsiteX44" fmla="*/ 10275525 w 12191997"/>
              <a:gd name="connsiteY44" fmla="*/ 683612 h 4738687"/>
              <a:gd name="connsiteX45" fmla="*/ 10275525 w 12191997"/>
              <a:gd name="connsiteY45" fmla="*/ 362639 h 4738687"/>
              <a:gd name="connsiteX46" fmla="*/ 10190808 w 12191997"/>
              <a:gd name="connsiteY46" fmla="*/ 362639 h 4738687"/>
              <a:gd name="connsiteX47" fmla="*/ 10190808 w 12191997"/>
              <a:gd name="connsiteY47" fmla="*/ 491527 h 4738687"/>
              <a:gd name="connsiteX48" fmla="*/ 10018883 w 12191997"/>
              <a:gd name="connsiteY48" fmla="*/ 491527 h 4738687"/>
              <a:gd name="connsiteX49" fmla="*/ 10018883 w 12191997"/>
              <a:gd name="connsiteY49" fmla="*/ 362639 h 4738687"/>
              <a:gd name="connsiteX50" fmla="*/ 8866376 w 12191997"/>
              <a:gd name="connsiteY50" fmla="*/ 362639 h 4738687"/>
              <a:gd name="connsiteX51" fmla="*/ 8866376 w 12191997"/>
              <a:gd name="connsiteY51" fmla="*/ 417683 h 4738687"/>
              <a:gd name="connsiteX52" fmla="*/ 8996396 w 12191997"/>
              <a:gd name="connsiteY52" fmla="*/ 417683 h 4738687"/>
              <a:gd name="connsiteX53" fmla="*/ 8996396 w 12191997"/>
              <a:gd name="connsiteY53" fmla="*/ 683612 h 4738687"/>
              <a:gd name="connsiteX54" fmla="*/ 9081225 w 12191997"/>
              <a:gd name="connsiteY54" fmla="*/ 683612 h 4738687"/>
              <a:gd name="connsiteX55" fmla="*/ 9081225 w 12191997"/>
              <a:gd name="connsiteY55" fmla="*/ 417683 h 4738687"/>
              <a:gd name="connsiteX56" fmla="*/ 9211585 w 12191997"/>
              <a:gd name="connsiteY56" fmla="*/ 417683 h 4738687"/>
              <a:gd name="connsiteX57" fmla="*/ 9211585 w 12191997"/>
              <a:gd name="connsiteY57" fmla="*/ 362639 h 4738687"/>
              <a:gd name="connsiteX58" fmla="*/ 9288147 w 12191997"/>
              <a:gd name="connsiteY58" fmla="*/ 362639 h 4738687"/>
              <a:gd name="connsiteX59" fmla="*/ 9137741 w 12191997"/>
              <a:gd name="connsiteY59" fmla="*/ 683612 h 4738687"/>
              <a:gd name="connsiteX60" fmla="*/ 9233104 w 12191997"/>
              <a:gd name="connsiteY60" fmla="*/ 683612 h 4738687"/>
              <a:gd name="connsiteX61" fmla="*/ 9259946 w 12191997"/>
              <a:gd name="connsiteY61" fmla="*/ 615657 h 4738687"/>
              <a:gd name="connsiteX62" fmla="*/ 9419752 w 12191997"/>
              <a:gd name="connsiteY62" fmla="*/ 615657 h 4738687"/>
              <a:gd name="connsiteX63" fmla="*/ 9447953 w 12191997"/>
              <a:gd name="connsiteY63" fmla="*/ 683612 h 4738687"/>
              <a:gd name="connsiteX64" fmla="*/ 9542070 w 12191997"/>
              <a:gd name="connsiteY64" fmla="*/ 683612 h 4738687"/>
              <a:gd name="connsiteX65" fmla="*/ 9391551 w 12191997"/>
              <a:gd name="connsiteY65" fmla="*/ 362639 h 4738687"/>
              <a:gd name="connsiteX66" fmla="*/ 10342687 w 12191997"/>
              <a:gd name="connsiteY66" fmla="*/ 362526 h 4738687"/>
              <a:gd name="connsiteX67" fmla="*/ 10342687 w 12191997"/>
              <a:gd name="connsiteY67" fmla="*/ 683612 h 4738687"/>
              <a:gd name="connsiteX68" fmla="*/ 10427290 w 12191997"/>
              <a:gd name="connsiteY68" fmla="*/ 683612 h 4738687"/>
              <a:gd name="connsiteX69" fmla="*/ 10427290 w 12191997"/>
              <a:gd name="connsiteY69" fmla="*/ 362526 h 4738687"/>
              <a:gd name="connsiteX70" fmla="*/ 8342446 w 12191997"/>
              <a:gd name="connsiteY70" fmla="*/ 362526 h 4738687"/>
              <a:gd name="connsiteX71" fmla="*/ 8342446 w 12191997"/>
              <a:gd name="connsiteY71" fmla="*/ 683612 h 4738687"/>
              <a:gd name="connsiteX72" fmla="*/ 8427049 w 12191997"/>
              <a:gd name="connsiteY72" fmla="*/ 683612 h 4738687"/>
              <a:gd name="connsiteX73" fmla="*/ 8427049 w 12191997"/>
              <a:gd name="connsiteY73" fmla="*/ 542606 h 4738687"/>
              <a:gd name="connsiteX74" fmla="*/ 8598974 w 12191997"/>
              <a:gd name="connsiteY74" fmla="*/ 542606 h 4738687"/>
              <a:gd name="connsiteX75" fmla="*/ 8598974 w 12191997"/>
              <a:gd name="connsiteY75" fmla="*/ 683612 h 4738687"/>
              <a:gd name="connsiteX76" fmla="*/ 8683691 w 12191997"/>
              <a:gd name="connsiteY76" fmla="*/ 683612 h 4738687"/>
              <a:gd name="connsiteX77" fmla="*/ 8683691 w 12191997"/>
              <a:gd name="connsiteY77" fmla="*/ 362526 h 4738687"/>
              <a:gd name="connsiteX78" fmla="*/ 8598974 w 12191997"/>
              <a:gd name="connsiteY78" fmla="*/ 362526 h 4738687"/>
              <a:gd name="connsiteX79" fmla="*/ 8598974 w 12191997"/>
              <a:gd name="connsiteY79" fmla="*/ 491527 h 4738687"/>
              <a:gd name="connsiteX80" fmla="*/ 8427049 w 12191997"/>
              <a:gd name="connsiteY80" fmla="*/ 491527 h 4738687"/>
              <a:gd name="connsiteX81" fmla="*/ 8427049 w 12191997"/>
              <a:gd name="connsiteY81" fmla="*/ 362526 h 4738687"/>
              <a:gd name="connsiteX82" fmla="*/ 8750853 w 12191997"/>
              <a:gd name="connsiteY82" fmla="*/ 362526 h 4738687"/>
              <a:gd name="connsiteX83" fmla="*/ 8750853 w 12191997"/>
              <a:gd name="connsiteY83" fmla="*/ 683612 h 4738687"/>
              <a:gd name="connsiteX84" fmla="*/ 8836815 w 12191997"/>
              <a:gd name="connsiteY84" fmla="*/ 683612 h 4738687"/>
              <a:gd name="connsiteX85" fmla="*/ 8836815 w 12191997"/>
              <a:gd name="connsiteY85" fmla="*/ 362526 h 4738687"/>
              <a:gd name="connsiteX86" fmla="*/ 11788419 w 12191997"/>
              <a:gd name="connsiteY86" fmla="*/ 356184 h 4738687"/>
              <a:gd name="connsiteX87" fmla="*/ 11788419 w 12191997"/>
              <a:gd name="connsiteY87" fmla="*/ 518029 h 4738687"/>
              <a:gd name="connsiteX88" fmla="*/ 11895109 w 12191997"/>
              <a:gd name="connsiteY88" fmla="*/ 518029 h 4738687"/>
              <a:gd name="connsiteX89" fmla="*/ 11855695 w 12191997"/>
              <a:gd name="connsiteY89" fmla="*/ 485184 h 4738687"/>
              <a:gd name="connsiteX90" fmla="*/ 11886275 w 12191997"/>
              <a:gd name="connsiteY90" fmla="*/ 426970 h 4738687"/>
              <a:gd name="connsiteX91" fmla="*/ 11808352 w 12191997"/>
              <a:gd name="connsiteY91" fmla="*/ 356184 h 4738687"/>
              <a:gd name="connsiteX92" fmla="*/ 11680484 w 12191997"/>
              <a:gd name="connsiteY92" fmla="*/ 356184 h 4738687"/>
              <a:gd name="connsiteX93" fmla="*/ 11680484 w 12191997"/>
              <a:gd name="connsiteY93" fmla="*/ 518029 h 4738687"/>
              <a:gd name="connsiteX94" fmla="*/ 11778340 w 12191997"/>
              <a:gd name="connsiteY94" fmla="*/ 518029 h 4738687"/>
              <a:gd name="connsiteX95" fmla="*/ 11778340 w 12191997"/>
              <a:gd name="connsiteY95" fmla="*/ 356184 h 4738687"/>
              <a:gd name="connsiteX96" fmla="*/ 11215109 w 12191997"/>
              <a:gd name="connsiteY96" fmla="*/ 356184 h 4738687"/>
              <a:gd name="connsiteX97" fmla="*/ 11215109 w 12191997"/>
              <a:gd name="connsiteY97" fmla="*/ 518029 h 4738687"/>
              <a:gd name="connsiteX98" fmla="*/ 11316136 w 12191997"/>
              <a:gd name="connsiteY98" fmla="*/ 518029 h 4738687"/>
              <a:gd name="connsiteX99" fmla="*/ 11258940 w 12191997"/>
              <a:gd name="connsiteY99" fmla="*/ 356184 h 4738687"/>
              <a:gd name="connsiteX100" fmla="*/ 11161200 w 12191997"/>
              <a:gd name="connsiteY100" fmla="*/ 356184 h 4738687"/>
              <a:gd name="connsiteX101" fmla="*/ 11103890 w 12191997"/>
              <a:gd name="connsiteY101" fmla="*/ 518029 h 4738687"/>
              <a:gd name="connsiteX102" fmla="*/ 11205030 w 12191997"/>
              <a:gd name="connsiteY102" fmla="*/ 518029 h 4738687"/>
              <a:gd name="connsiteX103" fmla="*/ 11205030 w 12191997"/>
              <a:gd name="connsiteY103" fmla="*/ 356184 h 4738687"/>
              <a:gd name="connsiteX104" fmla="*/ 11404023 w 12191997"/>
              <a:gd name="connsiteY104" fmla="*/ 356184 h 4738687"/>
              <a:gd name="connsiteX105" fmla="*/ 11404023 w 12191997"/>
              <a:gd name="connsiteY105" fmla="*/ 518029 h 4738687"/>
              <a:gd name="connsiteX106" fmla="*/ 11501878 w 12191997"/>
              <a:gd name="connsiteY106" fmla="*/ 518029 h 4738687"/>
              <a:gd name="connsiteX107" fmla="*/ 11501878 w 12191997"/>
              <a:gd name="connsiteY107" fmla="*/ 356184 h 4738687"/>
              <a:gd name="connsiteX108" fmla="*/ 11511957 w 12191997"/>
              <a:gd name="connsiteY108" fmla="*/ 355844 h 4738687"/>
              <a:gd name="connsiteX109" fmla="*/ 11511957 w 12191997"/>
              <a:gd name="connsiteY109" fmla="*/ 518029 h 4738687"/>
              <a:gd name="connsiteX110" fmla="*/ 11618533 w 12191997"/>
              <a:gd name="connsiteY110" fmla="*/ 518029 h 4738687"/>
              <a:gd name="connsiteX111" fmla="*/ 11579233 w 12191997"/>
              <a:gd name="connsiteY111" fmla="*/ 485184 h 4738687"/>
              <a:gd name="connsiteX112" fmla="*/ 11609699 w 12191997"/>
              <a:gd name="connsiteY112" fmla="*/ 426630 h 4738687"/>
              <a:gd name="connsiteX113" fmla="*/ 11531777 w 12191997"/>
              <a:gd name="connsiteY113" fmla="*/ 355844 h 4738687"/>
              <a:gd name="connsiteX114" fmla="*/ 9723643 w 12191997"/>
              <a:gd name="connsiteY114" fmla="*/ 355142 h 4738687"/>
              <a:gd name="connsiteX115" fmla="*/ 9622369 w 12191997"/>
              <a:gd name="connsiteY115" fmla="*/ 372606 h 4738687"/>
              <a:gd name="connsiteX116" fmla="*/ 9549884 w 12191997"/>
              <a:gd name="connsiteY116" fmla="*/ 432972 h 4738687"/>
              <a:gd name="connsiteX117" fmla="*/ 9527233 w 12191997"/>
              <a:gd name="connsiteY117" fmla="*/ 526976 h 4738687"/>
              <a:gd name="connsiteX118" fmla="*/ 9539352 w 12191997"/>
              <a:gd name="connsiteY118" fmla="*/ 594930 h 4738687"/>
              <a:gd name="connsiteX119" fmla="*/ 9538559 w 12191997"/>
              <a:gd name="connsiteY119" fmla="*/ 593911 h 4738687"/>
              <a:gd name="connsiteX120" fmla="*/ 9629844 w 12191997"/>
              <a:gd name="connsiteY120" fmla="*/ 677268 h 4738687"/>
              <a:gd name="connsiteX121" fmla="*/ 9715920 w 12191997"/>
              <a:gd name="connsiteY121" fmla="*/ 690633 h 4738687"/>
              <a:gd name="connsiteX122" fmla="*/ 9826006 w 12191997"/>
              <a:gd name="connsiteY122" fmla="*/ 667981 h 4738687"/>
              <a:gd name="connsiteX123" fmla="*/ 9885127 w 12191997"/>
              <a:gd name="connsiteY123" fmla="*/ 598101 h 4738687"/>
              <a:gd name="connsiteX124" fmla="*/ 9889204 w 12191997"/>
              <a:gd name="connsiteY124" fmla="*/ 567182 h 4738687"/>
              <a:gd name="connsiteX125" fmla="*/ 9798598 w 12191997"/>
              <a:gd name="connsiteY125" fmla="*/ 567182 h 4738687"/>
              <a:gd name="connsiteX126" fmla="*/ 9791916 w 12191997"/>
              <a:gd name="connsiteY126" fmla="*/ 601159 h 4738687"/>
              <a:gd name="connsiteX127" fmla="*/ 9754201 w 12191997"/>
              <a:gd name="connsiteY127" fmla="*/ 635136 h 4738687"/>
              <a:gd name="connsiteX128" fmla="*/ 9715354 w 12191997"/>
              <a:gd name="connsiteY128" fmla="*/ 641932 h 4738687"/>
              <a:gd name="connsiteX129" fmla="*/ 9670051 w 12191997"/>
              <a:gd name="connsiteY129" fmla="*/ 633777 h 4738687"/>
              <a:gd name="connsiteX130" fmla="*/ 9624748 w 12191997"/>
              <a:gd name="connsiteY130" fmla="*/ 582811 h 4738687"/>
              <a:gd name="connsiteX131" fmla="*/ 9616706 w 12191997"/>
              <a:gd name="connsiteY131" fmla="*/ 526183 h 4738687"/>
              <a:gd name="connsiteX132" fmla="*/ 9628032 w 12191997"/>
              <a:gd name="connsiteY132" fmla="*/ 459021 h 4738687"/>
              <a:gd name="connsiteX133" fmla="*/ 9675034 w 12191997"/>
              <a:gd name="connsiteY133" fmla="*/ 412019 h 4738687"/>
              <a:gd name="connsiteX134" fmla="*/ 9716713 w 12191997"/>
              <a:gd name="connsiteY134" fmla="*/ 403978 h 4738687"/>
              <a:gd name="connsiteX135" fmla="*/ 9754088 w 12191997"/>
              <a:gd name="connsiteY135" fmla="*/ 410207 h 4738687"/>
              <a:gd name="connsiteX136" fmla="*/ 9794294 w 12191997"/>
              <a:gd name="connsiteY136" fmla="*/ 447809 h 4738687"/>
              <a:gd name="connsiteX137" fmla="*/ 9798371 w 12191997"/>
              <a:gd name="connsiteY137" fmla="*/ 471932 h 4738687"/>
              <a:gd name="connsiteX138" fmla="*/ 9888411 w 12191997"/>
              <a:gd name="connsiteY138" fmla="*/ 471932 h 4738687"/>
              <a:gd name="connsiteX139" fmla="*/ 9884334 w 12191997"/>
              <a:gd name="connsiteY139" fmla="*/ 451773 h 4738687"/>
              <a:gd name="connsiteX140" fmla="*/ 9823854 w 12191997"/>
              <a:gd name="connsiteY140" fmla="*/ 377929 h 4738687"/>
              <a:gd name="connsiteX141" fmla="*/ 9723643 w 12191997"/>
              <a:gd name="connsiteY141" fmla="*/ 355142 h 4738687"/>
              <a:gd name="connsiteX142" fmla="*/ 0 w 12191997"/>
              <a:gd name="connsiteY142" fmla="*/ 0 h 4738687"/>
              <a:gd name="connsiteX143" fmla="*/ 12191997 w 12191997"/>
              <a:gd name="connsiteY143" fmla="*/ 0 h 4738687"/>
              <a:gd name="connsiteX144" fmla="*/ 12191997 w 12191997"/>
              <a:gd name="connsiteY144" fmla="*/ 4738687 h 4738687"/>
              <a:gd name="connsiteX145" fmla="*/ 0 w 12191997"/>
              <a:gd name="connsiteY145" fmla="*/ 4738687 h 47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4738687">
                <a:moveTo>
                  <a:pt x="11680484" y="528222"/>
                </a:moveTo>
                <a:lnTo>
                  <a:pt x="11680484" y="690067"/>
                </a:lnTo>
                <a:lnTo>
                  <a:pt x="11778340" y="690067"/>
                </a:lnTo>
                <a:lnTo>
                  <a:pt x="11778340" y="528222"/>
                </a:lnTo>
                <a:close/>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100379" y="528222"/>
                </a:moveTo>
                <a:lnTo>
                  <a:pt x="11043071" y="690067"/>
                </a:lnTo>
                <a:lnTo>
                  <a:pt x="11127448" y="690067"/>
                </a:lnTo>
                <a:lnTo>
                  <a:pt x="11151005" y="622565"/>
                </a:lnTo>
                <a:lnTo>
                  <a:pt x="11205029" y="622565"/>
                </a:lnTo>
                <a:lnTo>
                  <a:pt x="11205029" y="528222"/>
                </a:lnTo>
                <a:close/>
                <a:moveTo>
                  <a:pt x="11215109" y="528222"/>
                </a:moveTo>
                <a:lnTo>
                  <a:pt x="11215109" y="622565"/>
                </a:lnTo>
                <a:lnTo>
                  <a:pt x="11269133" y="622565"/>
                </a:lnTo>
                <a:lnTo>
                  <a:pt x="11292690" y="690067"/>
                </a:lnTo>
                <a:lnTo>
                  <a:pt x="11376954" y="690067"/>
                </a:lnTo>
                <a:lnTo>
                  <a:pt x="11319759"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10342687" y="362526"/>
                </a:moveTo>
                <a:lnTo>
                  <a:pt x="10342687" y="683612"/>
                </a:lnTo>
                <a:lnTo>
                  <a:pt x="10427290" y="683612"/>
                </a:lnTo>
                <a:lnTo>
                  <a:pt x="10427290"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8750853" y="362526"/>
                </a:moveTo>
                <a:lnTo>
                  <a:pt x="8750853" y="683612"/>
                </a:lnTo>
                <a:lnTo>
                  <a:pt x="8836815" y="683612"/>
                </a:lnTo>
                <a:lnTo>
                  <a:pt x="8836815"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404023" y="356184"/>
                </a:moveTo>
                <a:lnTo>
                  <a:pt x="11404023" y="518029"/>
                </a:lnTo>
                <a:lnTo>
                  <a:pt x="11501878" y="518029"/>
                </a:lnTo>
                <a:lnTo>
                  <a:pt x="11501878"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4738687"/>
                </a:lnTo>
                <a:lnTo>
                  <a:pt x="0" y="4738687"/>
                </a:lnTo>
                <a:close/>
              </a:path>
            </a:pathLst>
          </a:custGeom>
          <a:noFill/>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58" name="Graphic 57">
            <a:extLst>
              <a:ext uri="{FF2B5EF4-FFF2-40B4-BE49-F238E27FC236}">
                <a16:creationId xmlns:a16="http://schemas.microsoft.com/office/drawing/2014/main" id="{87CED3B0-7818-48A4-B9A0-D2FA09E0AF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2C9385B2-CD2A-4812-9A01-A693DDBC15A1}"/>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27" name="Footer Placeholder 4">
            <a:extLst>
              <a:ext uri="{FF2B5EF4-FFF2-40B4-BE49-F238E27FC236}">
                <a16:creationId xmlns:a16="http://schemas.microsoft.com/office/drawing/2014/main" id="{B7F2E0A4-3CB6-416D-ADC4-4C7496CC946B}"/>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28" name="Slide Number Placeholder 5">
            <a:extLst>
              <a:ext uri="{FF2B5EF4-FFF2-40B4-BE49-F238E27FC236}">
                <a16:creationId xmlns:a16="http://schemas.microsoft.com/office/drawing/2014/main" id="{27C55999-B301-4D4D-A96E-5C9CA066ECE2}"/>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a:pPr/>
              <a:t>‹#›</a:t>
            </a:fld>
            <a:endParaRPr lang="en-US" dirty="0"/>
          </a:p>
        </p:txBody>
      </p:sp>
      <p:sp>
        <p:nvSpPr>
          <p:cNvPr id="3"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CC04AA69-D16D-4C3C-BBAC-042383626835}"/>
              </a:ext>
            </a:extLst>
          </p:cNvPr>
          <p:cNvSpPr txBox="1"/>
          <p:nvPr userDrawn="1"/>
        </p:nvSpPr>
        <p:spPr bwMode="gray">
          <a:xfrm>
            <a:off x="9384507" y="6604001"/>
            <a:ext cx="2147888"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7"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E5411FA-3269-4512-B9BC-F1FEB3A5DF4B}"/>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endParaRPr lang="pl-PL" sz="930" dirty="0">
              <a:solidFill>
                <a:schemeClr val="tx1"/>
              </a:solidFill>
            </a:endParaRPr>
          </a:p>
        </p:txBody>
      </p:sp>
      <p:sp>
        <p:nvSpPr>
          <p:cNvPr id="21" name="Text Box 13">
            <a:extLst>
              <a:ext uri="{FF2B5EF4-FFF2-40B4-BE49-F238E27FC236}">
                <a16:creationId xmlns:a16="http://schemas.microsoft.com/office/drawing/2014/main" id="{67B318E7-F505-43BC-847E-0E04446BD2E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13" name="Internal">
            <a:extLst>
              <a:ext uri="{FF2B5EF4-FFF2-40B4-BE49-F238E27FC236}">
                <a16:creationId xmlns:a16="http://schemas.microsoft.com/office/drawing/2014/main" id="{2E032F33-734F-46C6-8307-54FF5447C0B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14" name="Strictly">
            <a:extLst>
              <a:ext uri="{FF2B5EF4-FFF2-40B4-BE49-F238E27FC236}">
                <a16:creationId xmlns:a16="http://schemas.microsoft.com/office/drawing/2014/main" id="{4D95BBEA-FA4C-4CD5-95B2-87BE670FCBD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1748859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AB57985-67D2-4C2C-8135-28A8C8C9566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332367" y="2317637"/>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332367" y="3925788"/>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6163300" y="2317636"/>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6163300" y="3925788"/>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2260482" y="2317636"/>
            <a:ext cx="3757436" cy="14364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2260482" y="3925788"/>
            <a:ext cx="3757436"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8093953" y="2317636"/>
            <a:ext cx="3759312" cy="14364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8093953" y="3925788"/>
            <a:ext cx="3759312"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7"/>
          <p:cNvSpPr>
            <a:spLocks noGrp="1"/>
          </p:cNvSpPr>
          <p:nvPr>
            <p:ph type="body" sz="quarter" idx="29"/>
          </p:nvPr>
        </p:nvSpPr>
        <p:spPr bwMode="gray">
          <a:xfrm>
            <a:off x="333264"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332368" y="3839912"/>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2332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6"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90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43099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4309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332368" y="5453066"/>
            <a:ext cx="11520896"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3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43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43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9107" y="2317638"/>
            <a:ext cx="5604420" cy="359447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2317638"/>
            <a:ext cx="5603434"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53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C4B2A68-D918-4286-96B0-6342B7A9B0CE}"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36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236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327" y="2317638"/>
            <a:ext cx="5605200" cy="295097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5" y="2317638"/>
            <a:ext cx="5605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332583" y="5453066"/>
            <a:ext cx="11520682"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75517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972E678C-17C0-4756-8034-8236E2D4136B}"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044" y="2317638"/>
            <a:ext cx="5605200" cy="359447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638"/>
            <a:ext cx="56052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Gleichschenkliges Dreieck 46"/>
          <p:cNvSpPr/>
          <p:nvPr userDrawn="1"/>
        </p:nvSpPr>
        <p:spPr bwMode="gray">
          <a:xfrm rot="5400000">
            <a:off x="4334900" y="4088006"/>
            <a:ext cx="3523271" cy="12494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6" name="Subtitle 2"/>
          <p:cNvSpPr>
            <a:spLocks noGrp="1"/>
          </p:cNvSpPr>
          <p:nvPr>
            <p:ph type="subTitle" idx="13"/>
          </p:nvPr>
        </p:nvSpPr>
        <p:spPr bwMode="gray">
          <a:xfrm>
            <a:off x="332367" y="1085213"/>
            <a:ext cx="1152087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56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 Title Slide 3">
    <p:spTree>
      <p:nvGrpSpPr>
        <p:cNvPr id="1" name=""/>
        <p:cNvGrpSpPr/>
        <p:nvPr/>
      </p:nvGrpSpPr>
      <p:grpSpPr>
        <a:xfrm>
          <a:off x="0" y="0"/>
          <a:ext cx="0" cy="0"/>
          <a:chOff x="0" y="0"/>
          <a:chExt cx="0" cy="0"/>
        </a:xfrm>
      </p:grpSpPr>
      <p:pic>
        <p:nvPicPr>
          <p:cNvPr id="41" name="Picture Placeholder 10"/>
          <p:cNvPicPr>
            <a:picLocks noChangeAspect="1"/>
          </p:cNvPicPr>
          <p:nvPr userDrawn="1"/>
        </p:nvPicPr>
        <p:blipFill rotWithShape="1">
          <a:blip r:embed="rId2"/>
          <a:srcRect t="21637" b="21637"/>
          <a:stretch/>
        </p:blipFill>
        <p:spPr bwMode="gray">
          <a:xfrm>
            <a:off x="2" y="0"/>
            <a:ext cx="12192000" cy="4610100"/>
          </a:xfrm>
          <a:prstGeom prst="rect">
            <a:avLst/>
          </a:prstGeom>
        </p:spPr>
      </p:pic>
      <p:sp>
        <p:nvSpPr>
          <p:cNvPr id="22" name="Text Placeholder 5"/>
          <p:cNvSpPr>
            <a:spLocks noGrp="1"/>
          </p:cNvSpPr>
          <p:nvPr>
            <p:ph type="body" sz="quarter" idx="16"/>
          </p:nvPr>
        </p:nvSpPr>
        <p:spPr bwMode="gray">
          <a:xfrm>
            <a:off x="335757"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4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4656514" y="3766499"/>
            <a:ext cx="2879662" cy="124579"/>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6DACDBD-1DFF-49BA-A724-30E3F02C142A}"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045" y="2317751"/>
            <a:ext cx="5605200" cy="2950867"/>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751"/>
            <a:ext cx="56052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p:cNvSpPr>
            <a:spLocks noGrp="1"/>
          </p:cNvSpPr>
          <p:nvPr>
            <p:ph type="body" sz="quarter" idx="29"/>
          </p:nvPr>
        </p:nvSpPr>
        <p:spPr bwMode="gray">
          <a:xfrm>
            <a:off x="332367" y="5453066"/>
            <a:ext cx="1152116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2"/>
          <p:cNvSpPr>
            <a:spLocks noGrp="1"/>
          </p:cNvSpPr>
          <p:nvPr>
            <p:ph type="subTitle" idx="13"/>
          </p:nvPr>
        </p:nvSpPr>
        <p:spPr bwMode="gray">
          <a:xfrm>
            <a:off x="332367" y="1085213"/>
            <a:ext cx="1152116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456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1783AD7-02E7-449A-B532-68934DEE5F31}"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6248045" y="1931195"/>
            <a:ext cx="560520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640"/>
            <a:ext cx="5605200"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14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6249107" y="3989616"/>
            <a:ext cx="5604420"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26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5"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6248045" y="2318321"/>
            <a:ext cx="5605200" cy="148419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40"/>
            <a:ext cx="5605200" cy="35951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November 20, 2020</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4432235"/>
            <a:ext cx="560520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039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332366" y="5452639"/>
            <a:ext cx="11520877"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6248043" y="2317641"/>
            <a:ext cx="5605200"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7"/>
            <a:ext cx="5605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6248043"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3" y="383124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75ACC3D8-F658-404B-AC58-DFDEB860C833}" type="datetime4">
              <a:rPr lang="en-US" smtClean="0"/>
              <a:t>November 20, 2020</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3"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3" y="4135561"/>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3" y="4214707"/>
            <a:ext cx="5605200"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9"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0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582" y="1931195"/>
            <a:ext cx="20642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2700027" y="1931195"/>
            <a:ext cx="915350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582" y="2317640"/>
            <a:ext cx="2064201"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333983" y="2238495"/>
            <a:ext cx="2062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2548405"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78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5"/>
            <a:ext cx="409376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724929" y="1931195"/>
            <a:ext cx="7128598"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3" y="2317640"/>
            <a:ext cx="4093767"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88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409376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4724453" y="1931194"/>
            <a:ext cx="712881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724453" y="4042705"/>
            <a:ext cx="712881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724453" y="2317638"/>
            <a:ext cx="7128811" cy="148354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4094665"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21D0314D-AAD8-43AE-987E-1CD311B19016}" type="datetime4">
              <a:rPr lang="en-US" smtClean="0"/>
              <a:t>November 20, 2020</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11" name="Straight Connector 9"/>
          <p:cNvCxnSpPr/>
          <p:nvPr userDrawn="1"/>
        </p:nvCxnSpPr>
        <p:spPr bwMode="gray">
          <a:xfrm>
            <a:off x="4725264"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725264" y="4349421"/>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724453" y="4428564"/>
            <a:ext cx="7128811" cy="148354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Straight Connector 40"/>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836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457598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332366" y="5452639"/>
            <a:ext cx="11521161"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724930" y="2317641"/>
            <a:ext cx="7128597"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4094664" cy="295097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332367" y="1931193"/>
            <a:ext cx="409466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4724930" y="1931193"/>
            <a:ext cx="712929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724930" y="3831247"/>
            <a:ext cx="712929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C3EC54A-C632-4B8A-8DD8-4163ADA26599}" type="datetime4">
              <a:rPr lang="en-US" smtClean="0"/>
              <a:t>November 20, 2020</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28" name="Content Placeholder 15"/>
          <p:cNvSpPr>
            <a:spLocks noGrp="1"/>
          </p:cNvSpPr>
          <p:nvPr>
            <p:ph sz="quarter" idx="21"/>
          </p:nvPr>
        </p:nvSpPr>
        <p:spPr bwMode="gray">
          <a:xfrm>
            <a:off x="4724930" y="4214707"/>
            <a:ext cx="7128597"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9"/>
          <p:cNvCxnSpPr/>
          <p:nvPr userDrawn="1"/>
        </p:nvCxnSpPr>
        <p:spPr bwMode="gray">
          <a:xfrm>
            <a:off x="4724930"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4727528" y="4136597"/>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5" name="Straight Connector 44"/>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006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094DB61-25C8-4EF5-ACA6-394B43063948}"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184"/>
            <a:ext cx="3643200"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5"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7184"/>
            <a:ext cx="3643200"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184"/>
            <a:ext cx="3643200"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5" name="Straight Connector 34"/>
          <p:cNvCxnSpPr/>
          <p:nvPr userDrawn="1"/>
        </p:nvCxnSpPr>
        <p:spPr bwMode="gray">
          <a:xfrm>
            <a:off x="4124130"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062662"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970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 Title Slide 4">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bwMode="gray">
          <a:xfrm>
            <a:off x="2" y="0"/>
            <a:ext cx="12192000" cy="4610100"/>
          </a:xfrm>
        </p:spPr>
        <p:txBody>
          <a:bodyPr/>
          <a:lstStyle/>
          <a:p>
            <a:r>
              <a:rPr lang="en-US"/>
              <a:t>Click icon to add picture</a:t>
            </a:r>
          </a:p>
        </p:txBody>
      </p:sp>
      <p:sp>
        <p:nvSpPr>
          <p:cNvPr id="22" name="Text Placeholder 5"/>
          <p:cNvSpPr>
            <a:spLocks noGrp="1"/>
          </p:cNvSpPr>
          <p:nvPr>
            <p:ph type="body" sz="quarter" idx="16"/>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333264" y="5452639"/>
            <a:ext cx="1152026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6B2BC20-ABC6-478C-8E1B-2165F3667B32}"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4" name="Straight Connector 33"/>
          <p:cNvCxnSpPr/>
          <p:nvPr userDrawn="1"/>
        </p:nvCxnSpPr>
        <p:spPr bwMode="gray">
          <a:xfrm>
            <a:off x="412413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06266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48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176D1A0-7D36-42FE-8B65-73ABE00A4B81}"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8318"/>
            <a:ext cx="3643200"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8318"/>
            <a:ext cx="3643200"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Gleichschenkliges Dreieck 46"/>
          <p:cNvSpPr/>
          <p:nvPr userDrawn="1"/>
        </p:nvSpPr>
        <p:spPr bwMode="gray">
          <a:xfrm rot="5400000">
            <a:off x="6301200" y="4088360"/>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9" name="Gleichschenkliges Dreieck 46"/>
          <p:cNvSpPr/>
          <p:nvPr userDrawn="1"/>
        </p:nvSpPr>
        <p:spPr bwMode="gray">
          <a:xfrm rot="5400000">
            <a:off x="2362815" y="4091269"/>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4011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78EC23C-A2EE-4E37-B3CA-EB5FB6E0A626}"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7"/>
          <p:cNvSpPr>
            <a:spLocks noGrp="1"/>
          </p:cNvSpPr>
          <p:nvPr>
            <p:ph type="body" sz="quarter" idx="28"/>
          </p:nvPr>
        </p:nvSpPr>
        <p:spPr bwMode="gray">
          <a:xfrm>
            <a:off x="332581" y="5452639"/>
            <a:ext cx="1152068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9" name="Gleichschenkliges Dreieck 46"/>
          <p:cNvSpPr/>
          <p:nvPr userDrawn="1"/>
        </p:nvSpPr>
        <p:spPr bwMode="gray">
          <a:xfrm rot="5400000">
            <a:off x="6622950" y="3766612"/>
            <a:ext cx="2879092"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Gleichschenkliges Dreieck 46"/>
          <p:cNvSpPr/>
          <p:nvPr userDrawn="1"/>
        </p:nvSpPr>
        <p:spPr bwMode="gray">
          <a:xfrm rot="5400000">
            <a:off x="2684564" y="3769521"/>
            <a:ext cx="2879093"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10300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2"/>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B49FC10-E749-4C4C-8DA8-5C5C82B618BE}"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4351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15E654D-F1FE-47BD-AEB4-A952F2E268AF}"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333264" y="5452639"/>
            <a:ext cx="115200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7270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332367" y="3989616"/>
            <a:ext cx="2655682"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55" y="1931194"/>
            <a:ext cx="2655214" cy="19224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313943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291292" y="1931194"/>
            <a:ext cx="5609417"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904951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9197845" y="3989616"/>
            <a:ext cx="2655682"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3"/>
          </p:nvPr>
        </p:nvSpPr>
        <p:spPr bwMode="gray">
          <a:xfrm>
            <a:off x="9198313" y="1931194"/>
            <a:ext cx="2655214" cy="19224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360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79F5AED-CDE6-4CF9-A19E-ACD3A4FD6C29}"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87752"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242240"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264"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9196727"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1" name="Straight Connector 40"/>
          <p:cNvCxnSpPr/>
          <p:nvPr userDrawn="1"/>
        </p:nvCxnSpPr>
        <p:spPr bwMode="gray">
          <a:xfrm>
            <a:off x="3138908"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9047884"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09339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8648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87752"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242240"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264"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9196727"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17"/>
          <p:cNvSpPr>
            <a:spLocks noGrp="1"/>
          </p:cNvSpPr>
          <p:nvPr>
            <p:ph type="body" sz="quarter" idx="30"/>
          </p:nvPr>
        </p:nvSpPr>
        <p:spPr bwMode="gray">
          <a:xfrm>
            <a:off x="332366" y="5452639"/>
            <a:ext cx="11520897"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31"/>
          </p:nvPr>
        </p:nvSpPr>
        <p:spPr bwMode="gray"/>
        <p:txBody>
          <a:bodyPr/>
          <a:lstStyle/>
          <a:p>
            <a:fld id="{DF793CCD-C37B-40CA-9C03-8963978AEAF0}" type="datetime4">
              <a:rPr lang="en-US" smtClean="0"/>
              <a:t>November 20, 2020</a:t>
            </a:fld>
            <a:endParaRPr lang="en-US" dirty="0"/>
          </a:p>
        </p:txBody>
      </p:sp>
      <p:sp>
        <p:nvSpPr>
          <p:cNvPr id="8" name="Footer Placeholder 7"/>
          <p:cNvSpPr>
            <a:spLocks noGrp="1"/>
          </p:cNvSpPr>
          <p:nvPr>
            <p:ph type="ftr" sz="quarter" idx="32"/>
          </p:nvPr>
        </p:nvSpPr>
        <p:spPr bwMode="gray"/>
        <p:txBody>
          <a:bodyPr/>
          <a:lstStyle/>
          <a:p>
            <a:pPr lvl="8"/>
            <a:endParaRPr lang="en-US" dirty="0"/>
          </a:p>
        </p:txBody>
      </p:sp>
      <p:sp>
        <p:nvSpPr>
          <p:cNvPr id="10" name="Slide Number Placeholder 9"/>
          <p:cNvSpPr>
            <a:spLocks noGrp="1"/>
          </p:cNvSpPr>
          <p:nvPr>
            <p:ph type="sldNum" sz="quarter" idx="33"/>
          </p:nvPr>
        </p:nvSpPr>
        <p:spPr bwMode="gray"/>
        <p:txBody>
          <a:bodyPr/>
          <a:lstStyle/>
          <a:p>
            <a:r>
              <a:rPr lang="en-US" dirty="0"/>
              <a:t>Slide </a:t>
            </a:r>
            <a:fld id="{619F89D8-7AE3-494A-97F3-03D680869632}" type="slidenum">
              <a:rPr lang="en-US" smtClean="0"/>
              <a:pPr/>
              <a:t>‹#›</a:t>
            </a:fld>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2" name="Straight Connector 41"/>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userDrawn="1"/>
        </p:nvCxnSpPr>
        <p:spPr bwMode="gray">
          <a:xfrm>
            <a:off x="6093396"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5573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50004" y="1931197"/>
            <a:ext cx="5603523"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1931197"/>
            <a:ext cx="5602537" cy="185386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20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259985" y="1931197"/>
            <a:ext cx="3643200"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1931197"/>
            <a:ext cx="3643200" cy="185386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118225"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8056756"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8210327" y="1931197"/>
            <a:ext cx="3643200"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17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 Divi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b="6897"/>
          <a:stretch/>
        </p:blipFill>
        <p:spPr bwMode="gray">
          <a:xfrm>
            <a:off x="1" y="0"/>
            <a:ext cx="12198845" cy="6858000"/>
          </a:xfrm>
          <a:prstGeom prst="rect">
            <a:avLst/>
          </a:prstGeom>
        </p:spPr>
      </p:pic>
      <p:sp>
        <p:nvSpPr>
          <p:cNvPr id="10" name="Rectangle 9">
            <a:extLst>
              <a:ext uri="{FF2B5EF4-FFF2-40B4-BE49-F238E27FC236}">
                <a16:creationId xmlns:a16="http://schemas.microsoft.com/office/drawing/2014/main" id="{F54DE7E8-58C9-4B5A-B686-53E1B76B68C9}"/>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9" name="Title 1">
            <a:extLst>
              <a:ext uri="{FF2B5EF4-FFF2-40B4-BE49-F238E27FC236}">
                <a16:creationId xmlns:a16="http://schemas.microsoft.com/office/drawing/2014/main" id="{26BA06A1-F808-4CBA-9D28-8D357F795D4C}"/>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F7CD425E-9028-4049-A9A0-DC6F9DF08061}"/>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83033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527" y="3925094"/>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3287752"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3287752"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November 20, 2020</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4" name="Content Placeholder 3"/>
          <p:cNvSpPr>
            <a:spLocks noGrp="1"/>
          </p:cNvSpPr>
          <p:nvPr>
            <p:ph sz="quarter" idx="27"/>
          </p:nvPr>
        </p:nvSpPr>
        <p:spPr bwMode="gray">
          <a:xfrm>
            <a:off x="6242240"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8"/>
          </p:nvPr>
        </p:nvSpPr>
        <p:spPr bwMode="gray">
          <a:xfrm>
            <a:off x="9196727"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9"/>
          </p:nvPr>
        </p:nvSpPr>
        <p:spPr bwMode="gray">
          <a:xfrm>
            <a:off x="6242240"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30"/>
          </p:nvPr>
        </p:nvSpPr>
        <p:spPr bwMode="gray">
          <a:xfrm>
            <a:off x="9196727"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p>
        </p:txBody>
      </p:sp>
    </p:spTree>
    <p:extLst>
      <p:ext uri="{BB962C8B-B14F-4D97-AF65-F5344CB8AC3E}">
        <p14:creationId xmlns:p14="http://schemas.microsoft.com/office/powerpoint/2010/main" val="3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333264"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333264" y="4432235"/>
            <a:ext cx="5605200" cy="148419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5605200" cy="148487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November 20, 2020</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333264"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2317641"/>
            <a:ext cx="560520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6248045" y="404397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4"/>
          <p:cNvCxnSpPr/>
          <p:nvPr userDrawn="1"/>
        </p:nvCxnSpPr>
        <p:spPr bwMode="gray">
          <a:xfrm>
            <a:off x="6248045" y="4351954"/>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6248045" y="4430420"/>
            <a:ext cx="560520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62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6095999"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6234129"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6234129"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November 20, 2020</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107752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33326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1"/>
          </p:nvPr>
        </p:nvSpPr>
        <p:spPr bwMode="gray">
          <a:xfrm>
            <a:off x="623234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623234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24"/>
          </p:nvPr>
        </p:nvSpPr>
        <p:spPr bwMode="gray">
          <a:xfrm>
            <a:off x="332367" y="5452639"/>
            <a:ext cx="1152116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p:cNvCxnSpPr/>
          <p:nvPr userDrawn="1"/>
        </p:nvCxnSpPr>
        <p:spPr bwMode="gray">
          <a:xfrm>
            <a:off x="333527" y="359990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6E7D5807-0F83-4687-8EA8-403E998DE912}" type="datetime4">
              <a:rPr lang="en-US" smtClean="0"/>
              <a:t>November 20, 2020</a:t>
            </a:fld>
            <a:endParaRPr lang="en-US" dirty="0"/>
          </a:p>
        </p:txBody>
      </p:sp>
      <p:sp>
        <p:nvSpPr>
          <p:cNvPr id="4" name="Footer Placeholder 3"/>
          <p:cNvSpPr>
            <a:spLocks noGrp="1"/>
          </p:cNvSpPr>
          <p:nvPr>
            <p:ph type="ftr" sz="quarter" idx="26"/>
          </p:nvPr>
        </p:nvSpPr>
        <p:spPr bwMode="gray"/>
        <p:txBody>
          <a:bodyPr/>
          <a:lstStyle/>
          <a:p>
            <a:pPr lvl="8"/>
            <a:endParaRPr lang="en-US" dirty="0"/>
          </a:p>
        </p:txBody>
      </p:sp>
      <p:sp>
        <p:nvSpPr>
          <p:cNvPr id="5" name="Slide Number Placeholder 4"/>
          <p:cNvSpPr>
            <a:spLocks noGrp="1"/>
          </p:cNvSpPr>
          <p:nvPr>
            <p:ph type="sldNum" sz="quarter" idx="27"/>
          </p:nvPr>
        </p:nvSpPr>
        <p:spPr bwMode="gray"/>
        <p:txBody>
          <a:bodyPr/>
          <a:lstStyle/>
          <a:p>
            <a:r>
              <a:rPr lang="en-US" dirty="0"/>
              <a:t>Slide </a:t>
            </a:r>
            <a:fld id="{619F89D8-7AE3-494A-97F3-03D680869632}" type="slidenum">
              <a:rPr lang="en-US" smtClean="0"/>
              <a:pPr/>
              <a:t>‹#›</a:t>
            </a:fld>
            <a:endParaRPr lang="en-US" dirty="0"/>
          </a:p>
        </p:txBody>
      </p:sp>
      <p:cxnSp>
        <p:nvCxnSpPr>
          <p:cNvPr id="14" name="Straight Connector 13"/>
          <p:cNvCxnSpPr/>
          <p:nvPr userDrawn="1"/>
        </p:nvCxnSpPr>
        <p:spPr bwMode="gray">
          <a:xfrm>
            <a:off x="6095999"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0938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91932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2553273" y="3993324"/>
            <a:ext cx="5361993" cy="191932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1798" y="3921919"/>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582" y="1931196"/>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332582" y="3993324"/>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November 20, 2020</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909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2553273" y="3305949"/>
            <a:ext cx="53619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680702"/>
            <a:ext cx="53619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866" y="3235138"/>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2554866" y="4611082"/>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367" y="1931196"/>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332367" y="3305949"/>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userDrawn="1">
            <p:ph sz="quarter" idx="25"/>
          </p:nvPr>
        </p:nvSpPr>
        <p:spPr bwMode="gray">
          <a:xfrm>
            <a:off x="332367" y="4680702"/>
            <a:ext cx="1917663"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November 20, 2020</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9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464" y="323513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305949"/>
            <a:ext cx="9299991"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680702"/>
            <a:ext cx="9299991"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554464" y="461108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6"/>
          </p:nvPr>
        </p:nvSpPr>
        <p:spPr bwMode="gray"/>
        <p:txBody>
          <a:bodyPr/>
          <a:lstStyle/>
          <a:p>
            <a:fld id="{D7448BAD-718D-41D5-B039-249ED06F3A4A}" type="datetime4">
              <a:rPr lang="en-US" smtClean="0"/>
              <a:t>November 20, 2020</a:t>
            </a:fld>
            <a:endParaRPr lang="en-US" dirty="0"/>
          </a:p>
        </p:txBody>
      </p:sp>
      <p:sp>
        <p:nvSpPr>
          <p:cNvPr id="4" name="Footer Placeholder 3"/>
          <p:cNvSpPr>
            <a:spLocks noGrp="1"/>
          </p:cNvSpPr>
          <p:nvPr>
            <p:ph type="ftr" sz="quarter" idx="27"/>
          </p:nvPr>
        </p:nvSpPr>
        <p:spPr bwMode="gray"/>
        <p:txBody>
          <a:bodyPr/>
          <a:lstStyle/>
          <a:p>
            <a:pPr lvl="8"/>
            <a:endParaRPr lang="en-US" dirty="0"/>
          </a:p>
        </p:txBody>
      </p:sp>
      <p:sp>
        <p:nvSpPr>
          <p:cNvPr id="5" name="Slide Number Placeholder 4"/>
          <p:cNvSpPr>
            <a:spLocks noGrp="1"/>
          </p:cNvSpPr>
          <p:nvPr>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2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464" y="301966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091669"/>
            <a:ext cx="9299991"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252143"/>
            <a:ext cx="9299991"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554464" y="418014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333264" y="3091669"/>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333264" y="4252143"/>
            <a:ext cx="1916766" cy="101647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1"/>
          <p:cNvSpPr>
            <a:spLocks noGrp="1"/>
          </p:cNvSpPr>
          <p:nvPr>
            <p:ph type="body" sz="quarter" idx="26"/>
          </p:nvPr>
        </p:nvSpPr>
        <p:spPr bwMode="gray">
          <a:xfrm>
            <a:off x="332366"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7"/>
          </p:nvPr>
        </p:nvSpPr>
        <p:spPr bwMode="gray"/>
        <p:txBody>
          <a:bodyPr/>
          <a:lstStyle/>
          <a:p>
            <a:fld id="{AFC62351-A650-4DF6-986F-78B25B039145}" type="datetime4">
              <a:rPr lang="en-US" smtClean="0"/>
              <a:t>November 20, 2020</a:t>
            </a:fld>
            <a:endParaRPr lang="en-US" dirty="0"/>
          </a:p>
        </p:txBody>
      </p:sp>
      <p:sp>
        <p:nvSpPr>
          <p:cNvPr id="4" name="Footer Placeholder 3"/>
          <p:cNvSpPr>
            <a:spLocks noGrp="1"/>
          </p:cNvSpPr>
          <p:nvPr>
            <p:ph type="ftr" sz="quarter" idx="28"/>
          </p:nvPr>
        </p:nvSpPr>
        <p:spPr bwMode="gray"/>
        <p:txBody>
          <a:bodyPr/>
          <a:lstStyle/>
          <a:p>
            <a:pPr lvl="8"/>
            <a:endParaRPr lang="en-US" dirty="0"/>
          </a:p>
        </p:txBody>
      </p:sp>
      <p:sp>
        <p:nvSpPr>
          <p:cNvPr id="5" name="Slide Number Placeholder 4"/>
          <p:cNvSpPr>
            <a:spLocks noGrp="1"/>
          </p:cNvSpPr>
          <p:nvPr>
            <p:ph type="sldNum" sz="quarter" idx="29"/>
          </p:nvPr>
        </p:nvSpPr>
        <p:spPr bwMode="gray"/>
        <p:txBody>
          <a:bodyPr/>
          <a:lstStyle/>
          <a:p>
            <a:r>
              <a:rPr lang="en-US" dirty="0"/>
              <a:t>Slide </a:t>
            </a:r>
            <a:fld id="{619F89D8-7AE3-494A-97F3-03D680869632}" type="slidenum">
              <a:rPr lang="en-US" smtClean="0"/>
              <a:pPr/>
              <a:t>‹#›</a:t>
            </a:fld>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0048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818583" y="1931198"/>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21"/>
          </p:nvPr>
        </p:nvSpPr>
        <p:spPr bwMode="gray">
          <a:xfrm>
            <a:off x="2818583" y="2801554"/>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2"/>
          </p:nvPr>
        </p:nvSpPr>
        <p:spPr bwMode="gray">
          <a:xfrm>
            <a:off x="2818583" y="3671910"/>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6"/>
          </p:nvPr>
        </p:nvSpPr>
        <p:spPr bwMode="gray">
          <a:xfrm>
            <a:off x="332367"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Content Placeholder 3"/>
          <p:cNvSpPr>
            <a:spLocks noGrp="1"/>
          </p:cNvSpPr>
          <p:nvPr>
            <p:ph sz="quarter" idx="27"/>
          </p:nvPr>
        </p:nvSpPr>
        <p:spPr bwMode="gray">
          <a:xfrm>
            <a:off x="332582" y="1931198"/>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3"/>
          <p:cNvSpPr>
            <a:spLocks noGrp="1"/>
          </p:cNvSpPr>
          <p:nvPr>
            <p:ph sz="quarter" idx="28"/>
          </p:nvPr>
        </p:nvSpPr>
        <p:spPr bwMode="gray">
          <a:xfrm>
            <a:off x="332582" y="2801554"/>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9"/>
          </p:nvPr>
        </p:nvSpPr>
        <p:spPr bwMode="gray">
          <a:xfrm>
            <a:off x="332582" y="3671910"/>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30"/>
          </p:nvPr>
        </p:nvSpPr>
        <p:spPr bwMode="gray">
          <a:xfrm>
            <a:off x="2818583" y="4542265"/>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3"/>
          <p:cNvSpPr>
            <a:spLocks noGrp="1"/>
          </p:cNvSpPr>
          <p:nvPr>
            <p:ph sz="quarter" idx="31"/>
          </p:nvPr>
        </p:nvSpPr>
        <p:spPr bwMode="gray">
          <a:xfrm>
            <a:off x="332582" y="4542265"/>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9" name="Straight Connector 13"/>
          <p:cNvCxnSpPr/>
          <p:nvPr userDrawn="1"/>
        </p:nvCxnSpPr>
        <p:spPr bwMode="gray">
          <a:xfrm>
            <a:off x="1999567"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14"/>
          <p:cNvCxnSpPr/>
          <p:nvPr userDrawn="1"/>
        </p:nvCxnSpPr>
        <p:spPr bwMode="gray">
          <a:xfrm>
            <a:off x="1779054" y="3164586"/>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3"/>
          <p:cNvCxnSpPr/>
          <p:nvPr userDrawn="1"/>
        </p:nvCxnSpPr>
        <p:spPr bwMode="gray">
          <a:xfrm>
            <a:off x="1999567"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778487" y="4905862"/>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13"/>
          <p:cNvCxnSpPr/>
          <p:nvPr userDrawn="1"/>
        </p:nvCxnSpPr>
        <p:spPr bwMode="gray">
          <a:xfrm>
            <a:off x="1999567"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14"/>
          <p:cNvCxnSpPr/>
          <p:nvPr userDrawn="1"/>
        </p:nvCxnSpPr>
        <p:spPr bwMode="gray">
          <a:xfrm>
            <a:off x="1779502" y="2293948"/>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999568"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778487" y="4035224"/>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2072427" y="272954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2072427" y="3599904"/>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2072427" y="447025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ED4418A7-E8E0-42C3-AC0C-9BF91949BA0B}" type="datetime4">
              <a:rPr lang="en-US" smtClean="0"/>
              <a:t>November 20, 2020</a:t>
            </a:fld>
            <a:endParaRPr lang="en-US" dirty="0"/>
          </a:p>
        </p:txBody>
      </p:sp>
      <p:sp>
        <p:nvSpPr>
          <p:cNvPr id="5" name="Footer Placeholder 4"/>
          <p:cNvSpPr>
            <a:spLocks noGrp="1"/>
          </p:cNvSpPr>
          <p:nvPr userDrawn="1">
            <p:ph type="ftr" sz="quarter" idx="33"/>
          </p:nvPr>
        </p:nvSpPr>
        <p:spPr bwMode="gray"/>
        <p:txBody>
          <a:bodyPr/>
          <a:lstStyle/>
          <a:p>
            <a:pPr lvl="8"/>
            <a:endParaRPr lang="en-US" dirty="0"/>
          </a:p>
        </p:txBody>
      </p:sp>
      <p:sp>
        <p:nvSpPr>
          <p:cNvPr id="6" name="Slide Number Placeholder 5"/>
          <p:cNvSpPr>
            <a:spLocks noGrp="1"/>
          </p:cNvSpPr>
          <p:nvPr userDrawn="1">
            <p:ph type="sldNum" sz="quarter" idx="34"/>
          </p:nvPr>
        </p:nvSpPr>
        <p:spPr bwMode="gray"/>
        <p:txBody>
          <a:bodyPr/>
          <a:lstStyle/>
          <a:p>
            <a:r>
              <a:rPr lang="en-US" dirty="0"/>
              <a:t>Slide </a:t>
            </a:r>
            <a:fld id="{619F89D8-7AE3-494A-97F3-03D680869632}" type="slidenum">
              <a:rPr lang="en-US" smtClean="0"/>
              <a:pPr/>
              <a:t>‹#›</a:t>
            </a:fld>
            <a:endParaRPr lang="en-US" dirty="0"/>
          </a:p>
        </p:txBody>
      </p:sp>
      <p:sp>
        <p:nvSpPr>
          <p:cNvPr id="34"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Content Placeholder 6"/>
          <p:cNvSpPr>
            <a:spLocks noGrp="1"/>
          </p:cNvSpPr>
          <p:nvPr>
            <p:ph sz="quarter" idx="35" hasCustomPrompt="1"/>
          </p:nvPr>
        </p:nvSpPr>
        <p:spPr>
          <a:xfrm>
            <a:off x="2218077" y="2100061"/>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1</a:t>
            </a:r>
            <a:endParaRPr lang="en-GB" dirty="0"/>
          </a:p>
        </p:txBody>
      </p:sp>
      <p:sp>
        <p:nvSpPr>
          <p:cNvPr id="54" name="Content Placeholder 6"/>
          <p:cNvSpPr>
            <a:spLocks noGrp="1"/>
          </p:cNvSpPr>
          <p:nvPr>
            <p:ph sz="quarter" idx="36" hasCustomPrompt="1"/>
          </p:nvPr>
        </p:nvSpPr>
        <p:spPr>
          <a:xfrm>
            <a:off x="2218077" y="297198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2</a:t>
            </a:r>
            <a:endParaRPr lang="en-GB" dirty="0"/>
          </a:p>
        </p:txBody>
      </p:sp>
      <p:sp>
        <p:nvSpPr>
          <p:cNvPr id="55" name="Content Placeholder 6"/>
          <p:cNvSpPr>
            <a:spLocks noGrp="1"/>
          </p:cNvSpPr>
          <p:nvPr>
            <p:ph sz="quarter" idx="37" hasCustomPrompt="1"/>
          </p:nvPr>
        </p:nvSpPr>
        <p:spPr>
          <a:xfrm>
            <a:off x="2218077" y="384341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3</a:t>
            </a:r>
            <a:endParaRPr lang="en-GB" dirty="0"/>
          </a:p>
        </p:txBody>
      </p:sp>
      <p:sp>
        <p:nvSpPr>
          <p:cNvPr id="56" name="Content Placeholder 6"/>
          <p:cNvSpPr>
            <a:spLocks noGrp="1"/>
          </p:cNvSpPr>
          <p:nvPr>
            <p:ph sz="quarter" idx="38" hasCustomPrompt="1"/>
          </p:nvPr>
        </p:nvSpPr>
        <p:spPr>
          <a:xfrm>
            <a:off x="2218077" y="4708172"/>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4</a:t>
            </a:r>
            <a:endParaRPr lang="en-GB" dirty="0"/>
          </a:p>
        </p:txBody>
      </p:sp>
    </p:spTree>
    <p:extLst>
      <p:ext uri="{BB962C8B-B14F-4D97-AF65-F5344CB8AC3E}">
        <p14:creationId xmlns:p14="http://schemas.microsoft.com/office/powerpoint/2010/main" val="40332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2553272" y="1931194"/>
            <a:ext cx="289909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11"/>
          <p:cNvSpPr>
            <a:spLocks noGrp="1"/>
          </p:cNvSpPr>
          <p:nvPr>
            <p:ph type="body" sz="quarter" idx="27"/>
          </p:nvPr>
        </p:nvSpPr>
        <p:spPr bwMode="gray">
          <a:xfrm>
            <a:off x="575494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11"/>
          <p:cNvSpPr>
            <a:spLocks noGrp="1"/>
          </p:cNvSpPr>
          <p:nvPr>
            <p:ph type="body" sz="quarter" idx="28"/>
          </p:nvPr>
        </p:nvSpPr>
        <p:spPr bwMode="gray">
          <a:xfrm>
            <a:off x="895552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553272" y="2317748"/>
            <a:ext cx="2903803"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1"/>
          </p:nvPr>
        </p:nvSpPr>
        <p:spPr bwMode="gray">
          <a:xfrm>
            <a:off x="2553273" y="3573970"/>
            <a:ext cx="2903803"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quarter" idx="22"/>
          </p:nvPr>
        </p:nvSpPr>
        <p:spPr bwMode="gray">
          <a:xfrm>
            <a:off x="2553273" y="4830194"/>
            <a:ext cx="2903803"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Straight Connector 27"/>
          <p:cNvCxnSpPr/>
          <p:nvPr userDrawn="1"/>
        </p:nvCxnSpPr>
        <p:spPr bwMode="gray">
          <a:xfrm>
            <a:off x="2553272"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2550359"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2550359"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5754400"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5752943"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5752943"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8955527"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955527"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955527"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5757301" y="2317748"/>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Content Placeholder 3"/>
          <p:cNvSpPr>
            <a:spLocks noGrp="1"/>
          </p:cNvSpPr>
          <p:nvPr>
            <p:ph sz="quarter" idx="30"/>
          </p:nvPr>
        </p:nvSpPr>
        <p:spPr bwMode="gray">
          <a:xfrm>
            <a:off x="5757302" y="3573970"/>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Content Placeholder 3"/>
          <p:cNvSpPr>
            <a:spLocks noGrp="1"/>
          </p:cNvSpPr>
          <p:nvPr>
            <p:ph sz="quarter" idx="31"/>
          </p:nvPr>
        </p:nvSpPr>
        <p:spPr bwMode="gray">
          <a:xfrm>
            <a:off x="5757302" y="4830194"/>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Content Placeholder 3"/>
          <p:cNvSpPr>
            <a:spLocks noGrp="1"/>
          </p:cNvSpPr>
          <p:nvPr>
            <p:ph sz="quarter" idx="32"/>
          </p:nvPr>
        </p:nvSpPr>
        <p:spPr bwMode="gray">
          <a:xfrm>
            <a:off x="8955527" y="2317748"/>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p:cNvSpPr>
            <a:spLocks noGrp="1"/>
          </p:cNvSpPr>
          <p:nvPr>
            <p:ph sz="quarter" idx="33"/>
          </p:nvPr>
        </p:nvSpPr>
        <p:spPr bwMode="gray">
          <a:xfrm>
            <a:off x="8955527" y="3573970"/>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p:cNvSpPr>
            <a:spLocks noGrp="1"/>
          </p:cNvSpPr>
          <p:nvPr>
            <p:ph sz="quarter" idx="34"/>
          </p:nvPr>
        </p:nvSpPr>
        <p:spPr bwMode="gray">
          <a:xfrm>
            <a:off x="8955527" y="4830194"/>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35"/>
          </p:nvPr>
        </p:nvSpPr>
        <p:spPr bwMode="gray"/>
        <p:txBody>
          <a:bodyPr/>
          <a:lstStyle/>
          <a:p>
            <a:fld id="{61D1DE91-E2DE-4375-B4FF-ECFCEDDDCBE0}" type="datetime4">
              <a:rPr lang="en-US" smtClean="0"/>
              <a:t>November 20, 2020</a:t>
            </a:fld>
            <a:endParaRPr lang="en-US" dirty="0"/>
          </a:p>
        </p:txBody>
      </p:sp>
      <p:sp>
        <p:nvSpPr>
          <p:cNvPr id="4" name="Footer Placeholder 3"/>
          <p:cNvSpPr>
            <a:spLocks noGrp="1"/>
          </p:cNvSpPr>
          <p:nvPr>
            <p:ph type="ftr" sz="quarter" idx="36"/>
          </p:nvPr>
        </p:nvSpPr>
        <p:spPr bwMode="gray"/>
        <p:txBody>
          <a:bodyPr/>
          <a:lstStyle/>
          <a:p>
            <a:pPr lvl="8"/>
            <a:endParaRPr lang="en-US" dirty="0"/>
          </a:p>
        </p:txBody>
      </p:sp>
      <p:sp>
        <p:nvSpPr>
          <p:cNvPr id="5" name="Slide Number Placeholder 4"/>
          <p:cNvSpPr>
            <a:spLocks noGrp="1"/>
          </p:cNvSpPr>
          <p:nvPr>
            <p:ph type="sldNum" sz="quarter" idx="37"/>
          </p:nvPr>
        </p:nvSpPr>
        <p:spPr bwMode="gray"/>
        <p:txBody>
          <a:bodyPr/>
          <a:lstStyle/>
          <a:p>
            <a:r>
              <a:rPr lang="en-US" dirty="0"/>
              <a:t>Slide </a:t>
            </a:r>
            <a:fld id="{619F89D8-7AE3-494A-97F3-03D680869632}" type="slidenum">
              <a:rPr lang="en-US" smtClean="0"/>
              <a:pPr/>
              <a:t>‹#›</a:t>
            </a:fld>
            <a:endParaRPr lang="en-US" dirty="0"/>
          </a:p>
        </p:txBody>
      </p:sp>
      <p:sp>
        <p:nvSpPr>
          <p:cNvPr id="41"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6445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12192000" cy="6858000"/>
          </a:xfrm>
          <a:prstGeom prst="rect">
            <a:avLst/>
          </a:prstGeom>
          <a:solidFill>
            <a:srgbClr val="FF000F"/>
          </a:solidFill>
          <a:ln w="25400" cap="flat" cmpd="sng" algn="ctr">
            <a:noFill/>
            <a:prstDash val="solid"/>
          </a:ln>
          <a:effectLst/>
        </p:spPr>
        <p:txBody>
          <a:bodyPr lIns="72009" tIns="72009" rIns="72009" bIns="72009" rtlCol="0" anchor="ctr"/>
          <a:lstStyle/>
          <a:p>
            <a:pPr marL="0" marR="0" lvl="0" indent="0" algn="ctr" defTabSz="914491"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FFFFFF"/>
              </a:solidFill>
              <a:effectLst/>
              <a:uLnTx/>
              <a:uFillTx/>
              <a:latin typeface="ABBvoice" panose="020D0603020503020204" pitchFamily="34" charset="0"/>
              <a:ea typeface="ABBvoice" panose="020D0603020503020204" pitchFamily="34" charset="0"/>
              <a:cs typeface="ABBvoice" panose="020D0603020503020204" pitchFamily="34" charset="0"/>
            </a:endParaRPr>
          </a:p>
        </p:txBody>
      </p:sp>
      <p:sp>
        <p:nvSpPr>
          <p:cNvPr id="11" name="Rectangle 10">
            <a:extLst>
              <a:ext uri="{FF2B5EF4-FFF2-40B4-BE49-F238E27FC236}">
                <a16:creationId xmlns:a16="http://schemas.microsoft.com/office/drawing/2014/main" id="{94A90620-6E53-42BB-807B-70CAD0710CDD}"/>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8" name="Title 1">
            <a:extLst>
              <a:ext uri="{FF2B5EF4-FFF2-40B4-BE49-F238E27FC236}">
                <a16:creationId xmlns:a16="http://schemas.microsoft.com/office/drawing/2014/main" id="{6B34BC21-AFED-46B1-8268-92A7B5BBDEE1}"/>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0C1FE702-2A26-4886-8C77-E6510DB1849C}"/>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7012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p:nvPr>
        </p:nvSpPr>
        <p:spPr bwMode="gray">
          <a:xfrm>
            <a:off x="333264" y="1931945"/>
            <a:ext cx="3643200" cy="360000"/>
          </a:xfrm>
          <a:prstGeom prst="homePlate">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0C3FEDD-2DA3-4289-9B1F-96211D1B5114}"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3"/>
          </p:nvPr>
        </p:nvSpPr>
        <p:spPr bwMode="gray">
          <a:xfrm>
            <a:off x="333264" y="2402146"/>
            <a:ext cx="3643200"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2402146"/>
            <a:ext cx="3643200"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2402146"/>
            <a:ext cx="3643200"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Straight Connector 26"/>
          <p:cNvCxnSpPr/>
          <p:nvPr userDrawn="1"/>
        </p:nvCxnSpPr>
        <p:spPr bwMode="gray">
          <a:xfrm>
            <a:off x="4124130"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8062662"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9295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2: Image">
    <p:spTree>
      <p:nvGrpSpPr>
        <p:cNvPr id="1" name=""/>
        <p:cNvGrpSpPr/>
        <p:nvPr/>
      </p:nvGrpSpPr>
      <p:grpSpPr>
        <a:xfrm>
          <a:off x="0" y="0"/>
          <a:ext cx="0" cy="0"/>
          <a:chOff x="0" y="0"/>
          <a:chExt cx="0" cy="0"/>
        </a:xfrm>
      </p:grpSpPr>
      <p:sp>
        <p:nvSpPr>
          <p:cNvPr id="9" name="Bildplatzhalter 8"/>
          <p:cNvSpPr>
            <a:spLocks noGrp="1"/>
          </p:cNvSpPr>
          <p:nvPr>
            <p:ph type="pic" sz="quarter" idx="17"/>
          </p:nvPr>
        </p:nvSpPr>
        <p:spPr bwMode="gray">
          <a:xfrm>
            <a:off x="2" y="0"/>
            <a:ext cx="12192000" cy="6858000"/>
          </a:xfrm>
          <a:custGeom>
            <a:avLst/>
            <a:gdLst>
              <a:gd name="connsiteX0" fmla="*/ 334746 w 12192000"/>
              <a:gd name="connsiteY0" fmla="*/ 530044 h 6858000"/>
              <a:gd name="connsiteX1" fmla="*/ 334746 w 12192000"/>
              <a:gd name="connsiteY1" fmla="*/ 558844 h 6858000"/>
              <a:gd name="connsiteX2" fmla="*/ 561546 w 12192000"/>
              <a:gd name="connsiteY2" fmla="*/ 558844 h 6858000"/>
              <a:gd name="connsiteX3" fmla="*/ 561546 w 12192000"/>
              <a:gd name="connsiteY3" fmla="*/ 53004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4746" y="530044"/>
                </a:moveTo>
                <a:lnTo>
                  <a:pt x="334746" y="558844"/>
                </a:lnTo>
                <a:lnTo>
                  <a:pt x="561546" y="558844"/>
                </a:lnTo>
                <a:lnTo>
                  <a:pt x="561546" y="530044"/>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bwMode="gray">
          <a:xfrm>
            <a:off x="332366" y="622788"/>
            <a:ext cx="11520898" cy="396000"/>
          </a:xfrm>
        </p:spPr>
        <p:txBody>
          <a:bodyPr/>
          <a:lstStyle>
            <a:lvl1pPr>
              <a:defRPr sz="1800"/>
            </a:lvl1p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A1F808C0-290B-4263-8A52-B569B4875133}" type="datetime4">
              <a:rPr lang="en-US" smtClean="0"/>
              <a:pPr/>
              <a:t>November 20, 2020</a:t>
            </a:fld>
            <a:endParaRPr lang="en-US" dirty="0"/>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
        <p:nvSpPr>
          <p:cNvPr id="13" name="Rectangle 12"/>
          <p:cNvSpPr/>
          <p:nvPr userDrawn="1"/>
        </p:nvSpPr>
        <p:spPr bwMode="gray">
          <a:xfrm>
            <a:off x="242214" y="447781"/>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dirty="0">
                <a:solidFill>
                  <a:srgbClr val="FF0000"/>
                </a:solidFill>
              </a:rPr>
              <a:t>—</a:t>
            </a:r>
            <a:endParaRPr lang="en-US" sz="1800" b="1" dirty="0" err="1">
              <a:solidFill>
                <a:srgbClr val="FF0000"/>
              </a:solidFill>
            </a:endParaRPr>
          </a:p>
        </p:txBody>
      </p:sp>
    </p:spTree>
    <p:extLst>
      <p:ext uri="{BB962C8B-B14F-4D97-AF65-F5344CB8AC3E}">
        <p14:creationId xmlns:p14="http://schemas.microsoft.com/office/powerpoint/2010/main" val="35173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p>
            <a:fld id="{A1F808C0-290B-4263-8A52-B569B4875133}" type="datetime4">
              <a:rPr lang="en-US" smtClean="0"/>
              <a:t>November 20, 2020</a:t>
            </a:fld>
            <a:endParaRPr lang="en-US" dirty="0"/>
          </a:p>
        </p:txBody>
      </p:sp>
      <p:sp>
        <p:nvSpPr>
          <p:cNvPr id="5" name="Footer Placeholder 4"/>
          <p:cNvSpPr>
            <a:spLocks noGrp="1"/>
          </p:cNvSpPr>
          <p:nvPr>
            <p:ph type="ftr" sz="quarter" idx="15"/>
          </p:nvPr>
        </p:nvSpPr>
        <p:spPr bwMode="gray"/>
        <p:txBody>
          <a:bodyPr/>
          <a:lstStyle/>
          <a:p>
            <a:pPr lvl="8"/>
            <a:endParaRPr lang="en-US" dirty="0"/>
          </a:p>
        </p:txBody>
      </p:sp>
      <p:sp>
        <p:nvSpPr>
          <p:cNvPr id="6" name="Slide Number Placeholder 5"/>
          <p:cNvSpPr>
            <a:spLocks noGrp="1"/>
          </p:cNvSpPr>
          <p:nvPr>
            <p:ph type="sldNum" sz="quarter" idx="16"/>
          </p:nvPr>
        </p:nvSpPr>
        <p:spPr bwMode="gray"/>
        <p:txBody>
          <a:bodyPr/>
          <a:lstStyle/>
          <a:p>
            <a:r>
              <a:rPr lang="en-US" dirty="0"/>
              <a:t>Slide </a:t>
            </a:r>
            <a:fld id="{619F89D8-7AE3-494A-97F3-03D680869632}" type="slidenum">
              <a:rPr lang="en-US" smtClean="0"/>
              <a:pPr/>
              <a:t>‹#›</a:t>
            </a:fld>
            <a:endParaRPr lang="en-US" dirty="0"/>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83646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0479A72-920A-415B-8469-E7772A79C549}" type="datetime4">
              <a:rPr lang="en-US" smtClean="0"/>
              <a:t>November 20, 2020</a:t>
            </a:fld>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pic>
        <p:nvPicPr>
          <p:cNvPr id="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7616" y="2793573"/>
            <a:ext cx="3296776" cy="126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ig white text box">
    <p:spTree>
      <p:nvGrpSpPr>
        <p:cNvPr id="1" name=""/>
        <p:cNvGrpSpPr/>
        <p:nvPr/>
      </p:nvGrpSpPr>
      <p:grpSpPr>
        <a:xfrm>
          <a:off x="0" y="0"/>
          <a:ext cx="0" cy="0"/>
          <a:chOff x="0" y="0"/>
          <a:chExt cx="0" cy="0"/>
        </a:xfrm>
      </p:grpSpPr>
      <p:sp>
        <p:nvSpPr>
          <p:cNvPr id="4" name="Textplatzhalter 3"/>
          <p:cNvSpPr>
            <a:spLocks noGrp="1"/>
          </p:cNvSpPr>
          <p:nvPr>
            <p:ph type="body" sz="quarter" idx="13" hasCustomPrompt="1"/>
          </p:nvPr>
        </p:nvSpPr>
        <p:spPr bwMode="gray"/>
        <p:txBody>
          <a:bodyPr/>
          <a:lstStyle>
            <a:lvl1pPr>
              <a:defRPr/>
            </a:lvl1pPr>
          </a:lstStyle>
          <a:p>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el 1"/>
          <p:cNvSpPr>
            <a:spLocks noGrp="1"/>
          </p:cNvSpPr>
          <p:nvPr>
            <p:ph type="title" hasCustomPrompt="1"/>
          </p:nvPr>
        </p:nvSpPr>
        <p:spPr bwMode="gray"/>
        <p:txBody>
          <a:bodyPr/>
          <a:lstStyle/>
          <a:p>
            <a:r>
              <a:rPr lang="en-US" dirty="0"/>
              <a:t>Click to edit title</a:t>
            </a:r>
          </a:p>
        </p:txBody>
      </p:sp>
      <p:sp>
        <p:nvSpPr>
          <p:cNvPr id="5" name="Fußzeilenplatzhalter 4"/>
          <p:cNvSpPr>
            <a:spLocks noGrp="1"/>
          </p:cNvSpPr>
          <p:nvPr>
            <p:ph type="ftr" sz="quarter" idx="11"/>
          </p:nvPr>
        </p:nvSpPr>
        <p:spPr bwMode="gray"/>
        <p:txBody>
          <a:bodyPr/>
          <a:lstStyle/>
          <a:p>
            <a:endParaRPr lang="en-US" dirty="0"/>
          </a:p>
        </p:txBody>
      </p:sp>
      <p:sp>
        <p:nvSpPr>
          <p:cNvPr id="6" name="Foliennummernplatzhalter 5"/>
          <p:cNvSpPr>
            <a:spLocks noGrp="1"/>
          </p:cNvSpPr>
          <p:nvPr>
            <p:ph type="sldNum" sz="quarter" idx="12"/>
          </p:nvPr>
        </p:nvSpPr>
        <p:spPr bwMode="gray"/>
        <p:txBody>
          <a:bodyPr/>
          <a:lstStyle/>
          <a:p>
            <a:fld id="{FED173A6-1A5D-4C6E-87DA-D22B7999147E}" type="slidenum">
              <a:rPr lang="en-US" smtClean="0"/>
              <a:t>‹#›</a:t>
            </a:fld>
            <a:endParaRPr lang="en-US" dirty="0"/>
          </a:p>
        </p:txBody>
      </p:sp>
      <p:sp>
        <p:nvSpPr>
          <p:cNvPr id="8" name="Datumsplatzhalter 3"/>
          <p:cNvSpPr>
            <a:spLocks noGrp="1"/>
          </p:cNvSpPr>
          <p:nvPr>
            <p:ph type="dt" sz="half" idx="2"/>
          </p:nvPr>
        </p:nvSpPr>
        <p:spPr bwMode="gray">
          <a:xfrm>
            <a:off x="278343" y="6566831"/>
            <a:ext cx="971495" cy="97200"/>
          </a:xfrm>
          <a:prstGeom prst="rect">
            <a:avLst/>
          </a:prstGeom>
        </p:spPr>
        <p:txBody>
          <a:bodyPr vert="horz" lIns="0" tIns="0" rIns="0" bIns="0" rtlCol="0" anchor="t"/>
          <a:lstStyle>
            <a:lvl1pPr algn="l">
              <a:defRPr sz="600">
                <a:solidFill>
                  <a:srgbClr val="666666"/>
                </a:solidFill>
              </a:defRPr>
            </a:lvl1pPr>
          </a:lstStyle>
          <a:p>
            <a:fld id="{809C799E-F7AC-4CCE-BA64-08807E453537}" type="datetime4">
              <a:rPr lang="en-US" smtClean="0"/>
              <a:pPr/>
              <a:t>November 20, 2020</a:t>
            </a:fld>
            <a:endParaRPr lang="en-US" dirty="0"/>
          </a:p>
        </p:txBody>
      </p:sp>
      <p:sp>
        <p:nvSpPr>
          <p:cNvPr id="9" name="Untertitel 2"/>
          <p:cNvSpPr>
            <a:spLocks noGrp="1"/>
          </p:cNvSpPr>
          <p:nvPr>
            <p:ph type="subTitle" idx="1" hasCustomPrompt="1"/>
          </p:nvPr>
        </p:nvSpPr>
        <p:spPr bwMode="gray">
          <a:xfrm>
            <a:off x="2" y="661386"/>
            <a:ext cx="12191999" cy="612000"/>
          </a:xfrm>
          <a:noFill/>
          <a:ln>
            <a:noFill/>
          </a:ln>
          <a:effectLst/>
        </p:spPr>
        <p:txBody>
          <a:bodyPr lIns="187200" tIns="0" rIns="255600" bIns="0" anchor="t">
            <a:noAutofit/>
          </a:bodyPr>
          <a:lstStyle>
            <a:lvl1pPr marL="0" indent="0" algn="l">
              <a:buNone/>
              <a:defRPr sz="2400">
                <a:solidFill>
                  <a:schemeClr val="accent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25327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Final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lvl1pPr>
              <a:defRPr>
                <a:solidFill>
                  <a:schemeClr val="bg1"/>
                </a:solidFill>
              </a:defRPr>
            </a:lvl1pPr>
          </a:lstStyle>
          <a:p>
            <a:fld id="{C24EC536-6FE3-4540-8D85-74C58F0BF697}" type="slidenum">
              <a:rPr lang="en-US"/>
              <a:pPr/>
              <a:t>‹#›</a:t>
            </a:fld>
            <a:endParaRPr lang="en-US" dirty="0"/>
          </a:p>
        </p:txBody>
      </p:sp>
      <p:pic>
        <p:nvPicPr>
          <p:cNvPr id="8" name="Graphic 7">
            <a:extLst>
              <a:ext uri="{FF2B5EF4-FFF2-40B4-BE49-F238E27FC236}">
                <a16:creationId xmlns:a16="http://schemas.microsoft.com/office/drawing/2014/main" id="{F5A1FED3-F338-4088-BAA5-26049E2945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4045" y="2627060"/>
            <a:ext cx="5543910" cy="1316290"/>
          </a:xfrm>
          <a:prstGeom prst="rect">
            <a:avLst/>
          </a:prstGeom>
        </p:spPr>
      </p:pic>
      <p:sp>
        <p:nvSpPr>
          <p:cNvPr id="9" name="TextBox 8">
            <a:extLst>
              <a:ext uri="{FF2B5EF4-FFF2-40B4-BE49-F238E27FC236}">
                <a16:creationId xmlns:a16="http://schemas.microsoft.com/office/drawing/2014/main" id="{5FDC5F8F-E8D3-4FF3-A5E1-A5D35D8193A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10" name="Text Box 13">
            <a:extLst>
              <a:ext uri="{FF2B5EF4-FFF2-40B4-BE49-F238E27FC236}">
                <a16:creationId xmlns:a16="http://schemas.microsoft.com/office/drawing/2014/main" id="{38CBDF8A-6A23-4079-ADA9-C604924F9078}"/>
              </a:ext>
            </a:extLst>
          </p:cNvPr>
          <p:cNvSpPr txBox="1">
            <a:spLocks noChangeArrowheads="1"/>
          </p:cNvSpPr>
          <p:nvPr userDrawn="1"/>
        </p:nvSpPr>
        <p:spPr bwMode="gray">
          <a:xfrm>
            <a:off x="9277415" y="6599239"/>
            <a:ext cx="2313454" cy="221536"/>
          </a:xfrm>
          <a:prstGeom prst="rect">
            <a:avLst/>
          </a:prstGeom>
          <a:noFill/>
          <a:ln w="25400">
            <a:noFill/>
            <a:miter lim="800000"/>
            <a:headEnd/>
            <a:tailEnd/>
          </a:ln>
        </p:spPr>
        <p:txBody>
          <a:bodyPr wrap="none">
            <a:spAutoFit/>
          </a:bodyPr>
          <a:lstStyle/>
          <a:p>
            <a:pPr algn="r">
              <a:spcBef>
                <a:spcPct val="50000"/>
              </a:spcBef>
              <a:defRPr/>
            </a:pPr>
            <a:r>
              <a:rPr kumimoji="0" lang="en-US" altLang="ja-JP" sz="933" dirty="0">
                <a:solidFill>
                  <a:schemeClr val="tx1"/>
                </a:solidFill>
                <a:latin typeface="Arial" charset="0"/>
                <a:ea typeface="ＭＳ Ｐゴシック" pitchFamily="50" charset="-128"/>
              </a:rPr>
              <a:t>© Hitachi, Ltd. 2020. All rights reserved.</a:t>
            </a:r>
          </a:p>
        </p:txBody>
      </p:sp>
    </p:spTree>
    <p:extLst>
      <p:ext uri="{BB962C8B-B14F-4D97-AF65-F5344CB8AC3E}">
        <p14:creationId xmlns:p14="http://schemas.microsoft.com/office/powerpoint/2010/main" val="6042001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01_Cover Slide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ED264CAE-BD05-44F6-9744-36750CF644FA}"/>
              </a:ext>
            </a:extLst>
          </p:cNvPr>
          <p:cNvSpPr>
            <a:spLocks noGrp="1"/>
          </p:cNvSpPr>
          <p:nvPr>
            <p:ph type="pic" sz="quarter" idx="13"/>
          </p:nvPr>
        </p:nvSpPr>
        <p:spPr>
          <a:xfrm>
            <a:off x="4" y="2"/>
            <a:ext cx="12191997" cy="2703599"/>
          </a:xfrm>
          <a:custGeom>
            <a:avLst/>
            <a:gdLst>
              <a:gd name="connsiteX0" fmla="*/ 11901903 w 12191997"/>
              <a:gd name="connsiteY0" fmla="*/ 528222 h 2703599"/>
              <a:gd name="connsiteX1" fmla="*/ 11788419 w 12191997"/>
              <a:gd name="connsiteY1" fmla="*/ 528562 h 2703599"/>
              <a:gd name="connsiteX2" fmla="*/ 11788419 w 12191997"/>
              <a:gd name="connsiteY2" fmla="*/ 690067 h 2703599"/>
              <a:gd name="connsiteX3" fmla="*/ 11808352 w 12191997"/>
              <a:gd name="connsiteY3" fmla="*/ 690067 h 2703599"/>
              <a:gd name="connsiteX4" fmla="*/ 11916615 w 12191997"/>
              <a:gd name="connsiteY4" fmla="*/ 591757 h 2703599"/>
              <a:gd name="connsiteX5" fmla="*/ 11916627 w 12191997"/>
              <a:gd name="connsiteY5" fmla="*/ 582133 h 2703599"/>
              <a:gd name="connsiteX6" fmla="*/ 11901903 w 12191997"/>
              <a:gd name="connsiteY6" fmla="*/ 528222 h 2703599"/>
              <a:gd name="connsiteX7" fmla="*/ 11680484 w 12191997"/>
              <a:gd name="connsiteY7" fmla="*/ 528222 h 2703599"/>
              <a:gd name="connsiteX8" fmla="*/ 11680484 w 12191997"/>
              <a:gd name="connsiteY8" fmla="*/ 690067 h 2703599"/>
              <a:gd name="connsiteX9" fmla="*/ 11778340 w 12191997"/>
              <a:gd name="connsiteY9" fmla="*/ 690067 h 2703599"/>
              <a:gd name="connsiteX10" fmla="*/ 11778340 w 12191997"/>
              <a:gd name="connsiteY10" fmla="*/ 528222 h 2703599"/>
              <a:gd name="connsiteX11" fmla="*/ 11625328 w 12191997"/>
              <a:gd name="connsiteY11" fmla="*/ 528222 h 2703599"/>
              <a:gd name="connsiteX12" fmla="*/ 11511957 w 12191997"/>
              <a:gd name="connsiteY12" fmla="*/ 528562 h 2703599"/>
              <a:gd name="connsiteX13" fmla="*/ 11511957 w 12191997"/>
              <a:gd name="connsiteY13" fmla="*/ 690067 h 2703599"/>
              <a:gd name="connsiteX14" fmla="*/ 11531777 w 12191997"/>
              <a:gd name="connsiteY14" fmla="*/ 690067 h 2703599"/>
              <a:gd name="connsiteX15" fmla="*/ 11640040 w 12191997"/>
              <a:gd name="connsiteY15" fmla="*/ 591757 h 2703599"/>
              <a:gd name="connsiteX16" fmla="*/ 11640052 w 12191997"/>
              <a:gd name="connsiteY16" fmla="*/ 582133 h 2703599"/>
              <a:gd name="connsiteX17" fmla="*/ 11625328 w 12191997"/>
              <a:gd name="connsiteY17" fmla="*/ 528222 h 2703599"/>
              <a:gd name="connsiteX18" fmla="*/ 11404023 w 12191997"/>
              <a:gd name="connsiteY18" fmla="*/ 528222 h 2703599"/>
              <a:gd name="connsiteX19" fmla="*/ 11404023 w 12191997"/>
              <a:gd name="connsiteY19" fmla="*/ 690067 h 2703599"/>
              <a:gd name="connsiteX20" fmla="*/ 11501878 w 12191997"/>
              <a:gd name="connsiteY20" fmla="*/ 690067 h 2703599"/>
              <a:gd name="connsiteX21" fmla="*/ 11501878 w 12191997"/>
              <a:gd name="connsiteY21" fmla="*/ 528222 h 2703599"/>
              <a:gd name="connsiteX22" fmla="*/ 11215109 w 12191997"/>
              <a:gd name="connsiteY22" fmla="*/ 528222 h 2703599"/>
              <a:gd name="connsiteX23" fmla="*/ 11215109 w 12191997"/>
              <a:gd name="connsiteY23" fmla="*/ 622565 h 2703599"/>
              <a:gd name="connsiteX24" fmla="*/ 11269133 w 12191997"/>
              <a:gd name="connsiteY24" fmla="*/ 622565 h 2703599"/>
              <a:gd name="connsiteX25" fmla="*/ 11292690 w 12191997"/>
              <a:gd name="connsiteY25" fmla="*/ 690067 h 2703599"/>
              <a:gd name="connsiteX26" fmla="*/ 11376954 w 12191997"/>
              <a:gd name="connsiteY26" fmla="*/ 690067 h 2703599"/>
              <a:gd name="connsiteX27" fmla="*/ 11319759 w 12191997"/>
              <a:gd name="connsiteY27" fmla="*/ 528222 h 2703599"/>
              <a:gd name="connsiteX28" fmla="*/ 11100379 w 12191997"/>
              <a:gd name="connsiteY28" fmla="*/ 528222 h 2703599"/>
              <a:gd name="connsiteX29" fmla="*/ 11043071 w 12191997"/>
              <a:gd name="connsiteY29" fmla="*/ 690067 h 2703599"/>
              <a:gd name="connsiteX30" fmla="*/ 11127448 w 12191997"/>
              <a:gd name="connsiteY30" fmla="*/ 690067 h 2703599"/>
              <a:gd name="connsiteX31" fmla="*/ 11151005 w 12191997"/>
              <a:gd name="connsiteY31" fmla="*/ 622565 h 2703599"/>
              <a:gd name="connsiteX32" fmla="*/ 11205029 w 12191997"/>
              <a:gd name="connsiteY32" fmla="*/ 622565 h 2703599"/>
              <a:gd name="connsiteX33" fmla="*/ 11205029 w 12191997"/>
              <a:gd name="connsiteY33" fmla="*/ 528222 h 2703599"/>
              <a:gd name="connsiteX34" fmla="*/ 9340585 w 12191997"/>
              <a:gd name="connsiteY34" fmla="*/ 417457 h 2703599"/>
              <a:gd name="connsiteX35" fmla="*/ 9399592 w 12191997"/>
              <a:gd name="connsiteY35" fmla="*/ 562539 h 2703599"/>
              <a:gd name="connsiteX36" fmla="*/ 9281465 w 12191997"/>
              <a:gd name="connsiteY36" fmla="*/ 562539 h 2703599"/>
              <a:gd name="connsiteX37" fmla="*/ 9340585 w 12191997"/>
              <a:gd name="connsiteY37" fmla="*/ 417683 h 2703599"/>
              <a:gd name="connsiteX38" fmla="*/ 9932921 w 12191997"/>
              <a:gd name="connsiteY38" fmla="*/ 362639 h 2703599"/>
              <a:gd name="connsiteX39" fmla="*/ 9932921 w 12191997"/>
              <a:gd name="connsiteY39" fmla="*/ 683612 h 2703599"/>
              <a:gd name="connsiteX40" fmla="*/ 10018883 w 12191997"/>
              <a:gd name="connsiteY40" fmla="*/ 683612 h 2703599"/>
              <a:gd name="connsiteX41" fmla="*/ 10018883 w 12191997"/>
              <a:gd name="connsiteY41" fmla="*/ 542606 h 2703599"/>
              <a:gd name="connsiteX42" fmla="*/ 10190808 w 12191997"/>
              <a:gd name="connsiteY42" fmla="*/ 542606 h 2703599"/>
              <a:gd name="connsiteX43" fmla="*/ 10190808 w 12191997"/>
              <a:gd name="connsiteY43" fmla="*/ 683612 h 2703599"/>
              <a:gd name="connsiteX44" fmla="*/ 10275525 w 12191997"/>
              <a:gd name="connsiteY44" fmla="*/ 683612 h 2703599"/>
              <a:gd name="connsiteX45" fmla="*/ 10275525 w 12191997"/>
              <a:gd name="connsiteY45" fmla="*/ 362639 h 2703599"/>
              <a:gd name="connsiteX46" fmla="*/ 10190808 w 12191997"/>
              <a:gd name="connsiteY46" fmla="*/ 362639 h 2703599"/>
              <a:gd name="connsiteX47" fmla="*/ 10190808 w 12191997"/>
              <a:gd name="connsiteY47" fmla="*/ 491527 h 2703599"/>
              <a:gd name="connsiteX48" fmla="*/ 10018883 w 12191997"/>
              <a:gd name="connsiteY48" fmla="*/ 491527 h 2703599"/>
              <a:gd name="connsiteX49" fmla="*/ 10018883 w 12191997"/>
              <a:gd name="connsiteY49" fmla="*/ 362639 h 2703599"/>
              <a:gd name="connsiteX50" fmla="*/ 9288147 w 12191997"/>
              <a:gd name="connsiteY50" fmla="*/ 362639 h 2703599"/>
              <a:gd name="connsiteX51" fmla="*/ 9137741 w 12191997"/>
              <a:gd name="connsiteY51" fmla="*/ 683612 h 2703599"/>
              <a:gd name="connsiteX52" fmla="*/ 9233104 w 12191997"/>
              <a:gd name="connsiteY52" fmla="*/ 683612 h 2703599"/>
              <a:gd name="connsiteX53" fmla="*/ 9259946 w 12191997"/>
              <a:gd name="connsiteY53" fmla="*/ 615657 h 2703599"/>
              <a:gd name="connsiteX54" fmla="*/ 9419752 w 12191997"/>
              <a:gd name="connsiteY54" fmla="*/ 615657 h 2703599"/>
              <a:gd name="connsiteX55" fmla="*/ 9447953 w 12191997"/>
              <a:gd name="connsiteY55" fmla="*/ 683612 h 2703599"/>
              <a:gd name="connsiteX56" fmla="*/ 9542070 w 12191997"/>
              <a:gd name="connsiteY56" fmla="*/ 683612 h 2703599"/>
              <a:gd name="connsiteX57" fmla="*/ 9391551 w 12191997"/>
              <a:gd name="connsiteY57" fmla="*/ 362639 h 2703599"/>
              <a:gd name="connsiteX58" fmla="*/ 8866376 w 12191997"/>
              <a:gd name="connsiteY58" fmla="*/ 362639 h 2703599"/>
              <a:gd name="connsiteX59" fmla="*/ 8866376 w 12191997"/>
              <a:gd name="connsiteY59" fmla="*/ 417683 h 2703599"/>
              <a:gd name="connsiteX60" fmla="*/ 8996396 w 12191997"/>
              <a:gd name="connsiteY60" fmla="*/ 417683 h 2703599"/>
              <a:gd name="connsiteX61" fmla="*/ 8996396 w 12191997"/>
              <a:gd name="connsiteY61" fmla="*/ 683612 h 2703599"/>
              <a:gd name="connsiteX62" fmla="*/ 9081225 w 12191997"/>
              <a:gd name="connsiteY62" fmla="*/ 683612 h 2703599"/>
              <a:gd name="connsiteX63" fmla="*/ 9081225 w 12191997"/>
              <a:gd name="connsiteY63" fmla="*/ 417683 h 2703599"/>
              <a:gd name="connsiteX64" fmla="*/ 9211585 w 12191997"/>
              <a:gd name="connsiteY64" fmla="*/ 417683 h 2703599"/>
              <a:gd name="connsiteX65" fmla="*/ 9211585 w 12191997"/>
              <a:gd name="connsiteY65" fmla="*/ 362639 h 2703599"/>
              <a:gd name="connsiteX66" fmla="*/ 10342687 w 12191997"/>
              <a:gd name="connsiteY66" fmla="*/ 362526 h 2703599"/>
              <a:gd name="connsiteX67" fmla="*/ 10342687 w 12191997"/>
              <a:gd name="connsiteY67" fmla="*/ 683612 h 2703599"/>
              <a:gd name="connsiteX68" fmla="*/ 10427290 w 12191997"/>
              <a:gd name="connsiteY68" fmla="*/ 683612 h 2703599"/>
              <a:gd name="connsiteX69" fmla="*/ 10427290 w 12191997"/>
              <a:gd name="connsiteY69" fmla="*/ 362526 h 2703599"/>
              <a:gd name="connsiteX70" fmla="*/ 8750853 w 12191997"/>
              <a:gd name="connsiteY70" fmla="*/ 362526 h 2703599"/>
              <a:gd name="connsiteX71" fmla="*/ 8750853 w 12191997"/>
              <a:gd name="connsiteY71" fmla="*/ 683612 h 2703599"/>
              <a:gd name="connsiteX72" fmla="*/ 8836815 w 12191997"/>
              <a:gd name="connsiteY72" fmla="*/ 683612 h 2703599"/>
              <a:gd name="connsiteX73" fmla="*/ 8836815 w 12191997"/>
              <a:gd name="connsiteY73" fmla="*/ 362526 h 2703599"/>
              <a:gd name="connsiteX74" fmla="*/ 8342446 w 12191997"/>
              <a:gd name="connsiteY74" fmla="*/ 362526 h 2703599"/>
              <a:gd name="connsiteX75" fmla="*/ 8342446 w 12191997"/>
              <a:gd name="connsiteY75" fmla="*/ 683612 h 2703599"/>
              <a:gd name="connsiteX76" fmla="*/ 8427049 w 12191997"/>
              <a:gd name="connsiteY76" fmla="*/ 683612 h 2703599"/>
              <a:gd name="connsiteX77" fmla="*/ 8427049 w 12191997"/>
              <a:gd name="connsiteY77" fmla="*/ 542606 h 2703599"/>
              <a:gd name="connsiteX78" fmla="*/ 8598974 w 12191997"/>
              <a:gd name="connsiteY78" fmla="*/ 542606 h 2703599"/>
              <a:gd name="connsiteX79" fmla="*/ 8598974 w 12191997"/>
              <a:gd name="connsiteY79" fmla="*/ 683612 h 2703599"/>
              <a:gd name="connsiteX80" fmla="*/ 8683691 w 12191997"/>
              <a:gd name="connsiteY80" fmla="*/ 683612 h 2703599"/>
              <a:gd name="connsiteX81" fmla="*/ 8683691 w 12191997"/>
              <a:gd name="connsiteY81" fmla="*/ 362526 h 2703599"/>
              <a:gd name="connsiteX82" fmla="*/ 8598974 w 12191997"/>
              <a:gd name="connsiteY82" fmla="*/ 362526 h 2703599"/>
              <a:gd name="connsiteX83" fmla="*/ 8598974 w 12191997"/>
              <a:gd name="connsiteY83" fmla="*/ 491527 h 2703599"/>
              <a:gd name="connsiteX84" fmla="*/ 8427049 w 12191997"/>
              <a:gd name="connsiteY84" fmla="*/ 491527 h 2703599"/>
              <a:gd name="connsiteX85" fmla="*/ 8427049 w 12191997"/>
              <a:gd name="connsiteY85" fmla="*/ 362526 h 2703599"/>
              <a:gd name="connsiteX86" fmla="*/ 11788419 w 12191997"/>
              <a:gd name="connsiteY86" fmla="*/ 356184 h 2703599"/>
              <a:gd name="connsiteX87" fmla="*/ 11788419 w 12191997"/>
              <a:gd name="connsiteY87" fmla="*/ 518029 h 2703599"/>
              <a:gd name="connsiteX88" fmla="*/ 11895109 w 12191997"/>
              <a:gd name="connsiteY88" fmla="*/ 518029 h 2703599"/>
              <a:gd name="connsiteX89" fmla="*/ 11855695 w 12191997"/>
              <a:gd name="connsiteY89" fmla="*/ 485184 h 2703599"/>
              <a:gd name="connsiteX90" fmla="*/ 11886275 w 12191997"/>
              <a:gd name="connsiteY90" fmla="*/ 426970 h 2703599"/>
              <a:gd name="connsiteX91" fmla="*/ 11808352 w 12191997"/>
              <a:gd name="connsiteY91" fmla="*/ 356184 h 2703599"/>
              <a:gd name="connsiteX92" fmla="*/ 11680484 w 12191997"/>
              <a:gd name="connsiteY92" fmla="*/ 356184 h 2703599"/>
              <a:gd name="connsiteX93" fmla="*/ 11680484 w 12191997"/>
              <a:gd name="connsiteY93" fmla="*/ 518029 h 2703599"/>
              <a:gd name="connsiteX94" fmla="*/ 11778340 w 12191997"/>
              <a:gd name="connsiteY94" fmla="*/ 518029 h 2703599"/>
              <a:gd name="connsiteX95" fmla="*/ 11778340 w 12191997"/>
              <a:gd name="connsiteY95" fmla="*/ 356184 h 2703599"/>
              <a:gd name="connsiteX96" fmla="*/ 11404023 w 12191997"/>
              <a:gd name="connsiteY96" fmla="*/ 356184 h 2703599"/>
              <a:gd name="connsiteX97" fmla="*/ 11404023 w 12191997"/>
              <a:gd name="connsiteY97" fmla="*/ 518029 h 2703599"/>
              <a:gd name="connsiteX98" fmla="*/ 11501878 w 12191997"/>
              <a:gd name="connsiteY98" fmla="*/ 518029 h 2703599"/>
              <a:gd name="connsiteX99" fmla="*/ 11501878 w 12191997"/>
              <a:gd name="connsiteY99" fmla="*/ 356184 h 2703599"/>
              <a:gd name="connsiteX100" fmla="*/ 11215109 w 12191997"/>
              <a:gd name="connsiteY100" fmla="*/ 356184 h 2703599"/>
              <a:gd name="connsiteX101" fmla="*/ 11215109 w 12191997"/>
              <a:gd name="connsiteY101" fmla="*/ 518029 h 2703599"/>
              <a:gd name="connsiteX102" fmla="*/ 11316136 w 12191997"/>
              <a:gd name="connsiteY102" fmla="*/ 518029 h 2703599"/>
              <a:gd name="connsiteX103" fmla="*/ 11258940 w 12191997"/>
              <a:gd name="connsiteY103" fmla="*/ 356184 h 2703599"/>
              <a:gd name="connsiteX104" fmla="*/ 11161200 w 12191997"/>
              <a:gd name="connsiteY104" fmla="*/ 356184 h 2703599"/>
              <a:gd name="connsiteX105" fmla="*/ 11103890 w 12191997"/>
              <a:gd name="connsiteY105" fmla="*/ 518029 h 2703599"/>
              <a:gd name="connsiteX106" fmla="*/ 11205030 w 12191997"/>
              <a:gd name="connsiteY106" fmla="*/ 518029 h 2703599"/>
              <a:gd name="connsiteX107" fmla="*/ 11205030 w 12191997"/>
              <a:gd name="connsiteY107" fmla="*/ 356184 h 2703599"/>
              <a:gd name="connsiteX108" fmla="*/ 11511957 w 12191997"/>
              <a:gd name="connsiteY108" fmla="*/ 355844 h 2703599"/>
              <a:gd name="connsiteX109" fmla="*/ 11511957 w 12191997"/>
              <a:gd name="connsiteY109" fmla="*/ 518029 h 2703599"/>
              <a:gd name="connsiteX110" fmla="*/ 11618533 w 12191997"/>
              <a:gd name="connsiteY110" fmla="*/ 518029 h 2703599"/>
              <a:gd name="connsiteX111" fmla="*/ 11579233 w 12191997"/>
              <a:gd name="connsiteY111" fmla="*/ 485184 h 2703599"/>
              <a:gd name="connsiteX112" fmla="*/ 11609699 w 12191997"/>
              <a:gd name="connsiteY112" fmla="*/ 426630 h 2703599"/>
              <a:gd name="connsiteX113" fmla="*/ 11531777 w 12191997"/>
              <a:gd name="connsiteY113" fmla="*/ 355844 h 2703599"/>
              <a:gd name="connsiteX114" fmla="*/ 9723643 w 12191997"/>
              <a:gd name="connsiteY114" fmla="*/ 355142 h 2703599"/>
              <a:gd name="connsiteX115" fmla="*/ 9622369 w 12191997"/>
              <a:gd name="connsiteY115" fmla="*/ 372606 h 2703599"/>
              <a:gd name="connsiteX116" fmla="*/ 9549884 w 12191997"/>
              <a:gd name="connsiteY116" fmla="*/ 432972 h 2703599"/>
              <a:gd name="connsiteX117" fmla="*/ 9527233 w 12191997"/>
              <a:gd name="connsiteY117" fmla="*/ 526976 h 2703599"/>
              <a:gd name="connsiteX118" fmla="*/ 9539352 w 12191997"/>
              <a:gd name="connsiteY118" fmla="*/ 594930 h 2703599"/>
              <a:gd name="connsiteX119" fmla="*/ 9538559 w 12191997"/>
              <a:gd name="connsiteY119" fmla="*/ 593911 h 2703599"/>
              <a:gd name="connsiteX120" fmla="*/ 9629844 w 12191997"/>
              <a:gd name="connsiteY120" fmla="*/ 677268 h 2703599"/>
              <a:gd name="connsiteX121" fmla="*/ 9715920 w 12191997"/>
              <a:gd name="connsiteY121" fmla="*/ 690633 h 2703599"/>
              <a:gd name="connsiteX122" fmla="*/ 9826006 w 12191997"/>
              <a:gd name="connsiteY122" fmla="*/ 667981 h 2703599"/>
              <a:gd name="connsiteX123" fmla="*/ 9885127 w 12191997"/>
              <a:gd name="connsiteY123" fmla="*/ 598101 h 2703599"/>
              <a:gd name="connsiteX124" fmla="*/ 9889204 w 12191997"/>
              <a:gd name="connsiteY124" fmla="*/ 567182 h 2703599"/>
              <a:gd name="connsiteX125" fmla="*/ 9798598 w 12191997"/>
              <a:gd name="connsiteY125" fmla="*/ 567182 h 2703599"/>
              <a:gd name="connsiteX126" fmla="*/ 9791916 w 12191997"/>
              <a:gd name="connsiteY126" fmla="*/ 601159 h 2703599"/>
              <a:gd name="connsiteX127" fmla="*/ 9754201 w 12191997"/>
              <a:gd name="connsiteY127" fmla="*/ 635136 h 2703599"/>
              <a:gd name="connsiteX128" fmla="*/ 9715354 w 12191997"/>
              <a:gd name="connsiteY128" fmla="*/ 641932 h 2703599"/>
              <a:gd name="connsiteX129" fmla="*/ 9670051 w 12191997"/>
              <a:gd name="connsiteY129" fmla="*/ 633777 h 2703599"/>
              <a:gd name="connsiteX130" fmla="*/ 9624748 w 12191997"/>
              <a:gd name="connsiteY130" fmla="*/ 582811 h 2703599"/>
              <a:gd name="connsiteX131" fmla="*/ 9616706 w 12191997"/>
              <a:gd name="connsiteY131" fmla="*/ 526183 h 2703599"/>
              <a:gd name="connsiteX132" fmla="*/ 9628032 w 12191997"/>
              <a:gd name="connsiteY132" fmla="*/ 459021 h 2703599"/>
              <a:gd name="connsiteX133" fmla="*/ 9675034 w 12191997"/>
              <a:gd name="connsiteY133" fmla="*/ 412019 h 2703599"/>
              <a:gd name="connsiteX134" fmla="*/ 9716713 w 12191997"/>
              <a:gd name="connsiteY134" fmla="*/ 403978 h 2703599"/>
              <a:gd name="connsiteX135" fmla="*/ 9754088 w 12191997"/>
              <a:gd name="connsiteY135" fmla="*/ 410207 h 2703599"/>
              <a:gd name="connsiteX136" fmla="*/ 9794294 w 12191997"/>
              <a:gd name="connsiteY136" fmla="*/ 447809 h 2703599"/>
              <a:gd name="connsiteX137" fmla="*/ 9798371 w 12191997"/>
              <a:gd name="connsiteY137" fmla="*/ 471932 h 2703599"/>
              <a:gd name="connsiteX138" fmla="*/ 9888411 w 12191997"/>
              <a:gd name="connsiteY138" fmla="*/ 471932 h 2703599"/>
              <a:gd name="connsiteX139" fmla="*/ 9884334 w 12191997"/>
              <a:gd name="connsiteY139" fmla="*/ 451773 h 2703599"/>
              <a:gd name="connsiteX140" fmla="*/ 9823854 w 12191997"/>
              <a:gd name="connsiteY140" fmla="*/ 377929 h 2703599"/>
              <a:gd name="connsiteX141" fmla="*/ 9723643 w 12191997"/>
              <a:gd name="connsiteY141" fmla="*/ 355142 h 2703599"/>
              <a:gd name="connsiteX142" fmla="*/ 0 w 12191997"/>
              <a:gd name="connsiteY142" fmla="*/ 0 h 2703599"/>
              <a:gd name="connsiteX143" fmla="*/ 12191997 w 12191997"/>
              <a:gd name="connsiteY143" fmla="*/ 0 h 2703599"/>
              <a:gd name="connsiteX144" fmla="*/ 12191997 w 12191997"/>
              <a:gd name="connsiteY144" fmla="*/ 2703599 h 2703599"/>
              <a:gd name="connsiteX145" fmla="*/ 0 w 12191997"/>
              <a:gd name="connsiteY145" fmla="*/ 2703599 h 270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2703599">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680484" y="528222"/>
                </a:moveTo>
                <a:lnTo>
                  <a:pt x="11680484" y="690067"/>
                </a:lnTo>
                <a:lnTo>
                  <a:pt x="11778340" y="690067"/>
                </a:lnTo>
                <a:lnTo>
                  <a:pt x="11778340"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11215109" y="528222"/>
                </a:moveTo>
                <a:lnTo>
                  <a:pt x="11215109" y="622565"/>
                </a:lnTo>
                <a:lnTo>
                  <a:pt x="11269133" y="622565"/>
                </a:lnTo>
                <a:lnTo>
                  <a:pt x="11292690" y="690067"/>
                </a:lnTo>
                <a:lnTo>
                  <a:pt x="11376954" y="690067"/>
                </a:lnTo>
                <a:lnTo>
                  <a:pt x="11319759" y="528222"/>
                </a:lnTo>
                <a:close/>
                <a:moveTo>
                  <a:pt x="11100379" y="528222"/>
                </a:moveTo>
                <a:lnTo>
                  <a:pt x="11043071" y="690067"/>
                </a:lnTo>
                <a:lnTo>
                  <a:pt x="11127448" y="690067"/>
                </a:lnTo>
                <a:lnTo>
                  <a:pt x="11151005" y="622565"/>
                </a:lnTo>
                <a:lnTo>
                  <a:pt x="11205029" y="622565"/>
                </a:lnTo>
                <a:lnTo>
                  <a:pt x="11205029"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10342687" y="362526"/>
                </a:moveTo>
                <a:lnTo>
                  <a:pt x="10342687" y="683612"/>
                </a:lnTo>
                <a:lnTo>
                  <a:pt x="10427290" y="683612"/>
                </a:lnTo>
                <a:lnTo>
                  <a:pt x="10427290" y="362526"/>
                </a:lnTo>
                <a:close/>
                <a:moveTo>
                  <a:pt x="8750853" y="362526"/>
                </a:moveTo>
                <a:lnTo>
                  <a:pt x="8750853" y="683612"/>
                </a:lnTo>
                <a:lnTo>
                  <a:pt x="8836815" y="683612"/>
                </a:lnTo>
                <a:lnTo>
                  <a:pt x="8836815"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404023" y="356184"/>
                </a:moveTo>
                <a:lnTo>
                  <a:pt x="11404023" y="518029"/>
                </a:lnTo>
                <a:lnTo>
                  <a:pt x="11501878" y="518029"/>
                </a:lnTo>
                <a:lnTo>
                  <a:pt x="11501878"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2703599"/>
                </a:lnTo>
                <a:lnTo>
                  <a:pt x="0" y="2703599"/>
                </a:lnTo>
                <a:close/>
              </a:path>
            </a:pathLst>
          </a:custGeom>
          <a:noFill/>
          <a:ln>
            <a:noFill/>
          </a:ln>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22" name="Graphic 21">
            <a:extLst>
              <a:ext uri="{FF2B5EF4-FFF2-40B4-BE49-F238E27FC236}">
                <a16:creationId xmlns:a16="http://schemas.microsoft.com/office/drawing/2014/main" id="{75773FFC-E571-491A-B1AC-1CAA3A3CC6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24" name="TextBox 23">
            <a:extLst>
              <a:ext uri="{FF2B5EF4-FFF2-40B4-BE49-F238E27FC236}">
                <a16:creationId xmlns:a16="http://schemas.microsoft.com/office/drawing/2014/main" id="{216765B2-1E0B-4801-837D-638B104A1BE3}"/>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3DA6F311-81A1-433A-87C5-CB6DA321B03F}"/>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B0139E80-E322-4345-9A95-8710FF291980}"/>
              </a:ext>
            </a:extLst>
          </p:cNvPr>
          <p:cNvSpPr/>
          <p:nvPr userDrawn="1"/>
        </p:nvSpPr>
        <p:spPr bwMode="gray">
          <a:xfrm>
            <a:off x="1369197" y="3061516"/>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3"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0C632105-07B4-4E7B-B79C-851553456AB8}"/>
              </a:ext>
            </a:extLst>
          </p:cNvPr>
          <p:cNvSpPr/>
          <p:nvPr userDrawn="1"/>
        </p:nvSpPr>
        <p:spPr bwMode="gray">
          <a:xfrm>
            <a:off x="1368404" y="3653232"/>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35"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5B0B4CF5-EC55-4DB1-8F0A-252E0E8CE420}"/>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 name="Text Box 13">
            <a:extLst>
              <a:ext uri="{FF2B5EF4-FFF2-40B4-BE49-F238E27FC236}">
                <a16:creationId xmlns:a16="http://schemas.microsoft.com/office/drawing/2014/main" id="{737E5FAD-1D90-4473-AC5A-E5F23D71DB7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23" name="Internal">
            <a:extLst>
              <a:ext uri="{FF2B5EF4-FFF2-40B4-BE49-F238E27FC236}">
                <a16:creationId xmlns:a16="http://schemas.microsoft.com/office/drawing/2014/main" id="{58075DE1-77CF-4415-AE87-8C01A84C3E4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17176127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03_Cover Slide 2">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F6E30BC1-8BFA-47DB-9F4D-44BD42630377}"/>
              </a:ext>
            </a:extLst>
          </p:cNvPr>
          <p:cNvSpPr>
            <a:spLocks noGrp="1"/>
          </p:cNvSpPr>
          <p:nvPr>
            <p:ph type="pic" sz="quarter" idx="13"/>
          </p:nvPr>
        </p:nvSpPr>
        <p:spPr>
          <a:xfrm>
            <a:off x="4" y="2"/>
            <a:ext cx="12191997" cy="4738687"/>
          </a:xfrm>
          <a:custGeom>
            <a:avLst/>
            <a:gdLst>
              <a:gd name="connsiteX0" fmla="*/ 11680484 w 12191997"/>
              <a:gd name="connsiteY0" fmla="*/ 528222 h 4738687"/>
              <a:gd name="connsiteX1" fmla="*/ 11680484 w 12191997"/>
              <a:gd name="connsiteY1" fmla="*/ 690067 h 4738687"/>
              <a:gd name="connsiteX2" fmla="*/ 11778340 w 12191997"/>
              <a:gd name="connsiteY2" fmla="*/ 690067 h 4738687"/>
              <a:gd name="connsiteX3" fmla="*/ 11778340 w 12191997"/>
              <a:gd name="connsiteY3" fmla="*/ 528222 h 4738687"/>
              <a:gd name="connsiteX4" fmla="*/ 11901903 w 12191997"/>
              <a:gd name="connsiteY4" fmla="*/ 528222 h 4738687"/>
              <a:gd name="connsiteX5" fmla="*/ 11788419 w 12191997"/>
              <a:gd name="connsiteY5" fmla="*/ 528562 h 4738687"/>
              <a:gd name="connsiteX6" fmla="*/ 11788419 w 12191997"/>
              <a:gd name="connsiteY6" fmla="*/ 690067 h 4738687"/>
              <a:gd name="connsiteX7" fmla="*/ 11808352 w 12191997"/>
              <a:gd name="connsiteY7" fmla="*/ 690067 h 4738687"/>
              <a:gd name="connsiteX8" fmla="*/ 11916615 w 12191997"/>
              <a:gd name="connsiteY8" fmla="*/ 591757 h 4738687"/>
              <a:gd name="connsiteX9" fmla="*/ 11916627 w 12191997"/>
              <a:gd name="connsiteY9" fmla="*/ 582133 h 4738687"/>
              <a:gd name="connsiteX10" fmla="*/ 11901903 w 12191997"/>
              <a:gd name="connsiteY10" fmla="*/ 528222 h 4738687"/>
              <a:gd name="connsiteX11" fmla="*/ 11100379 w 12191997"/>
              <a:gd name="connsiteY11" fmla="*/ 528222 h 4738687"/>
              <a:gd name="connsiteX12" fmla="*/ 11043071 w 12191997"/>
              <a:gd name="connsiteY12" fmla="*/ 690067 h 4738687"/>
              <a:gd name="connsiteX13" fmla="*/ 11127448 w 12191997"/>
              <a:gd name="connsiteY13" fmla="*/ 690067 h 4738687"/>
              <a:gd name="connsiteX14" fmla="*/ 11151005 w 12191997"/>
              <a:gd name="connsiteY14" fmla="*/ 622565 h 4738687"/>
              <a:gd name="connsiteX15" fmla="*/ 11205029 w 12191997"/>
              <a:gd name="connsiteY15" fmla="*/ 622565 h 4738687"/>
              <a:gd name="connsiteX16" fmla="*/ 11205029 w 12191997"/>
              <a:gd name="connsiteY16" fmla="*/ 528222 h 4738687"/>
              <a:gd name="connsiteX17" fmla="*/ 11215109 w 12191997"/>
              <a:gd name="connsiteY17" fmla="*/ 528222 h 4738687"/>
              <a:gd name="connsiteX18" fmla="*/ 11215109 w 12191997"/>
              <a:gd name="connsiteY18" fmla="*/ 622565 h 4738687"/>
              <a:gd name="connsiteX19" fmla="*/ 11269133 w 12191997"/>
              <a:gd name="connsiteY19" fmla="*/ 622565 h 4738687"/>
              <a:gd name="connsiteX20" fmla="*/ 11292690 w 12191997"/>
              <a:gd name="connsiteY20" fmla="*/ 690067 h 4738687"/>
              <a:gd name="connsiteX21" fmla="*/ 11376954 w 12191997"/>
              <a:gd name="connsiteY21" fmla="*/ 690067 h 4738687"/>
              <a:gd name="connsiteX22" fmla="*/ 11319759 w 12191997"/>
              <a:gd name="connsiteY22" fmla="*/ 528222 h 4738687"/>
              <a:gd name="connsiteX23" fmla="*/ 11625328 w 12191997"/>
              <a:gd name="connsiteY23" fmla="*/ 528222 h 4738687"/>
              <a:gd name="connsiteX24" fmla="*/ 11511957 w 12191997"/>
              <a:gd name="connsiteY24" fmla="*/ 528562 h 4738687"/>
              <a:gd name="connsiteX25" fmla="*/ 11511957 w 12191997"/>
              <a:gd name="connsiteY25" fmla="*/ 690067 h 4738687"/>
              <a:gd name="connsiteX26" fmla="*/ 11531777 w 12191997"/>
              <a:gd name="connsiteY26" fmla="*/ 690067 h 4738687"/>
              <a:gd name="connsiteX27" fmla="*/ 11640040 w 12191997"/>
              <a:gd name="connsiteY27" fmla="*/ 591757 h 4738687"/>
              <a:gd name="connsiteX28" fmla="*/ 11640052 w 12191997"/>
              <a:gd name="connsiteY28" fmla="*/ 582133 h 4738687"/>
              <a:gd name="connsiteX29" fmla="*/ 11625328 w 12191997"/>
              <a:gd name="connsiteY29" fmla="*/ 528222 h 4738687"/>
              <a:gd name="connsiteX30" fmla="*/ 11404023 w 12191997"/>
              <a:gd name="connsiteY30" fmla="*/ 528222 h 4738687"/>
              <a:gd name="connsiteX31" fmla="*/ 11404023 w 12191997"/>
              <a:gd name="connsiteY31" fmla="*/ 690067 h 4738687"/>
              <a:gd name="connsiteX32" fmla="*/ 11501878 w 12191997"/>
              <a:gd name="connsiteY32" fmla="*/ 690067 h 4738687"/>
              <a:gd name="connsiteX33" fmla="*/ 11501878 w 12191997"/>
              <a:gd name="connsiteY33" fmla="*/ 528222 h 4738687"/>
              <a:gd name="connsiteX34" fmla="*/ 9340585 w 12191997"/>
              <a:gd name="connsiteY34" fmla="*/ 417457 h 4738687"/>
              <a:gd name="connsiteX35" fmla="*/ 9399592 w 12191997"/>
              <a:gd name="connsiteY35" fmla="*/ 562539 h 4738687"/>
              <a:gd name="connsiteX36" fmla="*/ 9281465 w 12191997"/>
              <a:gd name="connsiteY36" fmla="*/ 562539 h 4738687"/>
              <a:gd name="connsiteX37" fmla="*/ 9340585 w 12191997"/>
              <a:gd name="connsiteY37" fmla="*/ 417683 h 4738687"/>
              <a:gd name="connsiteX38" fmla="*/ 9932921 w 12191997"/>
              <a:gd name="connsiteY38" fmla="*/ 362639 h 4738687"/>
              <a:gd name="connsiteX39" fmla="*/ 9932921 w 12191997"/>
              <a:gd name="connsiteY39" fmla="*/ 683612 h 4738687"/>
              <a:gd name="connsiteX40" fmla="*/ 10018883 w 12191997"/>
              <a:gd name="connsiteY40" fmla="*/ 683612 h 4738687"/>
              <a:gd name="connsiteX41" fmla="*/ 10018883 w 12191997"/>
              <a:gd name="connsiteY41" fmla="*/ 542606 h 4738687"/>
              <a:gd name="connsiteX42" fmla="*/ 10190808 w 12191997"/>
              <a:gd name="connsiteY42" fmla="*/ 542606 h 4738687"/>
              <a:gd name="connsiteX43" fmla="*/ 10190808 w 12191997"/>
              <a:gd name="connsiteY43" fmla="*/ 683612 h 4738687"/>
              <a:gd name="connsiteX44" fmla="*/ 10275525 w 12191997"/>
              <a:gd name="connsiteY44" fmla="*/ 683612 h 4738687"/>
              <a:gd name="connsiteX45" fmla="*/ 10275525 w 12191997"/>
              <a:gd name="connsiteY45" fmla="*/ 362639 h 4738687"/>
              <a:gd name="connsiteX46" fmla="*/ 10190808 w 12191997"/>
              <a:gd name="connsiteY46" fmla="*/ 362639 h 4738687"/>
              <a:gd name="connsiteX47" fmla="*/ 10190808 w 12191997"/>
              <a:gd name="connsiteY47" fmla="*/ 491527 h 4738687"/>
              <a:gd name="connsiteX48" fmla="*/ 10018883 w 12191997"/>
              <a:gd name="connsiteY48" fmla="*/ 491527 h 4738687"/>
              <a:gd name="connsiteX49" fmla="*/ 10018883 w 12191997"/>
              <a:gd name="connsiteY49" fmla="*/ 362639 h 4738687"/>
              <a:gd name="connsiteX50" fmla="*/ 8866376 w 12191997"/>
              <a:gd name="connsiteY50" fmla="*/ 362639 h 4738687"/>
              <a:gd name="connsiteX51" fmla="*/ 8866376 w 12191997"/>
              <a:gd name="connsiteY51" fmla="*/ 417683 h 4738687"/>
              <a:gd name="connsiteX52" fmla="*/ 8996396 w 12191997"/>
              <a:gd name="connsiteY52" fmla="*/ 417683 h 4738687"/>
              <a:gd name="connsiteX53" fmla="*/ 8996396 w 12191997"/>
              <a:gd name="connsiteY53" fmla="*/ 683612 h 4738687"/>
              <a:gd name="connsiteX54" fmla="*/ 9081225 w 12191997"/>
              <a:gd name="connsiteY54" fmla="*/ 683612 h 4738687"/>
              <a:gd name="connsiteX55" fmla="*/ 9081225 w 12191997"/>
              <a:gd name="connsiteY55" fmla="*/ 417683 h 4738687"/>
              <a:gd name="connsiteX56" fmla="*/ 9211585 w 12191997"/>
              <a:gd name="connsiteY56" fmla="*/ 417683 h 4738687"/>
              <a:gd name="connsiteX57" fmla="*/ 9211585 w 12191997"/>
              <a:gd name="connsiteY57" fmla="*/ 362639 h 4738687"/>
              <a:gd name="connsiteX58" fmla="*/ 9288147 w 12191997"/>
              <a:gd name="connsiteY58" fmla="*/ 362639 h 4738687"/>
              <a:gd name="connsiteX59" fmla="*/ 9137741 w 12191997"/>
              <a:gd name="connsiteY59" fmla="*/ 683612 h 4738687"/>
              <a:gd name="connsiteX60" fmla="*/ 9233104 w 12191997"/>
              <a:gd name="connsiteY60" fmla="*/ 683612 h 4738687"/>
              <a:gd name="connsiteX61" fmla="*/ 9259946 w 12191997"/>
              <a:gd name="connsiteY61" fmla="*/ 615657 h 4738687"/>
              <a:gd name="connsiteX62" fmla="*/ 9419752 w 12191997"/>
              <a:gd name="connsiteY62" fmla="*/ 615657 h 4738687"/>
              <a:gd name="connsiteX63" fmla="*/ 9447953 w 12191997"/>
              <a:gd name="connsiteY63" fmla="*/ 683612 h 4738687"/>
              <a:gd name="connsiteX64" fmla="*/ 9542070 w 12191997"/>
              <a:gd name="connsiteY64" fmla="*/ 683612 h 4738687"/>
              <a:gd name="connsiteX65" fmla="*/ 9391551 w 12191997"/>
              <a:gd name="connsiteY65" fmla="*/ 362639 h 4738687"/>
              <a:gd name="connsiteX66" fmla="*/ 10342687 w 12191997"/>
              <a:gd name="connsiteY66" fmla="*/ 362526 h 4738687"/>
              <a:gd name="connsiteX67" fmla="*/ 10342687 w 12191997"/>
              <a:gd name="connsiteY67" fmla="*/ 683612 h 4738687"/>
              <a:gd name="connsiteX68" fmla="*/ 10427290 w 12191997"/>
              <a:gd name="connsiteY68" fmla="*/ 683612 h 4738687"/>
              <a:gd name="connsiteX69" fmla="*/ 10427290 w 12191997"/>
              <a:gd name="connsiteY69" fmla="*/ 362526 h 4738687"/>
              <a:gd name="connsiteX70" fmla="*/ 8342446 w 12191997"/>
              <a:gd name="connsiteY70" fmla="*/ 362526 h 4738687"/>
              <a:gd name="connsiteX71" fmla="*/ 8342446 w 12191997"/>
              <a:gd name="connsiteY71" fmla="*/ 683612 h 4738687"/>
              <a:gd name="connsiteX72" fmla="*/ 8427049 w 12191997"/>
              <a:gd name="connsiteY72" fmla="*/ 683612 h 4738687"/>
              <a:gd name="connsiteX73" fmla="*/ 8427049 w 12191997"/>
              <a:gd name="connsiteY73" fmla="*/ 542606 h 4738687"/>
              <a:gd name="connsiteX74" fmla="*/ 8598974 w 12191997"/>
              <a:gd name="connsiteY74" fmla="*/ 542606 h 4738687"/>
              <a:gd name="connsiteX75" fmla="*/ 8598974 w 12191997"/>
              <a:gd name="connsiteY75" fmla="*/ 683612 h 4738687"/>
              <a:gd name="connsiteX76" fmla="*/ 8683691 w 12191997"/>
              <a:gd name="connsiteY76" fmla="*/ 683612 h 4738687"/>
              <a:gd name="connsiteX77" fmla="*/ 8683691 w 12191997"/>
              <a:gd name="connsiteY77" fmla="*/ 362526 h 4738687"/>
              <a:gd name="connsiteX78" fmla="*/ 8598974 w 12191997"/>
              <a:gd name="connsiteY78" fmla="*/ 362526 h 4738687"/>
              <a:gd name="connsiteX79" fmla="*/ 8598974 w 12191997"/>
              <a:gd name="connsiteY79" fmla="*/ 491527 h 4738687"/>
              <a:gd name="connsiteX80" fmla="*/ 8427049 w 12191997"/>
              <a:gd name="connsiteY80" fmla="*/ 491527 h 4738687"/>
              <a:gd name="connsiteX81" fmla="*/ 8427049 w 12191997"/>
              <a:gd name="connsiteY81" fmla="*/ 362526 h 4738687"/>
              <a:gd name="connsiteX82" fmla="*/ 8750853 w 12191997"/>
              <a:gd name="connsiteY82" fmla="*/ 362526 h 4738687"/>
              <a:gd name="connsiteX83" fmla="*/ 8750853 w 12191997"/>
              <a:gd name="connsiteY83" fmla="*/ 683612 h 4738687"/>
              <a:gd name="connsiteX84" fmla="*/ 8836815 w 12191997"/>
              <a:gd name="connsiteY84" fmla="*/ 683612 h 4738687"/>
              <a:gd name="connsiteX85" fmla="*/ 8836815 w 12191997"/>
              <a:gd name="connsiteY85" fmla="*/ 362526 h 4738687"/>
              <a:gd name="connsiteX86" fmla="*/ 11788419 w 12191997"/>
              <a:gd name="connsiteY86" fmla="*/ 356184 h 4738687"/>
              <a:gd name="connsiteX87" fmla="*/ 11788419 w 12191997"/>
              <a:gd name="connsiteY87" fmla="*/ 518029 h 4738687"/>
              <a:gd name="connsiteX88" fmla="*/ 11895109 w 12191997"/>
              <a:gd name="connsiteY88" fmla="*/ 518029 h 4738687"/>
              <a:gd name="connsiteX89" fmla="*/ 11855695 w 12191997"/>
              <a:gd name="connsiteY89" fmla="*/ 485184 h 4738687"/>
              <a:gd name="connsiteX90" fmla="*/ 11886275 w 12191997"/>
              <a:gd name="connsiteY90" fmla="*/ 426970 h 4738687"/>
              <a:gd name="connsiteX91" fmla="*/ 11808352 w 12191997"/>
              <a:gd name="connsiteY91" fmla="*/ 356184 h 4738687"/>
              <a:gd name="connsiteX92" fmla="*/ 11680484 w 12191997"/>
              <a:gd name="connsiteY92" fmla="*/ 356184 h 4738687"/>
              <a:gd name="connsiteX93" fmla="*/ 11680484 w 12191997"/>
              <a:gd name="connsiteY93" fmla="*/ 518029 h 4738687"/>
              <a:gd name="connsiteX94" fmla="*/ 11778340 w 12191997"/>
              <a:gd name="connsiteY94" fmla="*/ 518029 h 4738687"/>
              <a:gd name="connsiteX95" fmla="*/ 11778340 w 12191997"/>
              <a:gd name="connsiteY95" fmla="*/ 356184 h 4738687"/>
              <a:gd name="connsiteX96" fmla="*/ 11215109 w 12191997"/>
              <a:gd name="connsiteY96" fmla="*/ 356184 h 4738687"/>
              <a:gd name="connsiteX97" fmla="*/ 11215109 w 12191997"/>
              <a:gd name="connsiteY97" fmla="*/ 518029 h 4738687"/>
              <a:gd name="connsiteX98" fmla="*/ 11316136 w 12191997"/>
              <a:gd name="connsiteY98" fmla="*/ 518029 h 4738687"/>
              <a:gd name="connsiteX99" fmla="*/ 11258940 w 12191997"/>
              <a:gd name="connsiteY99" fmla="*/ 356184 h 4738687"/>
              <a:gd name="connsiteX100" fmla="*/ 11161200 w 12191997"/>
              <a:gd name="connsiteY100" fmla="*/ 356184 h 4738687"/>
              <a:gd name="connsiteX101" fmla="*/ 11103890 w 12191997"/>
              <a:gd name="connsiteY101" fmla="*/ 518029 h 4738687"/>
              <a:gd name="connsiteX102" fmla="*/ 11205030 w 12191997"/>
              <a:gd name="connsiteY102" fmla="*/ 518029 h 4738687"/>
              <a:gd name="connsiteX103" fmla="*/ 11205030 w 12191997"/>
              <a:gd name="connsiteY103" fmla="*/ 356184 h 4738687"/>
              <a:gd name="connsiteX104" fmla="*/ 11404023 w 12191997"/>
              <a:gd name="connsiteY104" fmla="*/ 356184 h 4738687"/>
              <a:gd name="connsiteX105" fmla="*/ 11404023 w 12191997"/>
              <a:gd name="connsiteY105" fmla="*/ 518029 h 4738687"/>
              <a:gd name="connsiteX106" fmla="*/ 11501878 w 12191997"/>
              <a:gd name="connsiteY106" fmla="*/ 518029 h 4738687"/>
              <a:gd name="connsiteX107" fmla="*/ 11501878 w 12191997"/>
              <a:gd name="connsiteY107" fmla="*/ 356184 h 4738687"/>
              <a:gd name="connsiteX108" fmla="*/ 11511957 w 12191997"/>
              <a:gd name="connsiteY108" fmla="*/ 355844 h 4738687"/>
              <a:gd name="connsiteX109" fmla="*/ 11511957 w 12191997"/>
              <a:gd name="connsiteY109" fmla="*/ 518029 h 4738687"/>
              <a:gd name="connsiteX110" fmla="*/ 11618533 w 12191997"/>
              <a:gd name="connsiteY110" fmla="*/ 518029 h 4738687"/>
              <a:gd name="connsiteX111" fmla="*/ 11579233 w 12191997"/>
              <a:gd name="connsiteY111" fmla="*/ 485184 h 4738687"/>
              <a:gd name="connsiteX112" fmla="*/ 11609699 w 12191997"/>
              <a:gd name="connsiteY112" fmla="*/ 426630 h 4738687"/>
              <a:gd name="connsiteX113" fmla="*/ 11531777 w 12191997"/>
              <a:gd name="connsiteY113" fmla="*/ 355844 h 4738687"/>
              <a:gd name="connsiteX114" fmla="*/ 9723643 w 12191997"/>
              <a:gd name="connsiteY114" fmla="*/ 355142 h 4738687"/>
              <a:gd name="connsiteX115" fmla="*/ 9622369 w 12191997"/>
              <a:gd name="connsiteY115" fmla="*/ 372606 h 4738687"/>
              <a:gd name="connsiteX116" fmla="*/ 9549884 w 12191997"/>
              <a:gd name="connsiteY116" fmla="*/ 432972 h 4738687"/>
              <a:gd name="connsiteX117" fmla="*/ 9527233 w 12191997"/>
              <a:gd name="connsiteY117" fmla="*/ 526976 h 4738687"/>
              <a:gd name="connsiteX118" fmla="*/ 9539352 w 12191997"/>
              <a:gd name="connsiteY118" fmla="*/ 594930 h 4738687"/>
              <a:gd name="connsiteX119" fmla="*/ 9538559 w 12191997"/>
              <a:gd name="connsiteY119" fmla="*/ 593911 h 4738687"/>
              <a:gd name="connsiteX120" fmla="*/ 9629844 w 12191997"/>
              <a:gd name="connsiteY120" fmla="*/ 677268 h 4738687"/>
              <a:gd name="connsiteX121" fmla="*/ 9715920 w 12191997"/>
              <a:gd name="connsiteY121" fmla="*/ 690633 h 4738687"/>
              <a:gd name="connsiteX122" fmla="*/ 9826006 w 12191997"/>
              <a:gd name="connsiteY122" fmla="*/ 667981 h 4738687"/>
              <a:gd name="connsiteX123" fmla="*/ 9885127 w 12191997"/>
              <a:gd name="connsiteY123" fmla="*/ 598101 h 4738687"/>
              <a:gd name="connsiteX124" fmla="*/ 9889204 w 12191997"/>
              <a:gd name="connsiteY124" fmla="*/ 567182 h 4738687"/>
              <a:gd name="connsiteX125" fmla="*/ 9798598 w 12191997"/>
              <a:gd name="connsiteY125" fmla="*/ 567182 h 4738687"/>
              <a:gd name="connsiteX126" fmla="*/ 9791916 w 12191997"/>
              <a:gd name="connsiteY126" fmla="*/ 601159 h 4738687"/>
              <a:gd name="connsiteX127" fmla="*/ 9754201 w 12191997"/>
              <a:gd name="connsiteY127" fmla="*/ 635136 h 4738687"/>
              <a:gd name="connsiteX128" fmla="*/ 9715354 w 12191997"/>
              <a:gd name="connsiteY128" fmla="*/ 641932 h 4738687"/>
              <a:gd name="connsiteX129" fmla="*/ 9670051 w 12191997"/>
              <a:gd name="connsiteY129" fmla="*/ 633777 h 4738687"/>
              <a:gd name="connsiteX130" fmla="*/ 9624748 w 12191997"/>
              <a:gd name="connsiteY130" fmla="*/ 582811 h 4738687"/>
              <a:gd name="connsiteX131" fmla="*/ 9616706 w 12191997"/>
              <a:gd name="connsiteY131" fmla="*/ 526183 h 4738687"/>
              <a:gd name="connsiteX132" fmla="*/ 9628032 w 12191997"/>
              <a:gd name="connsiteY132" fmla="*/ 459021 h 4738687"/>
              <a:gd name="connsiteX133" fmla="*/ 9675034 w 12191997"/>
              <a:gd name="connsiteY133" fmla="*/ 412019 h 4738687"/>
              <a:gd name="connsiteX134" fmla="*/ 9716713 w 12191997"/>
              <a:gd name="connsiteY134" fmla="*/ 403978 h 4738687"/>
              <a:gd name="connsiteX135" fmla="*/ 9754088 w 12191997"/>
              <a:gd name="connsiteY135" fmla="*/ 410207 h 4738687"/>
              <a:gd name="connsiteX136" fmla="*/ 9794294 w 12191997"/>
              <a:gd name="connsiteY136" fmla="*/ 447809 h 4738687"/>
              <a:gd name="connsiteX137" fmla="*/ 9798371 w 12191997"/>
              <a:gd name="connsiteY137" fmla="*/ 471932 h 4738687"/>
              <a:gd name="connsiteX138" fmla="*/ 9888411 w 12191997"/>
              <a:gd name="connsiteY138" fmla="*/ 471932 h 4738687"/>
              <a:gd name="connsiteX139" fmla="*/ 9884334 w 12191997"/>
              <a:gd name="connsiteY139" fmla="*/ 451773 h 4738687"/>
              <a:gd name="connsiteX140" fmla="*/ 9823854 w 12191997"/>
              <a:gd name="connsiteY140" fmla="*/ 377929 h 4738687"/>
              <a:gd name="connsiteX141" fmla="*/ 9723643 w 12191997"/>
              <a:gd name="connsiteY141" fmla="*/ 355142 h 4738687"/>
              <a:gd name="connsiteX142" fmla="*/ 0 w 12191997"/>
              <a:gd name="connsiteY142" fmla="*/ 0 h 4738687"/>
              <a:gd name="connsiteX143" fmla="*/ 12191997 w 12191997"/>
              <a:gd name="connsiteY143" fmla="*/ 0 h 4738687"/>
              <a:gd name="connsiteX144" fmla="*/ 12191997 w 12191997"/>
              <a:gd name="connsiteY144" fmla="*/ 4738687 h 4738687"/>
              <a:gd name="connsiteX145" fmla="*/ 0 w 12191997"/>
              <a:gd name="connsiteY145" fmla="*/ 4738687 h 47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4738687">
                <a:moveTo>
                  <a:pt x="11680484" y="528222"/>
                </a:moveTo>
                <a:lnTo>
                  <a:pt x="11680484" y="690067"/>
                </a:lnTo>
                <a:lnTo>
                  <a:pt x="11778340" y="690067"/>
                </a:lnTo>
                <a:lnTo>
                  <a:pt x="11778340" y="528222"/>
                </a:lnTo>
                <a:close/>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100379" y="528222"/>
                </a:moveTo>
                <a:lnTo>
                  <a:pt x="11043071" y="690067"/>
                </a:lnTo>
                <a:lnTo>
                  <a:pt x="11127448" y="690067"/>
                </a:lnTo>
                <a:lnTo>
                  <a:pt x="11151005" y="622565"/>
                </a:lnTo>
                <a:lnTo>
                  <a:pt x="11205029" y="622565"/>
                </a:lnTo>
                <a:lnTo>
                  <a:pt x="11205029" y="528222"/>
                </a:lnTo>
                <a:close/>
                <a:moveTo>
                  <a:pt x="11215109" y="528222"/>
                </a:moveTo>
                <a:lnTo>
                  <a:pt x="11215109" y="622565"/>
                </a:lnTo>
                <a:lnTo>
                  <a:pt x="11269133" y="622565"/>
                </a:lnTo>
                <a:lnTo>
                  <a:pt x="11292690" y="690067"/>
                </a:lnTo>
                <a:lnTo>
                  <a:pt x="11376954" y="690067"/>
                </a:lnTo>
                <a:lnTo>
                  <a:pt x="11319759"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10342687" y="362526"/>
                </a:moveTo>
                <a:lnTo>
                  <a:pt x="10342687" y="683612"/>
                </a:lnTo>
                <a:lnTo>
                  <a:pt x="10427290" y="683612"/>
                </a:lnTo>
                <a:lnTo>
                  <a:pt x="10427290"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8750853" y="362526"/>
                </a:moveTo>
                <a:lnTo>
                  <a:pt x="8750853" y="683612"/>
                </a:lnTo>
                <a:lnTo>
                  <a:pt x="8836815" y="683612"/>
                </a:lnTo>
                <a:lnTo>
                  <a:pt x="8836815"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404023" y="356184"/>
                </a:moveTo>
                <a:lnTo>
                  <a:pt x="11404023" y="518029"/>
                </a:lnTo>
                <a:lnTo>
                  <a:pt x="11501878" y="518029"/>
                </a:lnTo>
                <a:lnTo>
                  <a:pt x="11501878"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4738687"/>
                </a:lnTo>
                <a:lnTo>
                  <a:pt x="0" y="4738687"/>
                </a:lnTo>
                <a:close/>
              </a:path>
            </a:pathLst>
          </a:custGeom>
          <a:noFill/>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58" name="Graphic 57">
            <a:extLst>
              <a:ext uri="{FF2B5EF4-FFF2-40B4-BE49-F238E27FC236}">
                <a16:creationId xmlns:a16="http://schemas.microsoft.com/office/drawing/2014/main" id="{87CED3B0-7818-48A4-B9A0-D2FA09E0AF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2C9385B2-CD2A-4812-9A01-A693DDBC15A1}"/>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27" name="Footer Placeholder 4">
            <a:extLst>
              <a:ext uri="{FF2B5EF4-FFF2-40B4-BE49-F238E27FC236}">
                <a16:creationId xmlns:a16="http://schemas.microsoft.com/office/drawing/2014/main" id="{B7F2E0A4-3CB6-416D-ADC4-4C7496CC946B}"/>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28" name="Slide Number Placeholder 5">
            <a:extLst>
              <a:ext uri="{FF2B5EF4-FFF2-40B4-BE49-F238E27FC236}">
                <a16:creationId xmlns:a16="http://schemas.microsoft.com/office/drawing/2014/main" id="{27C55999-B301-4D4D-A96E-5C9CA066ECE2}"/>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3"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CC04AA69-D16D-4C3C-BBAC-042383626835}"/>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7"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E5411FA-3269-4512-B9BC-F1FEB3A5DF4B}"/>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1" name="Text Box 13">
            <a:extLst>
              <a:ext uri="{FF2B5EF4-FFF2-40B4-BE49-F238E27FC236}">
                <a16:creationId xmlns:a16="http://schemas.microsoft.com/office/drawing/2014/main" id="{67B318E7-F505-43BC-847E-0E04446BD2E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13" name="Internal">
            <a:extLst>
              <a:ext uri="{FF2B5EF4-FFF2-40B4-BE49-F238E27FC236}">
                <a16:creationId xmlns:a16="http://schemas.microsoft.com/office/drawing/2014/main" id="{2E032F33-734F-46C6-8307-54FF5447C0B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26243154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1990949"/>
            <a:ext cx="8815185" cy="494203"/>
          </a:xfrm>
        </p:spPr>
        <p:txBody>
          <a:bodyPr anchor="t"/>
          <a:lstStyle>
            <a:lvl1pPr algn="l">
              <a:defRPr sz="3200">
                <a:solidFill>
                  <a:schemeClr val="tx1"/>
                </a:solidFill>
              </a:defRPr>
            </a:lvl1pPr>
          </a:lstStyle>
          <a:p>
            <a:r>
              <a:rPr lang="en-US" dirty="0"/>
              <a:t>Table of Contents</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3238500"/>
            <a:ext cx="8815185" cy="3106738"/>
          </a:xfrm>
        </p:spPr>
        <p:txBody>
          <a:bodyPr t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5FE3BFDD-994B-4A75-934D-9FE05C5D6B9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AD36A26B-CDD1-4B69-AB11-52CDEC80C946}"/>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2D70D5A-D748-4762-809E-3346AFAD87A3}"/>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01073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Divider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5639" y="3225600"/>
            <a:ext cx="8815185" cy="666000"/>
          </a:xfrm>
        </p:spPr>
        <p:txBody>
          <a:bodyPr anchor="t"/>
          <a:lstStyle>
            <a:lvl1pPr algn="l">
              <a:defRPr sz="4800">
                <a:solidFill>
                  <a:schemeClr val="tx1"/>
                </a:solidFill>
              </a:defRPr>
            </a:lvl1pPr>
          </a:lstStyle>
          <a:p>
            <a:r>
              <a:rPr lang="en-US" dirty="0"/>
              <a:t>Divider</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4566" y="3945041"/>
            <a:ext cx="8815185" cy="648000"/>
          </a:xfrm>
        </p:spPr>
        <p:txBody>
          <a:bodyPr lIns="36000" tIns="0"/>
          <a:lstStyle>
            <a:lvl1pPr marL="0" indent="0" algn="l">
              <a:buNone/>
              <a:defRPr sz="320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Version 1.0</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FA1122BB-230C-4847-B4DB-5993ECBB9E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3DEE2B61-FBE9-4E5F-BE7B-55479B0F5A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EBD09944-D74A-4A12-B3E2-E9738BE1E4B8}"/>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7735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 Divider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884551-BCA1-4427-92BF-DB5CAA0DDF08}"/>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sp>
        <p:nvSpPr>
          <p:cNvPr id="5" name="Title 1">
            <a:extLst>
              <a:ext uri="{FF2B5EF4-FFF2-40B4-BE49-F238E27FC236}">
                <a16:creationId xmlns:a16="http://schemas.microsoft.com/office/drawing/2014/main" id="{FAC380CA-95DB-45F2-99D5-3A1E2DF54CD3}"/>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tx1"/>
                </a:solidFill>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EE182003-2699-4135-A685-461A4D33947D}"/>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8704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TextBox 6">
            <a:extLst>
              <a:ext uri="{FF2B5EF4-FFF2-40B4-BE49-F238E27FC236}">
                <a16:creationId xmlns:a16="http://schemas.microsoft.com/office/drawing/2014/main" id="{CF3CEB55-43B2-42DD-BF0B-B2695AECA814}"/>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580687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TextBox 7">
            <a:extLst>
              <a:ext uri="{FF2B5EF4-FFF2-40B4-BE49-F238E27FC236}">
                <a16:creationId xmlns:a16="http://schemas.microsoft.com/office/drawing/2014/main" id="{2C952F2A-5B19-4C40-87A1-F6B2C675C7F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3143235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2" name="Content Placeholder 8">
            <a:extLst>
              <a:ext uri="{FF2B5EF4-FFF2-40B4-BE49-F238E27FC236}">
                <a16:creationId xmlns:a16="http://schemas.microsoft.com/office/drawing/2014/main" id="{6F615568-8BB1-4119-9F0E-EB669FFD48CE}"/>
              </a:ext>
            </a:extLst>
          </p:cNvPr>
          <p:cNvSpPr>
            <a:spLocks noGrp="1"/>
          </p:cNvSpPr>
          <p:nvPr>
            <p:ph sz="quarter" idx="21"/>
          </p:nvPr>
        </p:nvSpPr>
        <p:spPr bwMode="gray">
          <a:xfrm>
            <a:off x="263525" y="1484462"/>
            <a:ext cx="11664950" cy="4860776"/>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2B33F7BB-2950-4BC1-A9AA-52FECA7F766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2D88CB0B-8C40-4BC9-A32E-CDBCE3A9469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29548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484462"/>
            <a:ext cx="11664950" cy="4110440"/>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0" name="Title 1">
            <a:extLst>
              <a:ext uri="{FF2B5EF4-FFF2-40B4-BE49-F238E27FC236}">
                <a16:creationId xmlns:a16="http://schemas.microsoft.com/office/drawing/2014/main" id="{C2C57A89-9255-4D37-ADA0-58485848A93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7C3482C8-98FA-4873-83FB-22680F956D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2684817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3EB01191-2991-470F-8717-A3BD9DDF0C5F}"/>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914AFA3A-01C4-4253-93CD-F91EDA80485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89280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a:extLst>
              <a:ext uri="{FF2B5EF4-FFF2-40B4-BE49-F238E27FC236}">
                <a16:creationId xmlns:a16="http://schemas.microsoft.com/office/drawing/2014/main" id="{AABAAD68-8B16-486F-BAEC-5ACAD86B61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F10F195E-83B2-41A2-8F36-04F29336C23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3CE987E3-375B-412A-B11B-3C2584C4B8D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096003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2)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77CF11F9-392A-4F9A-A9E9-90FDCBED0EAE}"/>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0" name="Text Placeholder 11">
            <a:extLst>
              <a:ext uri="{FF2B5EF4-FFF2-40B4-BE49-F238E27FC236}">
                <a16:creationId xmlns:a16="http://schemas.microsoft.com/office/drawing/2014/main" id="{684B176C-259C-4283-A8C6-335BD6553B0C}"/>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Content Placeholder 3">
            <a:extLst>
              <a:ext uri="{FF2B5EF4-FFF2-40B4-BE49-F238E27FC236}">
                <a16:creationId xmlns:a16="http://schemas.microsoft.com/office/drawing/2014/main" id="{2EE9DBAB-CFE0-42C2-B2D3-65B2D93F8BB9}"/>
              </a:ext>
            </a:extLst>
          </p:cNvPr>
          <p:cNvSpPr>
            <a:spLocks noGrp="1"/>
          </p:cNvSpPr>
          <p:nvPr>
            <p:ph sz="quarter" idx="20"/>
          </p:nvPr>
        </p:nvSpPr>
        <p:spPr bwMode="gray">
          <a:xfrm>
            <a:off x="6310511" y="1844826"/>
            <a:ext cx="5616503"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3">
            <a:extLst>
              <a:ext uri="{FF2B5EF4-FFF2-40B4-BE49-F238E27FC236}">
                <a16:creationId xmlns:a16="http://schemas.microsoft.com/office/drawing/2014/main" id="{5CDF3E76-DB43-4E8F-87C4-29ECB443862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51CEF45-E1E5-4A09-AF12-AA34392BA9A5}"/>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19" name="Picture Placeholder 24">
            <a:extLst>
              <a:ext uri="{FF2B5EF4-FFF2-40B4-BE49-F238E27FC236}">
                <a16:creationId xmlns:a16="http://schemas.microsoft.com/office/drawing/2014/main" id="{4BDB2C87-BA9A-4C26-B071-D2A7AE38188C}"/>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8E51AC65-A913-4EDC-BBFD-A07E0F97055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6686C526-7F58-4568-B39A-397BB90D5FF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185694076"/>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2) &amp; Content (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6" name="Text Placeholder 11">
            <a:extLst>
              <a:ext uri="{FF2B5EF4-FFF2-40B4-BE49-F238E27FC236}">
                <a16:creationId xmlns:a16="http://schemas.microsoft.com/office/drawing/2014/main" id="{BE773D7E-8737-4549-BA6F-9CD12F2D24F5}"/>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7" name="Text Placeholder 11">
            <a:extLst>
              <a:ext uri="{FF2B5EF4-FFF2-40B4-BE49-F238E27FC236}">
                <a16:creationId xmlns:a16="http://schemas.microsoft.com/office/drawing/2014/main" id="{7F36FFC0-2B26-4B6E-81E9-87E8914B4DE9}"/>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8" name="Content Placeholder 3">
            <a:extLst>
              <a:ext uri="{FF2B5EF4-FFF2-40B4-BE49-F238E27FC236}">
                <a16:creationId xmlns:a16="http://schemas.microsoft.com/office/drawing/2014/main" id="{CB0DE72E-A072-4713-B9D3-7CF3F972BD71}"/>
              </a:ext>
            </a:extLst>
          </p:cNvPr>
          <p:cNvSpPr>
            <a:spLocks noGrp="1"/>
          </p:cNvSpPr>
          <p:nvPr>
            <p:ph sz="quarter" idx="20"/>
          </p:nvPr>
        </p:nvSpPr>
        <p:spPr bwMode="gray">
          <a:xfrm>
            <a:off x="6310511" y="1844826"/>
            <a:ext cx="5616503"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a:extLst>
              <a:ext uri="{FF2B5EF4-FFF2-40B4-BE49-F238E27FC236}">
                <a16:creationId xmlns:a16="http://schemas.microsoft.com/office/drawing/2014/main" id="{06D04365-BF08-447A-9A64-A43CDFB2EB55}"/>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EA4E27D0-DBD6-427E-9C38-152E21795D9A}"/>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85C309D6-3FA5-498F-AC6B-F6A20E8C6D33}"/>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73C95AB0-9EAA-43E7-85C6-A45B2EDF1518}"/>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21" name="Title 1">
            <a:extLst>
              <a:ext uri="{FF2B5EF4-FFF2-40B4-BE49-F238E27FC236}">
                <a16:creationId xmlns:a16="http://schemas.microsoft.com/office/drawing/2014/main" id="{60F44204-EEB3-4F01-B49E-2A16F4D8A8E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7514B1AC-B0D0-413B-AA1B-BEED78B23AC5}"/>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1579952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8" name="Picture Placeholder 3">
            <a:extLst>
              <a:ext uri="{FF2B5EF4-FFF2-40B4-BE49-F238E27FC236}">
                <a16:creationId xmlns:a16="http://schemas.microsoft.com/office/drawing/2014/main" id="{33F13BF9-1311-4811-A51C-9FFEF446C948}"/>
              </a:ext>
            </a:extLst>
          </p:cNvPr>
          <p:cNvSpPr>
            <a:spLocks noGrp="1"/>
          </p:cNvSpPr>
          <p:nvPr>
            <p:ph type="pic" sz="quarter" idx="18"/>
          </p:nvPr>
        </p:nvSpPr>
        <p:spPr>
          <a:xfrm>
            <a:off x="6310313" y="1473607"/>
            <a:ext cx="5616575"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D81C83C8-EE7C-474B-8A4C-FA0B57CF4633}"/>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90F2AEDF-5408-4280-B382-645AF1003C8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AD1B31ED-E7F7-4220-8A41-FD0D2DB4229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BE8EF401-6305-46FB-917A-F935E5C554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7325062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Content (2) &amp; Box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Picture Placeholder 3">
            <a:extLst>
              <a:ext uri="{FF2B5EF4-FFF2-40B4-BE49-F238E27FC236}">
                <a16:creationId xmlns:a16="http://schemas.microsoft.com/office/drawing/2014/main" id="{545FE617-D52B-476E-948B-310DEA38FD3E}"/>
              </a:ext>
            </a:extLst>
          </p:cNvPr>
          <p:cNvSpPr>
            <a:spLocks noGrp="1"/>
          </p:cNvSpPr>
          <p:nvPr>
            <p:ph type="pic" sz="quarter" idx="18"/>
          </p:nvPr>
        </p:nvSpPr>
        <p:spPr>
          <a:xfrm>
            <a:off x="6310313" y="1473607"/>
            <a:ext cx="5616575" cy="4187622"/>
          </a:xfrm>
          <a:noFill/>
        </p:spPr>
        <p:txBody>
          <a:bodyPr tIns="756000" anchor="ctr"/>
          <a:lstStyle>
            <a:lvl1pPr algn="ctr">
              <a:defRPr>
                <a:solidFill>
                  <a:schemeClr val="accent4"/>
                </a:solidFill>
              </a:defRPr>
            </a:lvl1pPr>
          </a:lstStyle>
          <a:p>
            <a:r>
              <a:rPr lang="en-US" dirty="0"/>
              <a:t>Click icon to add picture</a:t>
            </a:r>
          </a:p>
        </p:txBody>
      </p:sp>
      <p:sp>
        <p:nvSpPr>
          <p:cNvPr id="12" name="Text Placeholder 11">
            <a:extLst>
              <a:ext uri="{FF2B5EF4-FFF2-40B4-BE49-F238E27FC236}">
                <a16:creationId xmlns:a16="http://schemas.microsoft.com/office/drawing/2014/main" id="{08FD9A92-F0CB-4C7E-924C-849F9F88C97A}"/>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3" name="Content Placeholder 3">
            <a:extLst>
              <a:ext uri="{FF2B5EF4-FFF2-40B4-BE49-F238E27FC236}">
                <a16:creationId xmlns:a16="http://schemas.microsoft.com/office/drawing/2014/main" id="{18FC10F9-7B1A-4EE2-839B-96181B8B1B71}"/>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472A5454-E304-485F-BED3-72DE598380D5}"/>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B7C40710-3A2B-42E1-9BDA-515066820A14}"/>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TextBox 9">
            <a:extLst>
              <a:ext uri="{FF2B5EF4-FFF2-40B4-BE49-F238E27FC236}">
                <a16:creationId xmlns:a16="http://schemas.microsoft.com/office/drawing/2014/main" id="{230E8545-8FA3-498E-8E1D-54E551CB2DD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40710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332367" y="1931197"/>
            <a:ext cx="11520897" cy="3980439"/>
          </a:xfrm>
        </p:spPr>
        <p:txBody>
          <a:bodyPr/>
          <a:lstStyle>
            <a:lvl1pPr>
              <a:spcBef>
                <a:spcPts val="900"/>
              </a:spcBef>
              <a:defRPr sz="2000"/>
            </a:lvl1pPr>
            <a:lvl2pPr marL="0" indent="0">
              <a:spcBef>
                <a:spcPts val="900"/>
              </a:spcBef>
              <a:buNone/>
              <a:defRPr sz="2000">
                <a:solidFill>
                  <a:schemeClr val="accent4"/>
                </a:solidFill>
              </a:defRPr>
            </a:lvl2pPr>
            <a:lvl3pPr marL="252025" indent="-252025">
              <a:spcBef>
                <a:spcPts val="900"/>
              </a:spcBef>
              <a:buClr>
                <a:schemeClr val="accent4"/>
              </a:buClr>
              <a:buFont typeface="Symbol" panose="05050102010706020507" pitchFamily="18" charset="2"/>
              <a:buChar char=""/>
              <a:defRPr sz="2000">
                <a:solidFill>
                  <a:schemeClr val="accent4"/>
                </a:solidFill>
              </a:defRPr>
            </a:lvl3pPr>
            <a:lvl4pPr marL="252025" indent="-252025">
              <a:spcBef>
                <a:spcPts val="900"/>
              </a:spcBef>
              <a:buClr>
                <a:schemeClr val="accent4"/>
              </a:buClr>
              <a:buFont typeface="Symbol" panose="05050102010706020507" pitchFamily="18" charset="2"/>
              <a:buChar char=""/>
              <a:defRPr sz="2000">
                <a:solidFill>
                  <a:schemeClr val="accent4"/>
                </a:solidFill>
              </a:defRPr>
            </a:lvl4pPr>
            <a:lvl5pPr marL="252025" indent="-252025">
              <a:spcBef>
                <a:spcPts val="900"/>
              </a:spcBef>
              <a:buClr>
                <a:schemeClr val="accent4"/>
              </a:buClr>
              <a:buFont typeface="Symbol" panose="05050102010706020507" pitchFamily="18" charset="2"/>
              <a:buChar char=""/>
              <a:defRPr sz="2000">
                <a:solidFill>
                  <a:schemeClr val="accent4"/>
                </a:solidFill>
              </a:defRPr>
            </a:lvl5pPr>
            <a:lvl6pPr marL="252025" indent="-252025">
              <a:spcBef>
                <a:spcPts val="900"/>
              </a:spcBef>
              <a:buClr>
                <a:schemeClr val="accent4"/>
              </a:buClr>
              <a:buFont typeface="Symbol" panose="05050102010706020507" pitchFamily="18" charset="2"/>
              <a:buChar char=""/>
              <a:defRPr sz="2000">
                <a:solidFill>
                  <a:schemeClr val="accent4"/>
                </a:solidFill>
              </a:defRPr>
            </a:lvl6pPr>
            <a:lvl7pPr marL="252025" indent="-252025">
              <a:spcBef>
                <a:spcPts val="900"/>
              </a:spcBef>
              <a:buClr>
                <a:schemeClr val="accent4"/>
              </a:buClr>
              <a:buFont typeface="Symbol" panose="05050102010706020507" pitchFamily="18" charset="2"/>
              <a:buChar char=""/>
              <a:defRPr sz="2000">
                <a:solidFill>
                  <a:schemeClr val="accent4"/>
                </a:solidFill>
              </a:defRPr>
            </a:lvl7pPr>
            <a:lvl8pPr marL="252025" indent="-252025">
              <a:spcBef>
                <a:spcPts val="900"/>
              </a:spcBef>
              <a:buClr>
                <a:schemeClr val="accent4"/>
              </a:buClr>
              <a:buFont typeface="Symbol" panose="05050102010706020507" pitchFamily="18" charset="2"/>
              <a:buChar char=""/>
              <a:defRPr sz="2000">
                <a:solidFill>
                  <a:schemeClr val="accent4"/>
                </a:solidFill>
              </a:defRPr>
            </a:lvl8pPr>
            <a:lvl9pPr marL="252025" indent="-252025">
              <a:spcBef>
                <a:spcPts val="900"/>
              </a:spcBef>
              <a:buClr>
                <a:schemeClr val="accent4"/>
              </a:buClr>
              <a:buFont typeface="Symbol" panose="05050102010706020507" pitchFamily="18" charset="2"/>
              <a:buChar char=""/>
              <a:defRPr sz="2000">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8"/>
          </p:nvPr>
        </p:nvSpPr>
        <p:spPr bwMode="gray"/>
        <p:txBody>
          <a:bodyPr/>
          <a:lstStyle/>
          <a:p>
            <a:fld id="{F7AFF65D-AAB4-46ED-A858-A6BA48891152}" type="datetime4">
              <a:rPr lang="en-US" smtClean="0"/>
              <a:t>November 20, 2020</a:t>
            </a:fld>
            <a:endParaRPr lang="en-US" dirty="0"/>
          </a:p>
        </p:txBody>
      </p:sp>
      <p:sp>
        <p:nvSpPr>
          <p:cNvPr id="5" name="Footer Placeholder 4"/>
          <p:cNvSpPr>
            <a:spLocks noGrp="1"/>
          </p:cNvSpPr>
          <p:nvPr>
            <p:ph type="ftr" sz="quarter" idx="19"/>
          </p:nvPr>
        </p:nvSpPr>
        <p:spPr bwMode="gray"/>
        <p:txBody>
          <a:bodyPr/>
          <a:lstStyle/>
          <a:p>
            <a:pPr lvl="8"/>
            <a:endParaRPr lang="en-US" dirty="0"/>
          </a:p>
        </p:txBody>
      </p:sp>
      <p:sp>
        <p:nvSpPr>
          <p:cNvPr id="6" name="Slide Number Placeholder 5"/>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7" name="Title 6"/>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3984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2) &amp; Content (2)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0" name="Text Placeholder 11">
            <a:extLst>
              <a:ext uri="{FF2B5EF4-FFF2-40B4-BE49-F238E27FC236}">
                <a16:creationId xmlns:a16="http://schemas.microsoft.com/office/drawing/2014/main" id="{A599E7F5-F415-4C65-8A99-EC0A5EE97939}"/>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27E9E322-46EC-4812-B19E-68EF57BB65AB}"/>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7AECB15B-5F0D-4632-BB23-2A56F9E9A20E}"/>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5" name="Content Placeholder 3">
            <a:extLst>
              <a:ext uri="{FF2B5EF4-FFF2-40B4-BE49-F238E27FC236}">
                <a16:creationId xmlns:a16="http://schemas.microsoft.com/office/drawing/2014/main" id="{E9CCB12E-B98C-43F0-816E-4E115D505FDA}"/>
              </a:ext>
            </a:extLst>
          </p:cNvPr>
          <p:cNvSpPr>
            <a:spLocks noGrp="1"/>
          </p:cNvSpPr>
          <p:nvPr>
            <p:ph sz="quarter" idx="20"/>
          </p:nvPr>
        </p:nvSpPr>
        <p:spPr bwMode="gray">
          <a:xfrm>
            <a:off x="4365111" y="1844825"/>
            <a:ext cx="7560915" cy="450040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4">
            <a:extLst>
              <a:ext uri="{FF2B5EF4-FFF2-40B4-BE49-F238E27FC236}">
                <a16:creationId xmlns:a16="http://schemas.microsoft.com/office/drawing/2014/main" id="{F9D3C576-FBDE-46B6-AA30-0C55A156B71C}"/>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A6CD859-3AF2-4F5D-B600-9B09D76CDA84}"/>
              </a:ext>
            </a:extLst>
          </p:cNvPr>
          <p:cNvSpPr>
            <a:spLocks noGrp="1"/>
          </p:cNvSpPr>
          <p:nvPr>
            <p:ph type="pic" sz="quarter" idx="34" hasCustomPrompt="1"/>
          </p:nvPr>
        </p:nvSpPr>
        <p:spPr>
          <a:xfrm>
            <a:off x="4366172" y="1361963"/>
            <a:ext cx="7560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C9BC0EB3-0C96-4FAD-BB70-3339053B8995}"/>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E4B3E7E4-2BE6-4AB6-A8FC-7530D6CCE4B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6359629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2) &amp; Content (2) &amp; Box (v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Text Placeholder 11">
            <a:extLst>
              <a:ext uri="{FF2B5EF4-FFF2-40B4-BE49-F238E27FC236}">
                <a16:creationId xmlns:a16="http://schemas.microsoft.com/office/drawing/2014/main" id="{AD71F2CD-2ABA-47E7-80A2-CB4906495392}"/>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12D8E76E-A1D6-4C7B-AC9A-D9C66C06AF94}"/>
              </a:ext>
            </a:extLst>
          </p:cNvPr>
          <p:cNvSpPr>
            <a:spLocks noGrp="1"/>
          </p:cNvSpPr>
          <p:nvPr>
            <p:ph sz="quarter" idx="19"/>
          </p:nvPr>
        </p:nvSpPr>
        <p:spPr bwMode="gray">
          <a:xfrm>
            <a:off x="263524" y="1844826"/>
            <a:ext cx="3671175" cy="375008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1">
            <a:extLst>
              <a:ext uri="{FF2B5EF4-FFF2-40B4-BE49-F238E27FC236}">
                <a16:creationId xmlns:a16="http://schemas.microsoft.com/office/drawing/2014/main" id="{0D895BA9-38D6-49B2-82EE-7B9807252862}"/>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6071C9E5-62CE-489F-BACC-9EE6ECE4F55F}"/>
              </a:ext>
            </a:extLst>
          </p:cNvPr>
          <p:cNvSpPr>
            <a:spLocks noGrp="1"/>
          </p:cNvSpPr>
          <p:nvPr>
            <p:ph sz="quarter" idx="20"/>
          </p:nvPr>
        </p:nvSpPr>
        <p:spPr bwMode="gray">
          <a:xfrm>
            <a:off x="4365111" y="1844826"/>
            <a:ext cx="75609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a:extLst>
              <a:ext uri="{FF2B5EF4-FFF2-40B4-BE49-F238E27FC236}">
                <a16:creationId xmlns:a16="http://schemas.microsoft.com/office/drawing/2014/main" id="{1BDAA8F4-93B7-40C6-881D-E92B143E296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75AAE91B-79B3-457D-9CD4-78C1F47A511E}"/>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6" name="Picture Placeholder 24">
            <a:extLst>
              <a:ext uri="{FF2B5EF4-FFF2-40B4-BE49-F238E27FC236}">
                <a16:creationId xmlns:a16="http://schemas.microsoft.com/office/drawing/2014/main" id="{B7A65987-557C-4F64-B8D5-BEF9A2400CB2}"/>
              </a:ext>
            </a:extLst>
          </p:cNvPr>
          <p:cNvSpPr>
            <a:spLocks noGrp="1"/>
          </p:cNvSpPr>
          <p:nvPr>
            <p:ph type="pic" sz="quarter" idx="34" hasCustomPrompt="1"/>
          </p:nvPr>
        </p:nvSpPr>
        <p:spPr>
          <a:xfrm>
            <a:off x="4366172" y="1361963"/>
            <a:ext cx="7560000" cy="28800"/>
          </a:xfrm>
          <a:solidFill>
            <a:schemeClr val="tx1"/>
          </a:solidFill>
          <a:ln>
            <a:noFill/>
          </a:ln>
        </p:spPr>
        <p:txBody>
          <a:bodyPr/>
          <a:lstStyle/>
          <a:p>
            <a:r>
              <a:rPr lang="en-US" dirty="0"/>
              <a:t>.</a:t>
            </a:r>
          </a:p>
        </p:txBody>
      </p:sp>
      <p:sp>
        <p:nvSpPr>
          <p:cNvPr id="17" name="Title 1">
            <a:extLst>
              <a:ext uri="{FF2B5EF4-FFF2-40B4-BE49-F238E27FC236}">
                <a16:creationId xmlns:a16="http://schemas.microsoft.com/office/drawing/2014/main" id="{3669DD4F-6CD1-4129-972D-E8E5288D56B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6EA9B50B-2C45-451E-9A5E-708394E330A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21407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4365625" y="1473607"/>
            <a:ext cx="7561263"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12445A48-DFDC-4E09-8D6E-8099DA8B659E}"/>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C96F22-1D0B-46E5-954A-AA05B097B747}"/>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57C3C68D-E277-49A8-834F-0D34C53437E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48862181-B35D-4964-940E-27183DC6BD5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572822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2.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0AEFB7B0-854C-45D4-A22F-879EC656594B}"/>
              </a:ext>
            </a:extLst>
          </p:cNvPr>
          <p:cNvSpPr>
            <a:spLocks noGrp="1"/>
          </p:cNvSpPr>
          <p:nvPr>
            <p:ph type="pic" sz="quarter" idx="18"/>
          </p:nvPr>
        </p:nvSpPr>
        <p:spPr>
          <a:xfrm>
            <a:off x="4365625" y="1473607"/>
            <a:ext cx="7561263" cy="4187634"/>
          </a:xfrm>
          <a:noFill/>
        </p:spPr>
        <p:txBody>
          <a:bodyPr tIns="756000" anchor="ctr"/>
          <a:lstStyle>
            <a:lvl1pPr algn="ctr">
              <a:defRPr>
                <a:solidFill>
                  <a:schemeClr val="accent4"/>
                </a:solidFill>
              </a:defRPr>
            </a:lvl1pPr>
          </a:lstStyle>
          <a:p>
            <a:r>
              <a:rPr lang="en-US" dirty="0"/>
              <a:t>Click icon to add picture</a:t>
            </a:r>
          </a:p>
        </p:txBody>
      </p:sp>
      <p:sp>
        <p:nvSpPr>
          <p:cNvPr id="10" name="Text Placeholder 11">
            <a:extLst>
              <a:ext uri="{FF2B5EF4-FFF2-40B4-BE49-F238E27FC236}">
                <a16:creationId xmlns:a16="http://schemas.microsoft.com/office/drawing/2014/main" id="{78A8AAB4-C8C7-488C-83C0-22CAE59FCCFF}"/>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tx2"/>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11" name="Content Placeholder 3">
            <a:extLst>
              <a:ext uri="{FF2B5EF4-FFF2-40B4-BE49-F238E27FC236}">
                <a16:creationId xmlns:a16="http://schemas.microsoft.com/office/drawing/2014/main" id="{FA58BBDD-2EE1-4C1F-AB47-C6391021C845}"/>
              </a:ext>
            </a:extLst>
          </p:cNvPr>
          <p:cNvSpPr>
            <a:spLocks noGrp="1"/>
          </p:cNvSpPr>
          <p:nvPr>
            <p:ph sz="quarter" idx="19"/>
          </p:nvPr>
        </p:nvSpPr>
        <p:spPr bwMode="gray">
          <a:xfrm>
            <a:off x="263524" y="1844826"/>
            <a:ext cx="3671175" cy="381641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a:extLst>
              <a:ext uri="{FF2B5EF4-FFF2-40B4-BE49-F238E27FC236}">
                <a16:creationId xmlns:a16="http://schemas.microsoft.com/office/drawing/2014/main" id="{0D4FF23E-C363-4D06-8128-2E419B877AA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itle 1">
            <a:extLst>
              <a:ext uri="{FF2B5EF4-FFF2-40B4-BE49-F238E27FC236}">
                <a16:creationId xmlns:a16="http://schemas.microsoft.com/office/drawing/2014/main" id="{0BDFCA8A-B0DF-438D-A645-00DAEE4E93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96929501-833C-4607-9B61-F41B9EB227B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8964185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F447530-1BB2-420E-A7A1-85F58824AC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E07E792D-68AC-4DF4-BC0D-24268577B0E0}"/>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749339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CDA80729-DBFE-418B-9D52-CF6041D6EDC0}"/>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Text Placeholder 11">
            <a:extLst>
              <a:ext uri="{FF2B5EF4-FFF2-40B4-BE49-F238E27FC236}">
                <a16:creationId xmlns:a16="http://schemas.microsoft.com/office/drawing/2014/main" id="{57E98820-E129-4E41-8580-1A0D210E0A27}"/>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3" name="Text Placeholder 11">
            <a:extLst>
              <a:ext uri="{FF2B5EF4-FFF2-40B4-BE49-F238E27FC236}">
                <a16:creationId xmlns:a16="http://schemas.microsoft.com/office/drawing/2014/main" id="{FCF04A61-9D23-473E-B05F-E1C2B3AB85FE}"/>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Content Placeholder 3">
            <a:extLst>
              <a:ext uri="{FF2B5EF4-FFF2-40B4-BE49-F238E27FC236}">
                <a16:creationId xmlns:a16="http://schemas.microsoft.com/office/drawing/2014/main" id="{2FF70659-3D12-4399-BD53-03E120732342}"/>
              </a:ext>
            </a:extLst>
          </p:cNvPr>
          <p:cNvSpPr>
            <a:spLocks noGrp="1"/>
          </p:cNvSpPr>
          <p:nvPr>
            <p:ph sz="quarter" idx="26"/>
          </p:nvPr>
        </p:nvSpPr>
        <p:spPr bwMode="gray">
          <a:xfrm>
            <a:off x="4256388"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3">
            <a:extLst>
              <a:ext uri="{FF2B5EF4-FFF2-40B4-BE49-F238E27FC236}">
                <a16:creationId xmlns:a16="http://schemas.microsoft.com/office/drawing/2014/main" id="{D980C96F-688C-4820-9207-E738CE6AFDCD}"/>
              </a:ext>
            </a:extLst>
          </p:cNvPr>
          <p:cNvSpPr>
            <a:spLocks noGrp="1"/>
          </p:cNvSpPr>
          <p:nvPr>
            <p:ph sz="quarter" idx="27"/>
          </p:nvPr>
        </p:nvSpPr>
        <p:spPr bwMode="gray">
          <a:xfrm>
            <a:off x="8249250"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3">
            <a:extLst>
              <a:ext uri="{FF2B5EF4-FFF2-40B4-BE49-F238E27FC236}">
                <a16:creationId xmlns:a16="http://schemas.microsoft.com/office/drawing/2014/main" id="{054D3D82-4D02-426D-A4D3-ED7B4DB18F00}"/>
              </a:ext>
            </a:extLst>
          </p:cNvPr>
          <p:cNvSpPr>
            <a:spLocks noGrp="1"/>
          </p:cNvSpPr>
          <p:nvPr>
            <p:ph sz="quarter" idx="19"/>
          </p:nvPr>
        </p:nvSpPr>
        <p:spPr bwMode="gray">
          <a:xfrm>
            <a:off x="263524"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a:extLst>
              <a:ext uri="{FF2B5EF4-FFF2-40B4-BE49-F238E27FC236}">
                <a16:creationId xmlns:a16="http://schemas.microsoft.com/office/drawing/2014/main" id="{FD79CCB4-AEE2-44DB-95E4-B439552C0F88}"/>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0" name="Picture Placeholder 24">
            <a:extLst>
              <a:ext uri="{FF2B5EF4-FFF2-40B4-BE49-F238E27FC236}">
                <a16:creationId xmlns:a16="http://schemas.microsoft.com/office/drawing/2014/main" id="{7DBFF71D-6E5A-4E22-A71E-F124F677DB39}"/>
              </a:ext>
            </a:extLst>
          </p:cNvPr>
          <p:cNvSpPr>
            <a:spLocks noGrp="1"/>
          </p:cNvSpPr>
          <p:nvPr>
            <p:ph type="pic" sz="quarter" idx="33" hasCustomPrompt="1"/>
          </p:nvPr>
        </p:nvSpPr>
        <p:spPr>
          <a:xfrm>
            <a:off x="264913" y="1361963"/>
            <a:ext cx="3672000" cy="28800"/>
          </a:xfrm>
          <a:solidFill>
            <a:schemeClr val="tx2"/>
          </a:solidFill>
          <a:ln>
            <a:noFill/>
          </a:ln>
        </p:spPr>
        <p:txBody>
          <a:bodyPr/>
          <a:lstStyle/>
          <a:p>
            <a:r>
              <a:rPr lang="en-US" dirty="0"/>
              <a:t>.</a:t>
            </a:r>
          </a:p>
        </p:txBody>
      </p:sp>
      <p:sp>
        <p:nvSpPr>
          <p:cNvPr id="21" name="Picture Placeholder 24">
            <a:extLst>
              <a:ext uri="{FF2B5EF4-FFF2-40B4-BE49-F238E27FC236}">
                <a16:creationId xmlns:a16="http://schemas.microsoft.com/office/drawing/2014/main" id="{622D4D59-27F3-4DDC-8FC5-C4ECD1D442DA}"/>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DBC494C6-3B8F-4224-92F7-613D6D61555B}"/>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A777474D-3C2D-44B6-91A4-4BD1D8ED9D1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6" name="TextBox 15">
            <a:extLst>
              <a:ext uri="{FF2B5EF4-FFF2-40B4-BE49-F238E27FC236}">
                <a16:creationId xmlns:a16="http://schemas.microsoft.com/office/drawing/2014/main" id="{C5BE8BBD-8DA8-45AA-995A-9F149E50C0B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8640181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45" name="Text Placeholder 11">
            <a:extLst>
              <a:ext uri="{FF2B5EF4-FFF2-40B4-BE49-F238E27FC236}">
                <a16:creationId xmlns:a16="http://schemas.microsoft.com/office/drawing/2014/main" id="{6207F6BF-44C7-488D-ADCD-98805D32C39F}"/>
              </a:ext>
            </a:extLst>
          </p:cNvPr>
          <p:cNvSpPr>
            <a:spLocks noGrp="1"/>
          </p:cNvSpPr>
          <p:nvPr>
            <p:ph type="body" sz="quarter" idx="22"/>
          </p:nvPr>
        </p:nvSpPr>
        <p:spPr bwMode="gray">
          <a:xfrm>
            <a:off x="267018"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6" name="Text Placeholder 11">
            <a:extLst>
              <a:ext uri="{FF2B5EF4-FFF2-40B4-BE49-F238E27FC236}">
                <a16:creationId xmlns:a16="http://schemas.microsoft.com/office/drawing/2014/main" id="{DC9F35B5-C9B8-4D17-8513-69D23F7BF18C}"/>
              </a:ext>
            </a:extLst>
          </p:cNvPr>
          <p:cNvSpPr>
            <a:spLocks noGrp="1"/>
          </p:cNvSpPr>
          <p:nvPr>
            <p:ph type="body" sz="quarter" idx="23"/>
          </p:nvPr>
        </p:nvSpPr>
        <p:spPr bwMode="gray">
          <a:xfrm>
            <a:off x="4259881"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47" name="Text Placeholder 11">
            <a:extLst>
              <a:ext uri="{FF2B5EF4-FFF2-40B4-BE49-F238E27FC236}">
                <a16:creationId xmlns:a16="http://schemas.microsoft.com/office/drawing/2014/main" id="{D2E389A2-EF80-4B19-AFA8-B0AA653E44C8}"/>
              </a:ext>
            </a:extLst>
          </p:cNvPr>
          <p:cNvSpPr>
            <a:spLocks noGrp="1"/>
          </p:cNvSpPr>
          <p:nvPr>
            <p:ph type="body" sz="quarter" idx="25"/>
          </p:nvPr>
        </p:nvSpPr>
        <p:spPr bwMode="gray">
          <a:xfrm>
            <a:off x="8252743"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A758364A-C806-4BA7-B792-DB90C9E819DB}"/>
              </a:ext>
            </a:extLst>
          </p:cNvPr>
          <p:cNvSpPr>
            <a:spLocks noGrp="1"/>
          </p:cNvSpPr>
          <p:nvPr>
            <p:ph type="pic" sz="quarter" idx="33" hasCustomPrompt="1"/>
          </p:nvPr>
        </p:nvSpPr>
        <p:spPr>
          <a:xfrm>
            <a:off x="264913" y="5789080"/>
            <a:ext cx="3672000" cy="28800"/>
          </a:xfrm>
          <a:solidFill>
            <a:schemeClr val="tx2"/>
          </a:solidFill>
          <a:ln>
            <a:noFill/>
          </a:ln>
        </p:spPr>
        <p:txBody>
          <a:bodyPr/>
          <a:lstStyle>
            <a:lvl1pPr>
              <a:defRPr sz="100">
                <a:solidFill>
                  <a:schemeClr val="accent1"/>
                </a:solidFill>
              </a:defRPr>
            </a:lvl1pPr>
          </a:lstStyle>
          <a:p>
            <a:r>
              <a:rPr lang="en-US" dirty="0"/>
              <a:t>.</a:t>
            </a:r>
          </a:p>
        </p:txBody>
      </p:sp>
      <p:sp>
        <p:nvSpPr>
          <p:cNvPr id="23" name="Picture Placeholder 24">
            <a:extLst>
              <a:ext uri="{FF2B5EF4-FFF2-40B4-BE49-F238E27FC236}">
                <a16:creationId xmlns:a16="http://schemas.microsoft.com/office/drawing/2014/main" id="{C4A23AB8-CD51-4058-8CC8-C01436097FCF}"/>
              </a:ext>
            </a:extLst>
          </p:cNvPr>
          <p:cNvSpPr>
            <a:spLocks noGrp="1"/>
          </p:cNvSpPr>
          <p:nvPr>
            <p:ph type="pic" sz="quarter" idx="34" hasCustomPrompt="1"/>
          </p:nvPr>
        </p:nvSpPr>
        <p:spPr>
          <a:xfrm>
            <a:off x="4256388" y="5789080"/>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C057B5-5843-4C4F-8233-A70AE0C86453}"/>
              </a:ext>
            </a:extLst>
          </p:cNvPr>
          <p:cNvSpPr>
            <a:spLocks noGrp="1"/>
          </p:cNvSpPr>
          <p:nvPr>
            <p:ph type="pic" sz="quarter" idx="35" hasCustomPrompt="1"/>
          </p:nvPr>
        </p:nvSpPr>
        <p:spPr>
          <a:xfrm>
            <a:off x="8249486" y="5789080"/>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939DA7FE-EFD8-44FB-A789-66635C85AA8C}"/>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D8271637-1CDA-43C0-AACC-D0B663F26B6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8906573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31" name="Picture Placeholder 3">
            <a:extLst>
              <a:ext uri="{FF2B5EF4-FFF2-40B4-BE49-F238E27FC236}">
                <a16:creationId xmlns:a16="http://schemas.microsoft.com/office/drawing/2014/main" id="{F40D1890-8040-4006-A3B9-446A3E6E0CFB}"/>
              </a:ext>
            </a:extLst>
          </p:cNvPr>
          <p:cNvSpPr>
            <a:spLocks noGrp="1"/>
          </p:cNvSpPr>
          <p:nvPr>
            <p:ph type="pic" sz="quarter" idx="25"/>
          </p:nvPr>
        </p:nvSpPr>
        <p:spPr>
          <a:xfrm>
            <a:off x="263525"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2" name="Picture Placeholder 3">
            <a:extLst>
              <a:ext uri="{FF2B5EF4-FFF2-40B4-BE49-F238E27FC236}">
                <a16:creationId xmlns:a16="http://schemas.microsoft.com/office/drawing/2014/main" id="{47177829-69B6-4B8D-AA32-306D7D789445}"/>
              </a:ext>
            </a:extLst>
          </p:cNvPr>
          <p:cNvSpPr>
            <a:spLocks noGrp="1"/>
          </p:cNvSpPr>
          <p:nvPr>
            <p:ph type="pic" sz="quarter" idx="26"/>
          </p:nvPr>
        </p:nvSpPr>
        <p:spPr>
          <a:xfrm>
            <a:off x="4256389"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3" name="Picture Placeholder 3">
            <a:extLst>
              <a:ext uri="{FF2B5EF4-FFF2-40B4-BE49-F238E27FC236}">
                <a16:creationId xmlns:a16="http://schemas.microsoft.com/office/drawing/2014/main" id="{D9296858-018B-48AE-96A4-CE6634F857C5}"/>
              </a:ext>
            </a:extLst>
          </p:cNvPr>
          <p:cNvSpPr>
            <a:spLocks noGrp="1"/>
          </p:cNvSpPr>
          <p:nvPr>
            <p:ph type="pic" sz="quarter" idx="27"/>
          </p:nvPr>
        </p:nvSpPr>
        <p:spPr>
          <a:xfrm>
            <a:off x="8249252"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40" name="Text Placeholder 11">
            <a:extLst>
              <a:ext uri="{FF2B5EF4-FFF2-40B4-BE49-F238E27FC236}">
                <a16:creationId xmlns:a16="http://schemas.microsoft.com/office/drawing/2014/main" id="{14FDA7B6-0CB9-4801-8BCD-C533322EEF89}"/>
              </a:ext>
            </a:extLst>
          </p:cNvPr>
          <p:cNvSpPr>
            <a:spLocks noGrp="1"/>
          </p:cNvSpPr>
          <p:nvPr>
            <p:ph type="body" sz="quarter" idx="22"/>
          </p:nvPr>
        </p:nvSpPr>
        <p:spPr bwMode="gray">
          <a:xfrm>
            <a:off x="267018"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Text Placeholder 11">
            <a:extLst>
              <a:ext uri="{FF2B5EF4-FFF2-40B4-BE49-F238E27FC236}">
                <a16:creationId xmlns:a16="http://schemas.microsoft.com/office/drawing/2014/main" id="{01E9159C-B757-487C-ACBC-90F7041B08B6}"/>
              </a:ext>
            </a:extLst>
          </p:cNvPr>
          <p:cNvSpPr>
            <a:spLocks noGrp="1"/>
          </p:cNvSpPr>
          <p:nvPr>
            <p:ph type="body" sz="quarter" idx="23"/>
          </p:nvPr>
        </p:nvSpPr>
        <p:spPr bwMode="gray">
          <a:xfrm>
            <a:off x="4259881"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689B320E-7199-4B9B-BBB6-BECC119A6105}"/>
              </a:ext>
            </a:extLst>
          </p:cNvPr>
          <p:cNvSpPr>
            <a:spLocks noGrp="1"/>
          </p:cNvSpPr>
          <p:nvPr>
            <p:ph type="body" sz="quarter" idx="28"/>
          </p:nvPr>
        </p:nvSpPr>
        <p:spPr bwMode="gray">
          <a:xfrm>
            <a:off x="8252743"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7" name="Text Placeholder 11">
            <a:extLst>
              <a:ext uri="{FF2B5EF4-FFF2-40B4-BE49-F238E27FC236}">
                <a16:creationId xmlns:a16="http://schemas.microsoft.com/office/drawing/2014/main" id="{4C194628-5843-4993-8645-21D277A5F84B}"/>
              </a:ext>
            </a:extLst>
          </p:cNvPr>
          <p:cNvSpPr>
            <a:spLocks noGrp="1"/>
          </p:cNvSpPr>
          <p:nvPr>
            <p:ph type="body" sz="quarter" idx="29"/>
          </p:nvPr>
        </p:nvSpPr>
        <p:spPr bwMode="gray">
          <a:xfrm>
            <a:off x="267018"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8" name="Text Placeholder 11">
            <a:extLst>
              <a:ext uri="{FF2B5EF4-FFF2-40B4-BE49-F238E27FC236}">
                <a16:creationId xmlns:a16="http://schemas.microsoft.com/office/drawing/2014/main" id="{01EBD6AF-BB8D-4CD7-89EF-691423556D15}"/>
              </a:ext>
            </a:extLst>
          </p:cNvPr>
          <p:cNvSpPr>
            <a:spLocks noGrp="1"/>
          </p:cNvSpPr>
          <p:nvPr>
            <p:ph type="body" sz="quarter" idx="30"/>
          </p:nvPr>
        </p:nvSpPr>
        <p:spPr bwMode="gray">
          <a:xfrm>
            <a:off x="4259881"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9" name="Text Placeholder 11">
            <a:extLst>
              <a:ext uri="{FF2B5EF4-FFF2-40B4-BE49-F238E27FC236}">
                <a16:creationId xmlns:a16="http://schemas.microsoft.com/office/drawing/2014/main" id="{DBDC85D8-AC49-4BE9-9A89-F6EADB551C65}"/>
              </a:ext>
            </a:extLst>
          </p:cNvPr>
          <p:cNvSpPr>
            <a:spLocks noGrp="1"/>
          </p:cNvSpPr>
          <p:nvPr>
            <p:ph type="body" sz="quarter" idx="31"/>
          </p:nvPr>
        </p:nvSpPr>
        <p:spPr bwMode="gray">
          <a:xfrm>
            <a:off x="8252743"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Picture Placeholder 24">
            <a:extLst>
              <a:ext uri="{FF2B5EF4-FFF2-40B4-BE49-F238E27FC236}">
                <a16:creationId xmlns:a16="http://schemas.microsoft.com/office/drawing/2014/main" id="{51A76A6F-9726-43A3-9939-6601AB2E5F93}"/>
              </a:ext>
            </a:extLst>
          </p:cNvPr>
          <p:cNvSpPr>
            <a:spLocks noGrp="1"/>
          </p:cNvSpPr>
          <p:nvPr>
            <p:ph type="pic" sz="quarter" idx="38" hasCustomPrompt="1"/>
          </p:nvPr>
        </p:nvSpPr>
        <p:spPr>
          <a:xfrm>
            <a:off x="264913" y="3123000"/>
            <a:ext cx="36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1F49639A-9F3A-42AB-A06C-443FC51AF4AE}"/>
              </a:ext>
            </a:extLst>
          </p:cNvPr>
          <p:cNvSpPr>
            <a:spLocks noGrp="1"/>
          </p:cNvSpPr>
          <p:nvPr>
            <p:ph type="pic" sz="quarter" idx="39" hasCustomPrompt="1"/>
          </p:nvPr>
        </p:nvSpPr>
        <p:spPr>
          <a:xfrm>
            <a:off x="4256388" y="3123000"/>
            <a:ext cx="367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CE020488-ED30-4128-948F-1CB1B01F2572}"/>
              </a:ext>
            </a:extLst>
          </p:cNvPr>
          <p:cNvSpPr>
            <a:spLocks noGrp="1"/>
          </p:cNvSpPr>
          <p:nvPr>
            <p:ph type="pic" sz="quarter" idx="40" hasCustomPrompt="1"/>
          </p:nvPr>
        </p:nvSpPr>
        <p:spPr>
          <a:xfrm>
            <a:off x="8249486" y="3123000"/>
            <a:ext cx="3672000" cy="28800"/>
          </a:xfrm>
          <a:solidFill>
            <a:schemeClr val="accent4"/>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13189C19-C697-4452-8480-B4E0E6473F3A}"/>
              </a:ext>
            </a:extLst>
          </p:cNvPr>
          <p:cNvSpPr>
            <a:spLocks noGrp="1"/>
          </p:cNvSpPr>
          <p:nvPr>
            <p:ph type="pic" sz="quarter" idx="41" hasCustomPrompt="1"/>
          </p:nvPr>
        </p:nvSpPr>
        <p:spPr>
          <a:xfrm>
            <a:off x="264913" y="5862872"/>
            <a:ext cx="3672000" cy="28800"/>
          </a:xfrm>
          <a:solidFill>
            <a:schemeClr val="tx2"/>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616C27DF-7E43-44C8-9CAB-63853C36EA54}"/>
              </a:ext>
            </a:extLst>
          </p:cNvPr>
          <p:cNvSpPr>
            <a:spLocks noGrp="1"/>
          </p:cNvSpPr>
          <p:nvPr>
            <p:ph type="pic" sz="quarter" idx="42" hasCustomPrompt="1"/>
          </p:nvPr>
        </p:nvSpPr>
        <p:spPr>
          <a:xfrm>
            <a:off x="4256388" y="5862872"/>
            <a:ext cx="3672000" cy="28800"/>
          </a:xfrm>
          <a:solidFill>
            <a:schemeClr val="tx1"/>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4CE7327F-C0CB-4904-BC53-6EFE8960396B}"/>
              </a:ext>
            </a:extLst>
          </p:cNvPr>
          <p:cNvSpPr>
            <a:spLocks noGrp="1"/>
          </p:cNvSpPr>
          <p:nvPr>
            <p:ph type="pic" sz="quarter" idx="43" hasCustomPrompt="1"/>
          </p:nvPr>
        </p:nvSpPr>
        <p:spPr>
          <a:xfrm>
            <a:off x="8249486" y="5862872"/>
            <a:ext cx="3672000" cy="28800"/>
          </a:xfrm>
          <a:solidFill>
            <a:schemeClr val="accent4"/>
          </a:solidFill>
          <a:ln>
            <a:noFill/>
          </a:ln>
        </p:spPr>
        <p:txBody>
          <a:bodyPr/>
          <a:lstStyle>
            <a:lvl1pPr>
              <a:defRPr sz="100"/>
            </a:lvl1pPr>
          </a:lstStyle>
          <a:p>
            <a:r>
              <a:rPr lang="en-US" dirty="0"/>
              <a:t>.</a:t>
            </a:r>
          </a:p>
        </p:txBody>
      </p:sp>
      <p:sp>
        <p:nvSpPr>
          <p:cNvPr id="35" name="Title 1">
            <a:extLst>
              <a:ext uri="{FF2B5EF4-FFF2-40B4-BE49-F238E27FC236}">
                <a16:creationId xmlns:a16="http://schemas.microsoft.com/office/drawing/2014/main" id="{62076778-1C0B-4DF5-BED1-40F85B3978E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8E18CAD8-34FD-4606-AC59-8AC5BDAFE84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7865763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3) &amp; 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3B05BF5E-4371-47AB-A1FF-B10995CF22FD}"/>
              </a:ext>
            </a:extLst>
          </p:cNvPr>
          <p:cNvSpPr>
            <a:spLocks noGrp="1"/>
          </p:cNvSpPr>
          <p:nvPr>
            <p:ph type="body" sz="quarter" idx="25"/>
          </p:nvPr>
        </p:nvSpPr>
        <p:spPr bwMode="gray">
          <a:xfrm>
            <a:off x="263525" y="4985012"/>
            <a:ext cx="2952153"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Text Placeholder 11">
            <a:extLst>
              <a:ext uri="{FF2B5EF4-FFF2-40B4-BE49-F238E27FC236}">
                <a16:creationId xmlns:a16="http://schemas.microsoft.com/office/drawing/2014/main" id="{6C90D6E3-10FE-4F7A-9BC6-9EE50B885561}"/>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Text Placeholder 11">
            <a:extLst>
              <a:ext uri="{FF2B5EF4-FFF2-40B4-BE49-F238E27FC236}">
                <a16:creationId xmlns:a16="http://schemas.microsoft.com/office/drawing/2014/main" id="{316FDD13-2FD3-4BDC-92B0-6E2A4E622EE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8" name="Content Placeholder 3">
            <a:extLst>
              <a:ext uri="{FF2B5EF4-FFF2-40B4-BE49-F238E27FC236}">
                <a16:creationId xmlns:a16="http://schemas.microsoft.com/office/drawing/2014/main" id="{E2783D5F-0057-4639-BF27-31ED9E0868C1}"/>
              </a:ext>
            </a:extLst>
          </p:cNvPr>
          <p:cNvSpPr>
            <a:spLocks noGrp="1"/>
          </p:cNvSpPr>
          <p:nvPr>
            <p:ph sz="quarter" idx="26"/>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0" name="Content Placeholder 3">
            <a:extLst>
              <a:ext uri="{FF2B5EF4-FFF2-40B4-BE49-F238E27FC236}">
                <a16:creationId xmlns:a16="http://schemas.microsoft.com/office/drawing/2014/main" id="{B590CC18-1B6B-4861-868E-A6987D93954C}"/>
              </a:ext>
            </a:extLst>
          </p:cNvPr>
          <p:cNvSpPr>
            <a:spLocks noGrp="1"/>
          </p:cNvSpPr>
          <p:nvPr>
            <p:ph sz="quarter" idx="27"/>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2" name="Content Placeholder 3">
            <a:extLst>
              <a:ext uri="{FF2B5EF4-FFF2-40B4-BE49-F238E27FC236}">
                <a16:creationId xmlns:a16="http://schemas.microsoft.com/office/drawing/2014/main" id="{1CBF013C-2857-4ABA-A4A4-FB2F2770E661}"/>
              </a:ext>
            </a:extLst>
          </p:cNvPr>
          <p:cNvSpPr>
            <a:spLocks noGrp="1"/>
          </p:cNvSpPr>
          <p:nvPr>
            <p:ph sz="quarter" idx="28"/>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42" name="Content Placeholder 3">
            <a:extLst>
              <a:ext uri="{FF2B5EF4-FFF2-40B4-BE49-F238E27FC236}">
                <a16:creationId xmlns:a16="http://schemas.microsoft.com/office/drawing/2014/main" id="{76DE9C61-D509-4314-B722-D4958D1B5C13}"/>
              </a:ext>
            </a:extLst>
          </p:cNvPr>
          <p:cNvSpPr>
            <a:spLocks noGrp="1"/>
          </p:cNvSpPr>
          <p:nvPr>
            <p:ph sz="quarter" idx="29"/>
          </p:nvPr>
        </p:nvSpPr>
        <p:spPr bwMode="gray">
          <a:xfrm>
            <a:off x="3503712" y="1376172"/>
            <a:ext cx="8424763"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B07CE416-A776-4B9B-869E-F13DCB2194D7}"/>
              </a:ext>
            </a:extLst>
          </p:cNvPr>
          <p:cNvSpPr>
            <a:spLocks noGrp="1"/>
          </p:cNvSpPr>
          <p:nvPr>
            <p:ph sz="quarter" idx="30"/>
          </p:nvPr>
        </p:nvSpPr>
        <p:spPr bwMode="gray">
          <a:xfrm>
            <a:off x="3503712" y="3125397"/>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3">
            <a:extLst>
              <a:ext uri="{FF2B5EF4-FFF2-40B4-BE49-F238E27FC236}">
                <a16:creationId xmlns:a16="http://schemas.microsoft.com/office/drawing/2014/main" id="{768861B8-49F9-4E24-A37A-AC60CAABF377}"/>
              </a:ext>
            </a:extLst>
          </p:cNvPr>
          <p:cNvSpPr>
            <a:spLocks noGrp="1"/>
          </p:cNvSpPr>
          <p:nvPr>
            <p:ph sz="quarter" idx="31"/>
          </p:nvPr>
        </p:nvSpPr>
        <p:spPr bwMode="gray">
          <a:xfrm>
            <a:off x="3503712" y="4887774"/>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4">
            <a:extLst>
              <a:ext uri="{FF2B5EF4-FFF2-40B4-BE49-F238E27FC236}">
                <a16:creationId xmlns:a16="http://schemas.microsoft.com/office/drawing/2014/main" id="{8DF4088A-D2D3-4605-887F-33A4783C5A12}"/>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4D8EAB64-B0D8-4204-AF23-B0B252CEE221}"/>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28F249F2-5D22-46BD-AC14-8717638F2AF5}"/>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82DFEC67-6E2A-46BD-A71B-DEDF2A482BD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9DB03339-E194-41DB-849E-EB7B3FCC4A6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4576845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3) &amp; Content (6)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4EF52691-9CCC-4E90-9911-5B12BEE570C0}"/>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Content Placeholder 3">
            <a:extLst>
              <a:ext uri="{FF2B5EF4-FFF2-40B4-BE49-F238E27FC236}">
                <a16:creationId xmlns:a16="http://schemas.microsoft.com/office/drawing/2014/main" id="{6BFE9AA9-753B-41E3-A0DD-DC664AD2E029}"/>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9" name="Content Placeholder 3">
            <a:extLst>
              <a:ext uri="{FF2B5EF4-FFF2-40B4-BE49-F238E27FC236}">
                <a16:creationId xmlns:a16="http://schemas.microsoft.com/office/drawing/2014/main" id="{050C276D-2B61-40CC-9FA8-AE23FE1A7BF5}"/>
              </a:ext>
            </a:extLst>
          </p:cNvPr>
          <p:cNvSpPr>
            <a:spLocks noGrp="1"/>
          </p:cNvSpPr>
          <p:nvPr>
            <p:ph sz="quarter" idx="30"/>
          </p:nvPr>
        </p:nvSpPr>
        <p:spPr bwMode="gray">
          <a:xfrm>
            <a:off x="3503712" y="1376172"/>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1" name="Text Placeholder 11">
            <a:extLst>
              <a:ext uri="{FF2B5EF4-FFF2-40B4-BE49-F238E27FC236}">
                <a16:creationId xmlns:a16="http://schemas.microsoft.com/office/drawing/2014/main" id="{8D141BDE-D9C9-41F9-8359-B351B85CDA1B}"/>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2" name="Content Placeholder 3">
            <a:extLst>
              <a:ext uri="{FF2B5EF4-FFF2-40B4-BE49-F238E27FC236}">
                <a16:creationId xmlns:a16="http://schemas.microsoft.com/office/drawing/2014/main" id="{73465EF4-66D8-44A5-9800-552FABFF1AB5}"/>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34" name="Text Placeholder 11">
            <a:extLst>
              <a:ext uri="{FF2B5EF4-FFF2-40B4-BE49-F238E27FC236}">
                <a16:creationId xmlns:a16="http://schemas.microsoft.com/office/drawing/2014/main" id="{1C770F5A-E529-42AD-8C31-39184B9E3420}"/>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F4DAC50B-76F8-4A8A-AECB-24981C653257}"/>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42" name="Content Placeholder 3">
            <a:extLst>
              <a:ext uri="{FF2B5EF4-FFF2-40B4-BE49-F238E27FC236}">
                <a16:creationId xmlns:a16="http://schemas.microsoft.com/office/drawing/2014/main" id="{5D891E61-D8AD-42D7-9D9D-031BF8EE4B4E}"/>
              </a:ext>
            </a:extLst>
          </p:cNvPr>
          <p:cNvSpPr>
            <a:spLocks noGrp="1"/>
          </p:cNvSpPr>
          <p:nvPr>
            <p:ph sz="quarter" idx="31"/>
          </p:nvPr>
        </p:nvSpPr>
        <p:spPr bwMode="gray">
          <a:xfrm>
            <a:off x="3503712" y="2904037"/>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3" name="Content Placeholder 3">
            <a:extLst>
              <a:ext uri="{FF2B5EF4-FFF2-40B4-BE49-F238E27FC236}">
                <a16:creationId xmlns:a16="http://schemas.microsoft.com/office/drawing/2014/main" id="{35F881D5-BB6A-4F6C-80FC-64D9F2EE741B}"/>
              </a:ext>
            </a:extLst>
          </p:cNvPr>
          <p:cNvSpPr>
            <a:spLocks noGrp="1"/>
          </p:cNvSpPr>
          <p:nvPr>
            <p:ph sz="quarter" idx="32"/>
          </p:nvPr>
        </p:nvSpPr>
        <p:spPr bwMode="gray">
          <a:xfrm>
            <a:off x="3503712" y="4398803"/>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2D362199-6D4B-4B90-B6A1-5E71DFDDBBF9}"/>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5" name="Picture Placeholder 24">
            <a:extLst>
              <a:ext uri="{FF2B5EF4-FFF2-40B4-BE49-F238E27FC236}">
                <a16:creationId xmlns:a16="http://schemas.microsoft.com/office/drawing/2014/main" id="{AA4F71B5-58F7-4B92-82F1-93C6E0549020}"/>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C836F3E1-9D8C-4B54-824E-7375CF4BA92A}"/>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53373670-7791-4D09-BD6D-ACD3ED871CD0}"/>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A20A5915-B847-497E-8CE3-06F002BDFC2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9" name="TextBox 18">
            <a:extLst>
              <a:ext uri="{FF2B5EF4-FFF2-40B4-BE49-F238E27FC236}">
                <a16:creationId xmlns:a16="http://schemas.microsoft.com/office/drawing/2014/main" id="{051A70E3-E773-496E-9A5D-591B9BD7D0D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8200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7"/>
            <a:ext cx="11520000" cy="3982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4" name="Date Placeholder 3"/>
          <p:cNvSpPr>
            <a:spLocks noGrp="1"/>
          </p:cNvSpPr>
          <p:nvPr>
            <p:ph type="dt" sz="half" idx="18"/>
          </p:nvPr>
        </p:nvSpPr>
        <p:spPr bwMode="gray"/>
        <p:txBody>
          <a:bodyPr/>
          <a:lstStyle/>
          <a:p>
            <a:fld id="{FFAB2352-921F-4DD8-A99A-A1474F6943FF}" type="datetime4">
              <a:rPr lang="en-US" smtClean="0"/>
              <a:t>November 20, 2020</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9884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3) &amp; Content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9" name="Picture Placeholder 3">
            <a:extLst>
              <a:ext uri="{FF2B5EF4-FFF2-40B4-BE49-F238E27FC236}">
                <a16:creationId xmlns:a16="http://schemas.microsoft.com/office/drawing/2014/main" id="{EAD88574-00B8-4D9B-93EB-50F073EEE673}"/>
              </a:ext>
            </a:extLst>
          </p:cNvPr>
          <p:cNvSpPr>
            <a:spLocks noGrp="1"/>
          </p:cNvSpPr>
          <p:nvPr>
            <p:ph type="pic" sz="quarter" idx="23"/>
          </p:nvPr>
        </p:nvSpPr>
        <p:spPr>
          <a:xfrm>
            <a:off x="3489049" y="1376364"/>
            <a:ext cx="8437840" cy="4968873"/>
          </a:xfrm>
          <a:noFill/>
        </p:spPr>
        <p:txBody>
          <a:bodyPr tIns="756000" anchor="ctr"/>
          <a:lstStyle>
            <a:lvl1pPr algn="ctr">
              <a:defRPr>
                <a:solidFill>
                  <a:schemeClr val="accent4"/>
                </a:solidFill>
              </a:defRPr>
            </a:lvl1pPr>
          </a:lstStyle>
          <a:p>
            <a:r>
              <a:rPr lang="en-US" dirty="0"/>
              <a:t>Click icon to add picture</a:t>
            </a:r>
          </a:p>
        </p:txBody>
      </p:sp>
      <p:sp>
        <p:nvSpPr>
          <p:cNvPr id="17" name="Text Placeholder 11">
            <a:extLst>
              <a:ext uri="{FF2B5EF4-FFF2-40B4-BE49-F238E27FC236}">
                <a16:creationId xmlns:a16="http://schemas.microsoft.com/office/drawing/2014/main" id="{D200B697-7AE4-424E-83E6-544B82503EE9}"/>
              </a:ext>
            </a:extLst>
          </p:cNvPr>
          <p:cNvSpPr>
            <a:spLocks noGrp="1"/>
          </p:cNvSpPr>
          <p:nvPr>
            <p:ph type="body" sz="quarter" idx="25"/>
          </p:nvPr>
        </p:nvSpPr>
        <p:spPr bwMode="gray">
          <a:xfrm>
            <a:off x="280181" y="4985012"/>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Text Placeholder 11">
            <a:extLst>
              <a:ext uri="{FF2B5EF4-FFF2-40B4-BE49-F238E27FC236}">
                <a16:creationId xmlns:a16="http://schemas.microsoft.com/office/drawing/2014/main" id="{DC4BA68C-5B4C-4A6C-846E-96C50FE50D73}"/>
              </a:ext>
            </a:extLst>
          </p:cNvPr>
          <p:cNvSpPr>
            <a:spLocks noGrp="1"/>
          </p:cNvSpPr>
          <p:nvPr>
            <p:ph type="body" sz="quarter" idx="26"/>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Text Placeholder 11">
            <a:extLst>
              <a:ext uri="{FF2B5EF4-FFF2-40B4-BE49-F238E27FC236}">
                <a16:creationId xmlns:a16="http://schemas.microsoft.com/office/drawing/2014/main" id="{5EDA259E-FC8F-43D1-B501-E3CEAB63670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374300A6-D16D-4065-B7F9-8A14A4823F9B}"/>
              </a:ext>
            </a:extLst>
          </p:cNvPr>
          <p:cNvSpPr>
            <a:spLocks noGrp="1"/>
          </p:cNvSpPr>
          <p:nvPr>
            <p:ph sz="quarter" idx="27"/>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3">
            <a:extLst>
              <a:ext uri="{FF2B5EF4-FFF2-40B4-BE49-F238E27FC236}">
                <a16:creationId xmlns:a16="http://schemas.microsoft.com/office/drawing/2014/main" id="{B7BF585E-C297-4501-AF84-9BD4BE063F94}"/>
              </a:ext>
            </a:extLst>
          </p:cNvPr>
          <p:cNvSpPr>
            <a:spLocks noGrp="1"/>
          </p:cNvSpPr>
          <p:nvPr>
            <p:ph sz="quarter" idx="28"/>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3">
            <a:extLst>
              <a:ext uri="{FF2B5EF4-FFF2-40B4-BE49-F238E27FC236}">
                <a16:creationId xmlns:a16="http://schemas.microsoft.com/office/drawing/2014/main" id="{AB88D336-5640-4086-8C90-556FE2D9D99E}"/>
              </a:ext>
            </a:extLst>
          </p:cNvPr>
          <p:cNvSpPr>
            <a:spLocks noGrp="1"/>
          </p:cNvSpPr>
          <p:nvPr>
            <p:ph sz="quarter" idx="29"/>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16" name="Picture Placeholder 24">
            <a:extLst>
              <a:ext uri="{FF2B5EF4-FFF2-40B4-BE49-F238E27FC236}">
                <a16:creationId xmlns:a16="http://schemas.microsoft.com/office/drawing/2014/main" id="{3FBA737A-29A2-47D7-8B8D-D722DB4923A9}"/>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4E7C1393-4C9A-4BA9-9221-45C673C9DEB0}"/>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19CC5E9F-D92F-41D4-B837-4C6B6DADFC81}"/>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7" name="Title 1">
            <a:extLst>
              <a:ext uri="{FF2B5EF4-FFF2-40B4-BE49-F238E27FC236}">
                <a16:creationId xmlns:a16="http://schemas.microsoft.com/office/drawing/2014/main" id="{AA928351-B87F-49BA-ACE8-AE4121245B8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6809777C-5911-48A2-803C-E2CFEB57EE8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1315928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3) &amp; Content (4)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1" name="Picture Placeholder 3">
            <a:extLst>
              <a:ext uri="{FF2B5EF4-FFF2-40B4-BE49-F238E27FC236}">
                <a16:creationId xmlns:a16="http://schemas.microsoft.com/office/drawing/2014/main" id="{9CC6681E-BC33-4CAF-AFB3-EBB43BD322E0}"/>
              </a:ext>
            </a:extLst>
          </p:cNvPr>
          <p:cNvSpPr>
            <a:spLocks noGrp="1"/>
          </p:cNvSpPr>
          <p:nvPr>
            <p:ph type="pic" sz="quarter" idx="23"/>
          </p:nvPr>
        </p:nvSpPr>
        <p:spPr>
          <a:xfrm>
            <a:off x="3489049" y="1376364"/>
            <a:ext cx="8437840" cy="4264475"/>
          </a:xfrm>
          <a:noFill/>
        </p:spPr>
        <p:txBody>
          <a:bodyPr tIns="756000" anchor="ctr"/>
          <a:lstStyle>
            <a:lvl1pPr algn="ctr">
              <a:defRPr>
                <a:solidFill>
                  <a:schemeClr val="accent4"/>
                </a:solidFill>
              </a:defRPr>
            </a:lvl1pPr>
          </a:lstStyle>
          <a:p>
            <a:r>
              <a:rPr lang="en-US" dirty="0"/>
              <a:t>Click icon to add picture</a:t>
            </a:r>
          </a:p>
        </p:txBody>
      </p:sp>
      <p:sp>
        <p:nvSpPr>
          <p:cNvPr id="19" name="Text Placeholder 11">
            <a:extLst>
              <a:ext uri="{FF2B5EF4-FFF2-40B4-BE49-F238E27FC236}">
                <a16:creationId xmlns:a16="http://schemas.microsoft.com/office/drawing/2014/main" id="{A456FEF9-EFA3-4797-83EF-F48AA5968C8F}"/>
              </a:ext>
            </a:extLst>
          </p:cNvPr>
          <p:cNvSpPr>
            <a:spLocks noGrp="1"/>
          </p:cNvSpPr>
          <p:nvPr>
            <p:ph type="body" sz="quarter" idx="30"/>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418C37B3-FDA7-4582-A6B2-DF971CCAAD37}"/>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3" name="Text Placeholder 11">
            <a:extLst>
              <a:ext uri="{FF2B5EF4-FFF2-40B4-BE49-F238E27FC236}">
                <a16:creationId xmlns:a16="http://schemas.microsoft.com/office/drawing/2014/main" id="{73138666-4D60-430D-84CA-98923051AE97}"/>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Content Placeholder 3">
            <a:extLst>
              <a:ext uri="{FF2B5EF4-FFF2-40B4-BE49-F238E27FC236}">
                <a16:creationId xmlns:a16="http://schemas.microsoft.com/office/drawing/2014/main" id="{7F262DA2-6165-4B36-88C9-DAE3B63AD4F1}"/>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6" name="Text Placeholder 11">
            <a:extLst>
              <a:ext uri="{FF2B5EF4-FFF2-40B4-BE49-F238E27FC236}">
                <a16:creationId xmlns:a16="http://schemas.microsoft.com/office/drawing/2014/main" id="{88847DCA-998F-4A45-800E-CAFE0984C321}"/>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Content Placeholder 3">
            <a:extLst>
              <a:ext uri="{FF2B5EF4-FFF2-40B4-BE49-F238E27FC236}">
                <a16:creationId xmlns:a16="http://schemas.microsoft.com/office/drawing/2014/main" id="{C16325E6-C1F6-4393-A300-FB4F110973D8}"/>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17" name="Text Placeholder 7">
            <a:extLst>
              <a:ext uri="{FF2B5EF4-FFF2-40B4-BE49-F238E27FC236}">
                <a16:creationId xmlns:a16="http://schemas.microsoft.com/office/drawing/2014/main" id="{F9EB9EBF-A7BC-402C-B3E0-262AB3649DD2}"/>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F46F1FB5-199E-4A64-88F4-3FB8588CF0AF}"/>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668C6F-DC3A-4749-8B7C-383DA1E147DE}"/>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9344FF73-CD20-4A20-A858-93DFA4F381D7}"/>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9" name="Title 1">
            <a:extLst>
              <a:ext uri="{FF2B5EF4-FFF2-40B4-BE49-F238E27FC236}">
                <a16:creationId xmlns:a16="http://schemas.microsoft.com/office/drawing/2014/main" id="{6F663D08-3767-42E7-8213-FF35A9ED0D92}"/>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8667E8E8-4BBA-4A1F-9272-1350B47556E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285405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8" name="Text Placeholder 11">
            <a:extLst>
              <a:ext uri="{FF2B5EF4-FFF2-40B4-BE49-F238E27FC236}">
                <a16:creationId xmlns:a16="http://schemas.microsoft.com/office/drawing/2014/main" id="{334276D4-69E8-479D-9F34-5E846D41D7C3}"/>
              </a:ext>
            </a:extLst>
          </p:cNvPr>
          <p:cNvSpPr>
            <a:spLocks noGrp="1"/>
          </p:cNvSpPr>
          <p:nvPr>
            <p:ph type="body" sz="quarter" idx="23"/>
          </p:nvPr>
        </p:nvSpPr>
        <p:spPr bwMode="gray">
          <a:xfrm>
            <a:off x="263524" y="3532205"/>
            <a:ext cx="352821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9" name="Text Placeholder 11">
            <a:extLst>
              <a:ext uri="{FF2B5EF4-FFF2-40B4-BE49-F238E27FC236}">
                <a16:creationId xmlns:a16="http://schemas.microsoft.com/office/drawing/2014/main" id="{D78A5E39-BD74-4E47-BCC6-1789A4ECF3F4}"/>
              </a:ext>
            </a:extLst>
          </p:cNvPr>
          <p:cNvSpPr>
            <a:spLocks noGrp="1"/>
          </p:cNvSpPr>
          <p:nvPr>
            <p:ph type="body" sz="quarter" idx="24"/>
          </p:nvPr>
        </p:nvSpPr>
        <p:spPr bwMode="gray">
          <a:xfrm>
            <a:off x="4325749" y="3532205"/>
            <a:ext cx="352803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0" name="Text Placeholder 11">
            <a:extLst>
              <a:ext uri="{FF2B5EF4-FFF2-40B4-BE49-F238E27FC236}">
                <a16:creationId xmlns:a16="http://schemas.microsoft.com/office/drawing/2014/main" id="{25E45DFB-3F74-413C-840C-C77358A01D7D}"/>
              </a:ext>
            </a:extLst>
          </p:cNvPr>
          <p:cNvSpPr>
            <a:spLocks noGrp="1"/>
          </p:cNvSpPr>
          <p:nvPr>
            <p:ph type="body" sz="quarter" idx="25"/>
          </p:nvPr>
        </p:nvSpPr>
        <p:spPr bwMode="gray">
          <a:xfrm>
            <a:off x="8381696" y="3532205"/>
            <a:ext cx="354677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12C3E05B-F4DE-48A5-96D0-3C4010D5B8F8}"/>
              </a:ext>
            </a:extLst>
          </p:cNvPr>
          <p:cNvSpPr>
            <a:spLocks noGrp="1"/>
          </p:cNvSpPr>
          <p:nvPr>
            <p:ph sz="quarter" idx="26"/>
          </p:nvPr>
        </p:nvSpPr>
        <p:spPr bwMode="gray">
          <a:xfrm>
            <a:off x="4325750" y="3903424"/>
            <a:ext cx="3528034"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Content Placeholder 3">
            <a:extLst>
              <a:ext uri="{FF2B5EF4-FFF2-40B4-BE49-F238E27FC236}">
                <a16:creationId xmlns:a16="http://schemas.microsoft.com/office/drawing/2014/main" id="{732C4B7D-BBBD-47FD-B2B2-17406547E1D4}"/>
              </a:ext>
            </a:extLst>
          </p:cNvPr>
          <p:cNvSpPr>
            <a:spLocks noGrp="1"/>
          </p:cNvSpPr>
          <p:nvPr>
            <p:ph sz="quarter" idx="27"/>
          </p:nvPr>
        </p:nvSpPr>
        <p:spPr bwMode="gray">
          <a:xfrm>
            <a:off x="8381697" y="3903424"/>
            <a:ext cx="354677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991CCDC2-331B-485D-A908-198D803BF9B8}"/>
              </a:ext>
            </a:extLst>
          </p:cNvPr>
          <p:cNvSpPr>
            <a:spLocks noGrp="1"/>
          </p:cNvSpPr>
          <p:nvPr>
            <p:ph sz="quarter" idx="28"/>
          </p:nvPr>
        </p:nvSpPr>
        <p:spPr bwMode="gray">
          <a:xfrm>
            <a:off x="263524" y="3903424"/>
            <a:ext cx="352821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6">
            <a:extLst>
              <a:ext uri="{FF2B5EF4-FFF2-40B4-BE49-F238E27FC236}">
                <a16:creationId xmlns:a16="http://schemas.microsoft.com/office/drawing/2014/main" id="{FF461397-9E3E-4AF0-993E-CDCD014A8749}"/>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8" name="Content Placeholder 6">
            <a:extLst>
              <a:ext uri="{FF2B5EF4-FFF2-40B4-BE49-F238E27FC236}">
                <a16:creationId xmlns:a16="http://schemas.microsoft.com/office/drawing/2014/main" id="{A6A7DFB3-349A-4DAD-B217-CF4EC389CA56}"/>
              </a:ext>
            </a:extLst>
          </p:cNvPr>
          <p:cNvSpPr>
            <a:spLocks noGrp="1"/>
          </p:cNvSpPr>
          <p:nvPr>
            <p:ph sz="quarter" idx="44" hasCustomPrompt="1"/>
          </p:nvPr>
        </p:nvSpPr>
        <p:spPr>
          <a:xfrm>
            <a:off x="432556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9" name="Content Placeholder 6">
            <a:extLst>
              <a:ext uri="{FF2B5EF4-FFF2-40B4-BE49-F238E27FC236}">
                <a16:creationId xmlns:a16="http://schemas.microsoft.com/office/drawing/2014/main" id="{8F31884C-A4A7-4688-ACCF-FD03ED05AA24}"/>
              </a:ext>
            </a:extLst>
          </p:cNvPr>
          <p:cNvSpPr>
            <a:spLocks noGrp="1"/>
          </p:cNvSpPr>
          <p:nvPr>
            <p:ph sz="quarter" idx="45" hasCustomPrompt="1"/>
          </p:nvPr>
        </p:nvSpPr>
        <p:spPr>
          <a:xfrm>
            <a:off x="8381692"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2" name="Picture Placeholder 24">
            <a:extLst>
              <a:ext uri="{FF2B5EF4-FFF2-40B4-BE49-F238E27FC236}">
                <a16:creationId xmlns:a16="http://schemas.microsoft.com/office/drawing/2014/main" id="{AC344F38-9189-4DF0-B7AA-36D855DF2664}"/>
              </a:ext>
            </a:extLst>
          </p:cNvPr>
          <p:cNvSpPr>
            <a:spLocks noGrp="1"/>
          </p:cNvSpPr>
          <p:nvPr>
            <p:ph type="pic" sz="quarter" idx="33" hasCustomPrompt="1"/>
          </p:nvPr>
        </p:nvSpPr>
        <p:spPr>
          <a:xfrm>
            <a:off x="264913" y="3416161"/>
            <a:ext cx="3528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88A8D72B-481C-4915-BDD5-84F33CD0D326}"/>
              </a:ext>
            </a:extLst>
          </p:cNvPr>
          <p:cNvSpPr>
            <a:spLocks noGrp="1"/>
          </p:cNvSpPr>
          <p:nvPr>
            <p:ph type="pic" sz="quarter" idx="34" hasCustomPrompt="1"/>
          </p:nvPr>
        </p:nvSpPr>
        <p:spPr>
          <a:xfrm>
            <a:off x="4325785" y="3416161"/>
            <a:ext cx="3528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BCB47C-BD27-4922-A21C-D0A18902CEE2}"/>
              </a:ext>
            </a:extLst>
          </p:cNvPr>
          <p:cNvSpPr>
            <a:spLocks noGrp="1"/>
          </p:cNvSpPr>
          <p:nvPr>
            <p:ph type="pic" sz="quarter" idx="46" hasCustomPrompt="1"/>
          </p:nvPr>
        </p:nvSpPr>
        <p:spPr>
          <a:xfrm>
            <a:off x="8400475" y="3416161"/>
            <a:ext cx="3528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A74342C-ADC8-4817-82CE-5162113198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FB2ADC8B-0840-412C-9EF7-4083C01225C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4960201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4) &amp; Content (4) &amp; Numbers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1" name="Text Placeholder 11">
            <a:extLst>
              <a:ext uri="{FF2B5EF4-FFF2-40B4-BE49-F238E27FC236}">
                <a16:creationId xmlns:a16="http://schemas.microsoft.com/office/drawing/2014/main" id="{D1D57BDC-6E92-486A-AE2C-5DDC13E1D23C}"/>
              </a:ext>
            </a:extLst>
          </p:cNvPr>
          <p:cNvSpPr>
            <a:spLocks noGrp="1"/>
          </p:cNvSpPr>
          <p:nvPr>
            <p:ph type="body" sz="quarter" idx="26"/>
          </p:nvPr>
        </p:nvSpPr>
        <p:spPr bwMode="gray">
          <a:xfrm>
            <a:off x="26352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2" name="Content Placeholder 3">
            <a:extLst>
              <a:ext uri="{FF2B5EF4-FFF2-40B4-BE49-F238E27FC236}">
                <a16:creationId xmlns:a16="http://schemas.microsoft.com/office/drawing/2014/main" id="{02392784-44EE-4314-84BD-B868C1661DD3}"/>
              </a:ext>
            </a:extLst>
          </p:cNvPr>
          <p:cNvSpPr>
            <a:spLocks noGrp="1"/>
          </p:cNvSpPr>
          <p:nvPr>
            <p:ph sz="quarter" idx="28"/>
          </p:nvPr>
        </p:nvSpPr>
        <p:spPr bwMode="gray">
          <a:xfrm>
            <a:off x="26352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1">
            <a:extLst>
              <a:ext uri="{FF2B5EF4-FFF2-40B4-BE49-F238E27FC236}">
                <a16:creationId xmlns:a16="http://schemas.microsoft.com/office/drawing/2014/main" id="{3D96C7B1-1BCB-4F43-BFC8-1399F3D13547}"/>
              </a:ext>
            </a:extLst>
          </p:cNvPr>
          <p:cNvSpPr>
            <a:spLocks noGrp="1"/>
          </p:cNvSpPr>
          <p:nvPr>
            <p:ph type="body" sz="quarter" idx="29"/>
          </p:nvPr>
        </p:nvSpPr>
        <p:spPr bwMode="gray">
          <a:xfrm>
            <a:off x="3251841"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4" name="Content Placeholder 3">
            <a:extLst>
              <a:ext uri="{FF2B5EF4-FFF2-40B4-BE49-F238E27FC236}">
                <a16:creationId xmlns:a16="http://schemas.microsoft.com/office/drawing/2014/main" id="{CDAC2527-DFB4-4638-8DCD-E04B936CE13D}"/>
              </a:ext>
            </a:extLst>
          </p:cNvPr>
          <p:cNvSpPr>
            <a:spLocks noGrp="1"/>
          </p:cNvSpPr>
          <p:nvPr>
            <p:ph sz="quarter" idx="30"/>
          </p:nvPr>
        </p:nvSpPr>
        <p:spPr bwMode="gray">
          <a:xfrm>
            <a:off x="3251841"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11">
            <a:extLst>
              <a:ext uri="{FF2B5EF4-FFF2-40B4-BE49-F238E27FC236}">
                <a16:creationId xmlns:a16="http://schemas.microsoft.com/office/drawing/2014/main" id="{AB5DAA13-2760-45CC-A6EC-7BEB802406FC}"/>
              </a:ext>
            </a:extLst>
          </p:cNvPr>
          <p:cNvSpPr>
            <a:spLocks noGrp="1"/>
          </p:cNvSpPr>
          <p:nvPr>
            <p:ph type="body" sz="quarter" idx="31"/>
          </p:nvPr>
        </p:nvSpPr>
        <p:spPr bwMode="gray">
          <a:xfrm>
            <a:off x="6240158"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6" name="Content Placeholder 3">
            <a:extLst>
              <a:ext uri="{FF2B5EF4-FFF2-40B4-BE49-F238E27FC236}">
                <a16:creationId xmlns:a16="http://schemas.microsoft.com/office/drawing/2014/main" id="{8E59A62E-84C3-48BA-868C-E3454A6916E1}"/>
              </a:ext>
            </a:extLst>
          </p:cNvPr>
          <p:cNvSpPr>
            <a:spLocks noGrp="1"/>
          </p:cNvSpPr>
          <p:nvPr>
            <p:ph sz="quarter" idx="32"/>
          </p:nvPr>
        </p:nvSpPr>
        <p:spPr bwMode="gray">
          <a:xfrm>
            <a:off x="6240158"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1">
            <a:extLst>
              <a:ext uri="{FF2B5EF4-FFF2-40B4-BE49-F238E27FC236}">
                <a16:creationId xmlns:a16="http://schemas.microsoft.com/office/drawing/2014/main" id="{79BBCBA5-D7D9-4D52-8F30-668C4D95A73A}"/>
              </a:ext>
            </a:extLst>
          </p:cNvPr>
          <p:cNvSpPr>
            <a:spLocks noGrp="1"/>
          </p:cNvSpPr>
          <p:nvPr>
            <p:ph type="body" sz="quarter" idx="33"/>
          </p:nvPr>
        </p:nvSpPr>
        <p:spPr bwMode="gray">
          <a:xfrm>
            <a:off x="922847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8" name="Content Placeholder 3">
            <a:extLst>
              <a:ext uri="{FF2B5EF4-FFF2-40B4-BE49-F238E27FC236}">
                <a16:creationId xmlns:a16="http://schemas.microsoft.com/office/drawing/2014/main" id="{F2921E8B-05BF-434D-A65F-66946D72EAE7}"/>
              </a:ext>
            </a:extLst>
          </p:cNvPr>
          <p:cNvSpPr>
            <a:spLocks noGrp="1"/>
          </p:cNvSpPr>
          <p:nvPr>
            <p:ph sz="quarter" idx="34"/>
          </p:nvPr>
        </p:nvSpPr>
        <p:spPr bwMode="gray">
          <a:xfrm>
            <a:off x="922847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6">
            <a:extLst>
              <a:ext uri="{FF2B5EF4-FFF2-40B4-BE49-F238E27FC236}">
                <a16:creationId xmlns:a16="http://schemas.microsoft.com/office/drawing/2014/main" id="{D4A65557-9CD2-406D-8B52-6943070AE0AB}"/>
              </a:ext>
            </a:extLst>
          </p:cNvPr>
          <p:cNvSpPr>
            <a:spLocks noGrp="1"/>
          </p:cNvSpPr>
          <p:nvPr>
            <p:ph sz="quarter" idx="44" hasCustomPrompt="1"/>
          </p:nvPr>
        </p:nvSpPr>
        <p:spPr>
          <a:xfrm>
            <a:off x="325184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018F2D4F-C26A-4C5E-A29A-571528EABD05}"/>
              </a:ext>
            </a:extLst>
          </p:cNvPr>
          <p:cNvSpPr>
            <a:spLocks noGrp="1"/>
          </p:cNvSpPr>
          <p:nvPr>
            <p:ph sz="quarter" idx="45" hasCustomPrompt="1"/>
          </p:nvPr>
        </p:nvSpPr>
        <p:spPr>
          <a:xfrm>
            <a:off x="624015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1" name="Content Placeholder 6">
            <a:extLst>
              <a:ext uri="{FF2B5EF4-FFF2-40B4-BE49-F238E27FC236}">
                <a16:creationId xmlns:a16="http://schemas.microsoft.com/office/drawing/2014/main" id="{6F08678E-73C5-4F03-9E09-85D20BD9B99F}"/>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2" name="Content Placeholder 6">
            <a:extLst>
              <a:ext uri="{FF2B5EF4-FFF2-40B4-BE49-F238E27FC236}">
                <a16:creationId xmlns:a16="http://schemas.microsoft.com/office/drawing/2014/main" id="{38A6D437-EBE7-487A-A3B0-DE8D773F65CB}"/>
              </a:ext>
            </a:extLst>
          </p:cNvPr>
          <p:cNvSpPr>
            <a:spLocks noGrp="1"/>
          </p:cNvSpPr>
          <p:nvPr>
            <p:ph sz="quarter" idx="46" hasCustomPrompt="1"/>
          </p:nvPr>
        </p:nvSpPr>
        <p:spPr>
          <a:xfrm>
            <a:off x="922847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2" name="Picture Placeholder 24">
            <a:extLst>
              <a:ext uri="{FF2B5EF4-FFF2-40B4-BE49-F238E27FC236}">
                <a16:creationId xmlns:a16="http://schemas.microsoft.com/office/drawing/2014/main" id="{296EF94D-388C-4665-A879-39D6F7DC9D27}"/>
              </a:ext>
            </a:extLst>
          </p:cNvPr>
          <p:cNvSpPr>
            <a:spLocks noGrp="1"/>
          </p:cNvSpPr>
          <p:nvPr>
            <p:ph type="pic" sz="quarter" idx="47" hasCustomPrompt="1"/>
          </p:nvPr>
        </p:nvSpPr>
        <p:spPr>
          <a:xfrm>
            <a:off x="264913" y="3416161"/>
            <a:ext cx="2700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C64195CF-267F-41D7-B6B2-0AB7B5AC3077}"/>
              </a:ext>
            </a:extLst>
          </p:cNvPr>
          <p:cNvSpPr>
            <a:spLocks noGrp="1"/>
          </p:cNvSpPr>
          <p:nvPr>
            <p:ph type="pic" sz="quarter" idx="48" hasCustomPrompt="1"/>
          </p:nvPr>
        </p:nvSpPr>
        <p:spPr>
          <a:xfrm>
            <a:off x="3252767" y="3416161"/>
            <a:ext cx="2700000" cy="28800"/>
          </a:xfrm>
          <a:solidFill>
            <a:schemeClr val="tx2"/>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6A6F9F34-D8F3-431A-AEF8-83B51A0E743A}"/>
              </a:ext>
            </a:extLst>
          </p:cNvPr>
          <p:cNvSpPr>
            <a:spLocks noGrp="1"/>
          </p:cNvSpPr>
          <p:nvPr>
            <p:ph type="pic" sz="quarter" idx="49" hasCustomPrompt="1"/>
          </p:nvPr>
        </p:nvSpPr>
        <p:spPr>
          <a:xfrm>
            <a:off x="6240621" y="3416161"/>
            <a:ext cx="2700000" cy="28800"/>
          </a:xfrm>
          <a:solidFill>
            <a:schemeClr val="tx2"/>
          </a:solidFill>
          <a:ln>
            <a:noFill/>
          </a:ln>
        </p:spPr>
        <p:txBody>
          <a:bodyPr/>
          <a:lstStyle>
            <a:lvl1pPr>
              <a:defRPr sz="100"/>
            </a:lvl1pPr>
          </a:lstStyle>
          <a:p>
            <a:r>
              <a:rPr lang="en-US" dirty="0"/>
              <a:t>.</a:t>
            </a:r>
          </a:p>
        </p:txBody>
      </p:sp>
      <p:sp>
        <p:nvSpPr>
          <p:cNvPr id="40" name="Picture Placeholder 24">
            <a:extLst>
              <a:ext uri="{FF2B5EF4-FFF2-40B4-BE49-F238E27FC236}">
                <a16:creationId xmlns:a16="http://schemas.microsoft.com/office/drawing/2014/main" id="{02A1C442-43C5-493B-90AD-3182C4447FAB}"/>
              </a:ext>
            </a:extLst>
          </p:cNvPr>
          <p:cNvSpPr>
            <a:spLocks noGrp="1"/>
          </p:cNvSpPr>
          <p:nvPr>
            <p:ph type="pic" sz="quarter" idx="50" hasCustomPrompt="1"/>
          </p:nvPr>
        </p:nvSpPr>
        <p:spPr>
          <a:xfrm>
            <a:off x="9228475" y="3416161"/>
            <a:ext cx="2700000" cy="28800"/>
          </a:xfrm>
          <a:solidFill>
            <a:schemeClr val="tx2"/>
          </a:solidFill>
          <a:ln>
            <a:noFill/>
          </a:ln>
        </p:spPr>
        <p:txBody>
          <a:bodyPr/>
          <a:lstStyle>
            <a:lvl1pPr>
              <a:defRPr sz="100"/>
            </a:lvl1pPr>
          </a:lstStyle>
          <a:p>
            <a:r>
              <a:rPr lang="en-US" dirty="0"/>
              <a:t>.</a:t>
            </a:r>
          </a:p>
        </p:txBody>
      </p:sp>
      <p:sp>
        <p:nvSpPr>
          <p:cNvPr id="24" name="Title 1">
            <a:extLst>
              <a:ext uri="{FF2B5EF4-FFF2-40B4-BE49-F238E27FC236}">
                <a16:creationId xmlns:a16="http://schemas.microsoft.com/office/drawing/2014/main" id="{9F5DB350-91E1-4DA9-BF69-38FC41505E6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3" name="TextBox 22">
            <a:extLst>
              <a:ext uri="{FF2B5EF4-FFF2-40B4-BE49-F238E27FC236}">
                <a16:creationId xmlns:a16="http://schemas.microsoft.com/office/drawing/2014/main" id="{84CD2498-8C02-4783-9BC4-21C0A5585C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0820873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3) &amp; Content (6)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7" name="Text Placeholder 11">
            <a:extLst>
              <a:ext uri="{FF2B5EF4-FFF2-40B4-BE49-F238E27FC236}">
                <a16:creationId xmlns:a16="http://schemas.microsoft.com/office/drawing/2014/main" id="{EBB36A58-C548-4E9E-85C3-DEB5102C5138}"/>
              </a:ext>
            </a:extLst>
          </p:cNvPr>
          <p:cNvSpPr>
            <a:spLocks noGrp="1"/>
          </p:cNvSpPr>
          <p:nvPr>
            <p:ph type="body" sz="quarter" idx="25"/>
          </p:nvPr>
        </p:nvSpPr>
        <p:spPr bwMode="gray">
          <a:xfrm>
            <a:off x="1787157" y="4985012"/>
            <a:ext cx="18680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8" name="Text Placeholder 11">
            <a:extLst>
              <a:ext uri="{FF2B5EF4-FFF2-40B4-BE49-F238E27FC236}">
                <a16:creationId xmlns:a16="http://schemas.microsoft.com/office/drawing/2014/main" id="{A8E13FBB-E82B-48DF-885F-E6FC647B2E9F}"/>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9" name="Text Placeholder 11">
            <a:extLst>
              <a:ext uri="{FF2B5EF4-FFF2-40B4-BE49-F238E27FC236}">
                <a16:creationId xmlns:a16="http://schemas.microsoft.com/office/drawing/2014/main" id="{BEE4DB48-EE10-4614-9031-A00AE1B5E196}"/>
              </a:ext>
            </a:extLst>
          </p:cNvPr>
          <p:cNvSpPr>
            <a:spLocks noGrp="1"/>
          </p:cNvSpPr>
          <p:nvPr>
            <p:ph type="body" sz="quarter" idx="24"/>
          </p:nvPr>
        </p:nvSpPr>
        <p:spPr bwMode="gray">
          <a:xfrm>
            <a:off x="1770499" y="3240301"/>
            <a:ext cx="18786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0" name="Content Placeholder 3">
            <a:extLst>
              <a:ext uri="{FF2B5EF4-FFF2-40B4-BE49-F238E27FC236}">
                <a16:creationId xmlns:a16="http://schemas.microsoft.com/office/drawing/2014/main" id="{65119589-6F57-4A69-9736-D33271CF00E2}"/>
              </a:ext>
            </a:extLst>
          </p:cNvPr>
          <p:cNvSpPr>
            <a:spLocks noGrp="1"/>
          </p:cNvSpPr>
          <p:nvPr>
            <p:ph sz="quarter" idx="26"/>
          </p:nvPr>
        </p:nvSpPr>
        <p:spPr bwMode="gray">
          <a:xfrm>
            <a:off x="1770502" y="1844826"/>
            <a:ext cx="1878630"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628A1FB3-6503-43D5-9169-34BFEED09C8F}"/>
              </a:ext>
            </a:extLst>
          </p:cNvPr>
          <p:cNvSpPr>
            <a:spLocks noGrp="1"/>
          </p:cNvSpPr>
          <p:nvPr>
            <p:ph sz="quarter" idx="27"/>
          </p:nvPr>
        </p:nvSpPr>
        <p:spPr bwMode="gray">
          <a:xfrm>
            <a:off x="1770502" y="3600531"/>
            <a:ext cx="1878630"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2" name="Content Placeholder 3">
            <a:extLst>
              <a:ext uri="{FF2B5EF4-FFF2-40B4-BE49-F238E27FC236}">
                <a16:creationId xmlns:a16="http://schemas.microsoft.com/office/drawing/2014/main" id="{1C5AA962-6BDD-4F47-9221-9D1520C30F36}"/>
              </a:ext>
            </a:extLst>
          </p:cNvPr>
          <p:cNvSpPr>
            <a:spLocks noGrp="1"/>
          </p:cNvSpPr>
          <p:nvPr>
            <p:ph sz="quarter" idx="28"/>
          </p:nvPr>
        </p:nvSpPr>
        <p:spPr bwMode="gray">
          <a:xfrm>
            <a:off x="1770502" y="5362908"/>
            <a:ext cx="1878630" cy="982330"/>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48" name="Content Placeholder 3">
            <a:extLst>
              <a:ext uri="{FF2B5EF4-FFF2-40B4-BE49-F238E27FC236}">
                <a16:creationId xmlns:a16="http://schemas.microsoft.com/office/drawing/2014/main" id="{2F992E05-4AC2-4005-9AA5-948676B96ADD}"/>
              </a:ext>
            </a:extLst>
          </p:cNvPr>
          <p:cNvSpPr>
            <a:spLocks noGrp="1"/>
          </p:cNvSpPr>
          <p:nvPr>
            <p:ph sz="quarter" idx="29"/>
          </p:nvPr>
        </p:nvSpPr>
        <p:spPr bwMode="gray">
          <a:xfrm>
            <a:off x="3921690" y="1376172"/>
            <a:ext cx="8006785"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Content Placeholder 3">
            <a:extLst>
              <a:ext uri="{FF2B5EF4-FFF2-40B4-BE49-F238E27FC236}">
                <a16:creationId xmlns:a16="http://schemas.microsoft.com/office/drawing/2014/main" id="{C7D8B73D-DFFB-4564-9913-1F4A91652E6B}"/>
              </a:ext>
            </a:extLst>
          </p:cNvPr>
          <p:cNvSpPr>
            <a:spLocks noGrp="1"/>
          </p:cNvSpPr>
          <p:nvPr>
            <p:ph sz="quarter" idx="30"/>
          </p:nvPr>
        </p:nvSpPr>
        <p:spPr bwMode="gray">
          <a:xfrm>
            <a:off x="3921690" y="3125397"/>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3">
            <a:extLst>
              <a:ext uri="{FF2B5EF4-FFF2-40B4-BE49-F238E27FC236}">
                <a16:creationId xmlns:a16="http://schemas.microsoft.com/office/drawing/2014/main" id="{26FC5483-9CF4-4306-8EF5-D9A805A0E36F}"/>
              </a:ext>
            </a:extLst>
          </p:cNvPr>
          <p:cNvSpPr>
            <a:spLocks noGrp="1"/>
          </p:cNvSpPr>
          <p:nvPr>
            <p:ph sz="quarter" idx="31"/>
          </p:nvPr>
        </p:nvSpPr>
        <p:spPr bwMode="gray">
          <a:xfrm>
            <a:off x="3921690" y="4887774"/>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a:extLst>
              <a:ext uri="{FF2B5EF4-FFF2-40B4-BE49-F238E27FC236}">
                <a16:creationId xmlns:a16="http://schemas.microsoft.com/office/drawing/2014/main" id="{DCC4896F-69DF-4D11-A491-DA33D9164972}"/>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0" name="Content Placeholder 6">
            <a:extLst>
              <a:ext uri="{FF2B5EF4-FFF2-40B4-BE49-F238E27FC236}">
                <a16:creationId xmlns:a16="http://schemas.microsoft.com/office/drawing/2014/main" id="{5A29EB00-5838-45B7-BA3A-198B03500529}"/>
              </a:ext>
            </a:extLst>
          </p:cNvPr>
          <p:cNvSpPr>
            <a:spLocks noGrp="1"/>
          </p:cNvSpPr>
          <p:nvPr>
            <p:ph sz="quarter" idx="44" hasCustomPrompt="1"/>
          </p:nvPr>
        </p:nvSpPr>
        <p:spPr>
          <a:xfrm>
            <a:off x="276908" y="3132069"/>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41" name="Content Placeholder 6">
            <a:extLst>
              <a:ext uri="{FF2B5EF4-FFF2-40B4-BE49-F238E27FC236}">
                <a16:creationId xmlns:a16="http://schemas.microsoft.com/office/drawing/2014/main" id="{FC50032A-194E-4086-A0FB-0D581FA9C5E7}"/>
              </a:ext>
            </a:extLst>
          </p:cNvPr>
          <p:cNvSpPr>
            <a:spLocks noGrp="1"/>
          </p:cNvSpPr>
          <p:nvPr>
            <p:ph sz="quarter" idx="45" hasCustomPrompt="1"/>
          </p:nvPr>
        </p:nvSpPr>
        <p:spPr>
          <a:xfrm>
            <a:off x="276908" y="488777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3" name="Picture Placeholder 24">
            <a:extLst>
              <a:ext uri="{FF2B5EF4-FFF2-40B4-BE49-F238E27FC236}">
                <a16:creationId xmlns:a16="http://schemas.microsoft.com/office/drawing/2014/main" id="{335E44AA-B43E-4F52-814F-98C557DA0881}"/>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44" name="Picture Placeholder 24">
            <a:extLst>
              <a:ext uri="{FF2B5EF4-FFF2-40B4-BE49-F238E27FC236}">
                <a16:creationId xmlns:a16="http://schemas.microsoft.com/office/drawing/2014/main" id="{F0C6338A-A71B-4CAC-AF5B-74478A59D15D}"/>
              </a:ext>
            </a:extLst>
          </p:cNvPr>
          <p:cNvSpPr>
            <a:spLocks noGrp="1"/>
          </p:cNvSpPr>
          <p:nvPr>
            <p:ph type="pic" sz="quarter" idx="36" hasCustomPrompt="1"/>
          </p:nvPr>
        </p:nvSpPr>
        <p:spPr>
          <a:xfrm>
            <a:off x="1777133" y="3128036"/>
            <a:ext cx="1872000" cy="28800"/>
          </a:xfrm>
          <a:solidFill>
            <a:schemeClr val="tx1"/>
          </a:solidFill>
          <a:ln>
            <a:noFill/>
          </a:ln>
        </p:spPr>
        <p:txBody>
          <a:bodyPr/>
          <a:lstStyle>
            <a:lvl1pPr>
              <a:defRPr sz="100"/>
            </a:lvl1pPr>
          </a:lstStyle>
          <a:p>
            <a:r>
              <a:rPr lang="en-US" dirty="0"/>
              <a:t>.</a:t>
            </a:r>
          </a:p>
        </p:txBody>
      </p:sp>
      <p:sp>
        <p:nvSpPr>
          <p:cNvPr id="45" name="Picture Placeholder 24">
            <a:extLst>
              <a:ext uri="{FF2B5EF4-FFF2-40B4-BE49-F238E27FC236}">
                <a16:creationId xmlns:a16="http://schemas.microsoft.com/office/drawing/2014/main" id="{2C43BC57-4FA2-4A87-9028-F10631A3AE13}"/>
              </a:ext>
            </a:extLst>
          </p:cNvPr>
          <p:cNvSpPr>
            <a:spLocks noGrp="1"/>
          </p:cNvSpPr>
          <p:nvPr>
            <p:ph type="pic" sz="quarter" idx="37" hasCustomPrompt="1"/>
          </p:nvPr>
        </p:nvSpPr>
        <p:spPr>
          <a:xfrm>
            <a:off x="1777133" y="4873374"/>
            <a:ext cx="1872000" cy="28800"/>
          </a:xfrm>
          <a:solidFill>
            <a:schemeClr val="accent4"/>
          </a:solidFill>
          <a:ln>
            <a:noFill/>
          </a:ln>
        </p:spPr>
        <p:txBody>
          <a:bodyPr/>
          <a:lstStyle>
            <a:lvl1pPr>
              <a:defRPr sz="100"/>
            </a:lvl1pPr>
          </a:lstStyle>
          <a:p>
            <a:r>
              <a:rPr lang="en-US" dirty="0"/>
              <a:t>.</a:t>
            </a:r>
          </a:p>
        </p:txBody>
      </p:sp>
      <p:sp>
        <p:nvSpPr>
          <p:cNvPr id="22" name="Title 1">
            <a:extLst>
              <a:ext uri="{FF2B5EF4-FFF2-40B4-BE49-F238E27FC236}">
                <a16:creationId xmlns:a16="http://schemas.microsoft.com/office/drawing/2014/main" id="{69A314F6-1FEB-4F11-806C-E3D4AD539CE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TextBox 20">
            <a:extLst>
              <a:ext uri="{FF2B5EF4-FFF2-40B4-BE49-F238E27FC236}">
                <a16:creationId xmlns:a16="http://schemas.microsoft.com/office/drawing/2014/main" id="{03E06BB2-0B17-4D61-8854-91B28E71D3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2365739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2" name="Text Placeholder 11">
            <a:extLst>
              <a:ext uri="{FF2B5EF4-FFF2-40B4-BE49-F238E27FC236}">
                <a16:creationId xmlns:a16="http://schemas.microsoft.com/office/drawing/2014/main" id="{3A565005-F6E5-4BD3-9F5B-6AF58E8DE816}"/>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1" name="Text Placeholder 11">
            <a:extLst>
              <a:ext uri="{FF2B5EF4-FFF2-40B4-BE49-F238E27FC236}">
                <a16:creationId xmlns:a16="http://schemas.microsoft.com/office/drawing/2014/main" id="{E6444A91-ACC7-4CF8-9946-617E2C1A7C33}"/>
              </a:ext>
            </a:extLst>
          </p:cNvPr>
          <p:cNvSpPr>
            <a:spLocks noGrp="1"/>
          </p:cNvSpPr>
          <p:nvPr>
            <p:ph type="body" sz="quarter" idx="24"/>
          </p:nvPr>
        </p:nvSpPr>
        <p:spPr bwMode="gray">
          <a:xfrm>
            <a:off x="1777130" y="2972161"/>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4" name="Text Placeholder 11">
            <a:extLst>
              <a:ext uri="{FF2B5EF4-FFF2-40B4-BE49-F238E27FC236}">
                <a16:creationId xmlns:a16="http://schemas.microsoft.com/office/drawing/2014/main" id="{F9466146-4718-4169-BEFC-27BB664EE8E7}"/>
              </a:ext>
            </a:extLst>
          </p:cNvPr>
          <p:cNvSpPr>
            <a:spLocks noGrp="1"/>
          </p:cNvSpPr>
          <p:nvPr>
            <p:ph type="body" sz="quarter" idx="25"/>
          </p:nvPr>
        </p:nvSpPr>
        <p:spPr bwMode="gray">
          <a:xfrm>
            <a:off x="1775520" y="4400322"/>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7" name="Content Placeholder 3">
            <a:extLst>
              <a:ext uri="{FF2B5EF4-FFF2-40B4-BE49-F238E27FC236}">
                <a16:creationId xmlns:a16="http://schemas.microsoft.com/office/drawing/2014/main" id="{D0BB9BD1-AFA8-4777-BD7E-03C05346F0B8}"/>
              </a:ext>
            </a:extLst>
          </p:cNvPr>
          <p:cNvSpPr>
            <a:spLocks noGrp="1"/>
          </p:cNvSpPr>
          <p:nvPr>
            <p:ph sz="quarter" idx="38"/>
          </p:nvPr>
        </p:nvSpPr>
        <p:spPr bwMode="gray">
          <a:xfrm>
            <a:off x="3921690" y="1376363"/>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 name="Content Placeholder 3">
            <a:extLst>
              <a:ext uri="{FF2B5EF4-FFF2-40B4-BE49-F238E27FC236}">
                <a16:creationId xmlns:a16="http://schemas.microsoft.com/office/drawing/2014/main" id="{2F46FA40-89ED-483D-B576-C0B7126B3D16}"/>
              </a:ext>
            </a:extLst>
          </p:cNvPr>
          <p:cNvSpPr>
            <a:spLocks noGrp="1"/>
          </p:cNvSpPr>
          <p:nvPr>
            <p:ph sz="quarter" idx="39"/>
          </p:nvPr>
        </p:nvSpPr>
        <p:spPr bwMode="gray">
          <a:xfrm>
            <a:off x="3921690" y="2863928"/>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9" name="Content Placeholder 3">
            <a:extLst>
              <a:ext uri="{FF2B5EF4-FFF2-40B4-BE49-F238E27FC236}">
                <a16:creationId xmlns:a16="http://schemas.microsoft.com/office/drawing/2014/main" id="{D940D62B-2E1F-4339-B9F3-000831E52417}"/>
              </a:ext>
            </a:extLst>
          </p:cNvPr>
          <p:cNvSpPr>
            <a:spLocks noGrp="1"/>
          </p:cNvSpPr>
          <p:nvPr>
            <p:ph sz="quarter" idx="40"/>
          </p:nvPr>
        </p:nvSpPr>
        <p:spPr bwMode="gray">
          <a:xfrm>
            <a:off x="3921690" y="4303084"/>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6">
            <a:extLst>
              <a:ext uri="{FF2B5EF4-FFF2-40B4-BE49-F238E27FC236}">
                <a16:creationId xmlns:a16="http://schemas.microsoft.com/office/drawing/2014/main" id="{00B1F805-6796-4988-BDAC-995B3E05D34F}"/>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4" name="Content Placeholder 6">
            <a:extLst>
              <a:ext uri="{FF2B5EF4-FFF2-40B4-BE49-F238E27FC236}">
                <a16:creationId xmlns:a16="http://schemas.microsoft.com/office/drawing/2014/main" id="{8D88CFA7-09AB-4767-BF53-0124083462AB}"/>
              </a:ext>
            </a:extLst>
          </p:cNvPr>
          <p:cNvSpPr>
            <a:spLocks noGrp="1"/>
          </p:cNvSpPr>
          <p:nvPr>
            <p:ph sz="quarter" idx="44" hasCustomPrompt="1"/>
          </p:nvPr>
        </p:nvSpPr>
        <p:spPr>
          <a:xfrm>
            <a:off x="276908" y="286392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5" name="Content Placeholder 6">
            <a:extLst>
              <a:ext uri="{FF2B5EF4-FFF2-40B4-BE49-F238E27FC236}">
                <a16:creationId xmlns:a16="http://schemas.microsoft.com/office/drawing/2014/main" id="{019348E2-113B-47F8-A86B-A5A55F501F79}"/>
              </a:ext>
            </a:extLst>
          </p:cNvPr>
          <p:cNvSpPr>
            <a:spLocks noGrp="1"/>
          </p:cNvSpPr>
          <p:nvPr>
            <p:ph sz="quarter" idx="45" hasCustomPrompt="1"/>
          </p:nvPr>
        </p:nvSpPr>
        <p:spPr>
          <a:xfrm>
            <a:off x="276908" y="430308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6" name="Text Placeholder 7">
            <a:extLst>
              <a:ext uri="{FF2B5EF4-FFF2-40B4-BE49-F238E27FC236}">
                <a16:creationId xmlns:a16="http://schemas.microsoft.com/office/drawing/2014/main" id="{DD44EDD3-36EC-41BB-85BC-E402BF438967}"/>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7" name="Picture Placeholder 24">
            <a:extLst>
              <a:ext uri="{FF2B5EF4-FFF2-40B4-BE49-F238E27FC236}">
                <a16:creationId xmlns:a16="http://schemas.microsoft.com/office/drawing/2014/main" id="{432CA99F-AD39-4BEA-9808-5AF5E8DCD97E}"/>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48BB02C5-247F-42F1-96D2-25DBA425D172}"/>
              </a:ext>
            </a:extLst>
          </p:cNvPr>
          <p:cNvSpPr>
            <a:spLocks noGrp="1"/>
          </p:cNvSpPr>
          <p:nvPr>
            <p:ph type="pic" sz="quarter" idx="36" hasCustomPrompt="1"/>
          </p:nvPr>
        </p:nvSpPr>
        <p:spPr>
          <a:xfrm>
            <a:off x="1777133" y="2849528"/>
            <a:ext cx="1872000" cy="28800"/>
          </a:xfrm>
          <a:solidFill>
            <a:schemeClr val="tx1"/>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835005D8-4397-48A4-8DEE-0653C485F523}"/>
              </a:ext>
            </a:extLst>
          </p:cNvPr>
          <p:cNvSpPr>
            <a:spLocks noGrp="1"/>
          </p:cNvSpPr>
          <p:nvPr>
            <p:ph type="pic" sz="quarter" idx="37" hasCustomPrompt="1"/>
          </p:nvPr>
        </p:nvSpPr>
        <p:spPr>
          <a:xfrm>
            <a:off x="1777133" y="4290642"/>
            <a:ext cx="187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FBC9DADF-2DD6-49C8-B226-2EAE5C8E7E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Content Placeholder 3">
            <a:extLst>
              <a:ext uri="{FF2B5EF4-FFF2-40B4-BE49-F238E27FC236}">
                <a16:creationId xmlns:a16="http://schemas.microsoft.com/office/drawing/2014/main" id="{77463CE8-CEC7-491B-AEE7-C626E86D052E}"/>
              </a:ext>
            </a:extLst>
          </p:cNvPr>
          <p:cNvSpPr>
            <a:spLocks noGrp="1"/>
          </p:cNvSpPr>
          <p:nvPr>
            <p:ph sz="quarter" idx="26"/>
          </p:nvPr>
        </p:nvSpPr>
        <p:spPr bwMode="gray">
          <a:xfrm>
            <a:off x="1770502" y="1844826"/>
            <a:ext cx="1878630" cy="82583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19" name="Content Placeholder 3">
            <a:extLst>
              <a:ext uri="{FF2B5EF4-FFF2-40B4-BE49-F238E27FC236}">
                <a16:creationId xmlns:a16="http://schemas.microsoft.com/office/drawing/2014/main" id="{5E70668A-DC62-457E-BA02-26C28D66D891}"/>
              </a:ext>
            </a:extLst>
          </p:cNvPr>
          <p:cNvSpPr>
            <a:spLocks noGrp="1"/>
          </p:cNvSpPr>
          <p:nvPr>
            <p:ph sz="quarter" idx="27"/>
          </p:nvPr>
        </p:nvSpPr>
        <p:spPr bwMode="gray">
          <a:xfrm>
            <a:off x="1770502" y="3341643"/>
            <a:ext cx="1878630" cy="814843"/>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21" name="Content Placeholder 3">
            <a:extLst>
              <a:ext uri="{FF2B5EF4-FFF2-40B4-BE49-F238E27FC236}">
                <a16:creationId xmlns:a16="http://schemas.microsoft.com/office/drawing/2014/main" id="{203BC8E2-0A65-4017-BFCD-76D59EB45FE8}"/>
              </a:ext>
            </a:extLst>
          </p:cNvPr>
          <p:cNvSpPr>
            <a:spLocks noGrp="1"/>
          </p:cNvSpPr>
          <p:nvPr>
            <p:ph sz="quarter" idx="28"/>
          </p:nvPr>
        </p:nvSpPr>
        <p:spPr bwMode="gray">
          <a:xfrm>
            <a:off x="1770502" y="4767561"/>
            <a:ext cx="1878630" cy="827341"/>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TextBox 29">
            <a:extLst>
              <a:ext uri="{FF2B5EF4-FFF2-40B4-BE49-F238E27FC236}">
                <a16:creationId xmlns:a16="http://schemas.microsoft.com/office/drawing/2014/main" id="{C658819D-4785-4A7D-89CC-5723A1AC2FA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5669951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4.1) &amp; Content (4.1) &amp; Numbers (4.1)">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8" name="Text Placeholder 11">
            <a:extLst>
              <a:ext uri="{FF2B5EF4-FFF2-40B4-BE49-F238E27FC236}">
                <a16:creationId xmlns:a16="http://schemas.microsoft.com/office/drawing/2014/main" id="{BF68FEBD-BEFC-4726-874B-6289F0616A06}"/>
              </a:ext>
            </a:extLst>
          </p:cNvPr>
          <p:cNvSpPr>
            <a:spLocks noGrp="1"/>
          </p:cNvSpPr>
          <p:nvPr>
            <p:ph type="body" sz="quarter" idx="26"/>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2" name="Text Placeholder 11">
            <a:extLst>
              <a:ext uri="{FF2B5EF4-FFF2-40B4-BE49-F238E27FC236}">
                <a16:creationId xmlns:a16="http://schemas.microsoft.com/office/drawing/2014/main" id="{092CBB90-B3D5-45EB-A5C7-4055E1FF503F}"/>
              </a:ext>
            </a:extLst>
          </p:cNvPr>
          <p:cNvSpPr>
            <a:spLocks noGrp="1"/>
          </p:cNvSpPr>
          <p:nvPr>
            <p:ph type="body" sz="quarter" idx="39"/>
          </p:nvPr>
        </p:nvSpPr>
        <p:spPr bwMode="gray">
          <a:xfrm>
            <a:off x="1770501" y="280537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4" name="Text Placeholder 11">
            <a:extLst>
              <a:ext uri="{FF2B5EF4-FFF2-40B4-BE49-F238E27FC236}">
                <a16:creationId xmlns:a16="http://schemas.microsoft.com/office/drawing/2014/main" id="{728B220A-6603-4016-8181-30353C6AE4C9}"/>
              </a:ext>
            </a:extLst>
          </p:cNvPr>
          <p:cNvSpPr>
            <a:spLocks noGrp="1"/>
          </p:cNvSpPr>
          <p:nvPr>
            <p:ph type="body" sz="quarter" idx="40"/>
          </p:nvPr>
        </p:nvSpPr>
        <p:spPr bwMode="gray">
          <a:xfrm>
            <a:off x="1770501" y="4122968"/>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2" name="Text Placeholder 11">
            <a:extLst>
              <a:ext uri="{FF2B5EF4-FFF2-40B4-BE49-F238E27FC236}">
                <a16:creationId xmlns:a16="http://schemas.microsoft.com/office/drawing/2014/main" id="{E30EC2DD-1F4A-4356-9646-C28E53D7970A}"/>
              </a:ext>
            </a:extLst>
          </p:cNvPr>
          <p:cNvSpPr>
            <a:spLocks noGrp="1"/>
          </p:cNvSpPr>
          <p:nvPr>
            <p:ph type="body" sz="quarter" idx="41"/>
          </p:nvPr>
        </p:nvSpPr>
        <p:spPr bwMode="gray">
          <a:xfrm>
            <a:off x="1770501" y="5443614"/>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9" name="Content Placeholder 3">
            <a:extLst>
              <a:ext uri="{FF2B5EF4-FFF2-40B4-BE49-F238E27FC236}">
                <a16:creationId xmlns:a16="http://schemas.microsoft.com/office/drawing/2014/main" id="{CFBBB2FF-A24B-4F09-BA72-DC718D4331B3}"/>
              </a:ext>
            </a:extLst>
          </p:cNvPr>
          <p:cNvSpPr>
            <a:spLocks noGrp="1"/>
          </p:cNvSpPr>
          <p:nvPr>
            <p:ph sz="quarter" idx="38"/>
          </p:nvPr>
        </p:nvSpPr>
        <p:spPr bwMode="gray">
          <a:xfrm>
            <a:off x="3921690" y="270508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0" name="Content Placeholder 3">
            <a:extLst>
              <a:ext uri="{FF2B5EF4-FFF2-40B4-BE49-F238E27FC236}">
                <a16:creationId xmlns:a16="http://schemas.microsoft.com/office/drawing/2014/main" id="{CB993417-83D5-41F8-BAF9-2986F007C1C6}"/>
              </a:ext>
            </a:extLst>
          </p:cNvPr>
          <p:cNvSpPr>
            <a:spLocks noGrp="1"/>
          </p:cNvSpPr>
          <p:nvPr>
            <p:ph sz="quarter" idx="45"/>
          </p:nvPr>
        </p:nvSpPr>
        <p:spPr bwMode="gray">
          <a:xfrm>
            <a:off x="3921690" y="1376363"/>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1" name="Content Placeholder 3">
            <a:extLst>
              <a:ext uri="{FF2B5EF4-FFF2-40B4-BE49-F238E27FC236}">
                <a16:creationId xmlns:a16="http://schemas.microsoft.com/office/drawing/2014/main" id="{8152D743-82D2-45BC-9D72-C38ED8D00974}"/>
              </a:ext>
            </a:extLst>
          </p:cNvPr>
          <p:cNvSpPr>
            <a:spLocks noGrp="1"/>
          </p:cNvSpPr>
          <p:nvPr>
            <p:ph sz="quarter" idx="46"/>
          </p:nvPr>
        </p:nvSpPr>
        <p:spPr bwMode="gray">
          <a:xfrm>
            <a:off x="3921690" y="4025732"/>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2" name="Content Placeholder 3">
            <a:extLst>
              <a:ext uri="{FF2B5EF4-FFF2-40B4-BE49-F238E27FC236}">
                <a16:creationId xmlns:a16="http://schemas.microsoft.com/office/drawing/2014/main" id="{9C85D89A-0FCA-434E-8A47-ABFF684F433A}"/>
              </a:ext>
            </a:extLst>
          </p:cNvPr>
          <p:cNvSpPr>
            <a:spLocks noGrp="1"/>
          </p:cNvSpPr>
          <p:nvPr>
            <p:ph sz="quarter" idx="47"/>
          </p:nvPr>
        </p:nvSpPr>
        <p:spPr bwMode="gray">
          <a:xfrm>
            <a:off x="3921690" y="534637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38" name="Content Placeholder 6">
            <a:extLst>
              <a:ext uri="{FF2B5EF4-FFF2-40B4-BE49-F238E27FC236}">
                <a16:creationId xmlns:a16="http://schemas.microsoft.com/office/drawing/2014/main" id="{287FBD57-6702-4F91-B717-C913C186C628}"/>
              </a:ext>
            </a:extLst>
          </p:cNvPr>
          <p:cNvSpPr>
            <a:spLocks noGrp="1"/>
          </p:cNvSpPr>
          <p:nvPr>
            <p:ph sz="quarter" idx="44" hasCustomPrompt="1"/>
          </p:nvPr>
        </p:nvSpPr>
        <p:spPr>
          <a:xfrm>
            <a:off x="263526" y="269970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D3A403B4-1233-48D9-939E-539F1DEE6C17}"/>
              </a:ext>
            </a:extLst>
          </p:cNvPr>
          <p:cNvSpPr>
            <a:spLocks noGrp="1"/>
          </p:cNvSpPr>
          <p:nvPr>
            <p:ph sz="quarter" idx="50" hasCustomPrompt="1"/>
          </p:nvPr>
        </p:nvSpPr>
        <p:spPr>
          <a:xfrm>
            <a:off x="263526" y="402293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0" name="Content Placeholder 6">
            <a:extLst>
              <a:ext uri="{FF2B5EF4-FFF2-40B4-BE49-F238E27FC236}">
                <a16:creationId xmlns:a16="http://schemas.microsoft.com/office/drawing/2014/main" id="{2D403FEE-1DE0-489E-93AD-696B7F46C4DA}"/>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1" name="Content Placeholder 6">
            <a:extLst>
              <a:ext uri="{FF2B5EF4-FFF2-40B4-BE49-F238E27FC236}">
                <a16:creationId xmlns:a16="http://schemas.microsoft.com/office/drawing/2014/main" id="{DA07BDAE-41C2-4483-8E4F-05FBB75EBBCB}"/>
              </a:ext>
            </a:extLst>
          </p:cNvPr>
          <p:cNvSpPr>
            <a:spLocks noGrp="1"/>
          </p:cNvSpPr>
          <p:nvPr>
            <p:ph sz="quarter" idx="51" hasCustomPrompt="1"/>
          </p:nvPr>
        </p:nvSpPr>
        <p:spPr>
          <a:xfrm>
            <a:off x="263526" y="534637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3" name="Picture Placeholder 24">
            <a:extLst>
              <a:ext uri="{FF2B5EF4-FFF2-40B4-BE49-F238E27FC236}">
                <a16:creationId xmlns:a16="http://schemas.microsoft.com/office/drawing/2014/main" id="{9891764E-CA93-43B4-92B2-04BD3529E43B}"/>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F690778B-11FF-476E-83BE-8C3E33FD358F}"/>
              </a:ext>
            </a:extLst>
          </p:cNvPr>
          <p:cNvSpPr>
            <a:spLocks noGrp="1"/>
          </p:cNvSpPr>
          <p:nvPr>
            <p:ph type="pic" sz="quarter" idx="36" hasCustomPrompt="1"/>
          </p:nvPr>
        </p:nvSpPr>
        <p:spPr>
          <a:xfrm>
            <a:off x="1777133" y="2692249"/>
            <a:ext cx="187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67C2078-D977-4C03-9B15-669128D5E497}"/>
              </a:ext>
            </a:extLst>
          </p:cNvPr>
          <p:cNvSpPr>
            <a:spLocks noGrp="1"/>
          </p:cNvSpPr>
          <p:nvPr>
            <p:ph type="pic" sz="quarter" idx="37" hasCustomPrompt="1"/>
          </p:nvPr>
        </p:nvSpPr>
        <p:spPr>
          <a:xfrm>
            <a:off x="1777133" y="4008639"/>
            <a:ext cx="18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E3E0D943-04F8-460D-85BF-6F7B0324D96B}"/>
              </a:ext>
            </a:extLst>
          </p:cNvPr>
          <p:cNvSpPr>
            <a:spLocks noGrp="1"/>
          </p:cNvSpPr>
          <p:nvPr>
            <p:ph type="pic" sz="quarter" idx="52" hasCustomPrompt="1"/>
          </p:nvPr>
        </p:nvSpPr>
        <p:spPr>
          <a:xfrm>
            <a:off x="1777133" y="5331978"/>
            <a:ext cx="1872000" cy="28800"/>
          </a:xfrm>
          <a:solidFill>
            <a:schemeClr val="tx2"/>
          </a:solidFill>
          <a:ln>
            <a:noFill/>
          </a:ln>
        </p:spPr>
        <p:txBody>
          <a:bodyPr/>
          <a:lstStyle>
            <a:lvl1pPr>
              <a:defRPr sz="100"/>
            </a:lvl1pPr>
          </a:lstStyle>
          <a:p>
            <a:r>
              <a:rPr lang="en-US" dirty="0"/>
              <a:t>.</a:t>
            </a:r>
          </a:p>
        </p:txBody>
      </p:sp>
      <p:sp>
        <p:nvSpPr>
          <p:cNvPr id="26" name="Title 1">
            <a:extLst>
              <a:ext uri="{FF2B5EF4-FFF2-40B4-BE49-F238E27FC236}">
                <a16:creationId xmlns:a16="http://schemas.microsoft.com/office/drawing/2014/main" id="{964E16CA-A3E9-4322-B9BE-4FF2A7C5CAB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Content Placeholder 3">
            <a:extLst>
              <a:ext uri="{FF2B5EF4-FFF2-40B4-BE49-F238E27FC236}">
                <a16:creationId xmlns:a16="http://schemas.microsoft.com/office/drawing/2014/main" id="{D8823674-FBB1-4551-AC02-90DB5D85F417}"/>
              </a:ext>
            </a:extLst>
          </p:cNvPr>
          <p:cNvSpPr>
            <a:spLocks noGrp="1"/>
          </p:cNvSpPr>
          <p:nvPr>
            <p:ph sz="quarter" idx="53"/>
          </p:nvPr>
        </p:nvSpPr>
        <p:spPr bwMode="gray">
          <a:xfrm>
            <a:off x="1770502" y="1844826"/>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Content Placeholder 3">
            <a:extLst>
              <a:ext uri="{FF2B5EF4-FFF2-40B4-BE49-F238E27FC236}">
                <a16:creationId xmlns:a16="http://schemas.microsoft.com/office/drawing/2014/main" id="{022D9BBD-A252-4309-A295-ED6177147C22}"/>
              </a:ext>
            </a:extLst>
          </p:cNvPr>
          <p:cNvSpPr>
            <a:spLocks noGrp="1"/>
          </p:cNvSpPr>
          <p:nvPr>
            <p:ph sz="quarter" idx="54"/>
          </p:nvPr>
        </p:nvSpPr>
        <p:spPr bwMode="gray">
          <a:xfrm>
            <a:off x="1770502" y="3178604"/>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94C57C6C-1977-455A-A9A5-50449BAFD477}"/>
              </a:ext>
            </a:extLst>
          </p:cNvPr>
          <p:cNvSpPr>
            <a:spLocks noGrp="1"/>
          </p:cNvSpPr>
          <p:nvPr>
            <p:ph sz="quarter" idx="55"/>
          </p:nvPr>
        </p:nvSpPr>
        <p:spPr bwMode="gray">
          <a:xfrm>
            <a:off x="1770502" y="4494195"/>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3" name="Content Placeholder 3">
            <a:extLst>
              <a:ext uri="{FF2B5EF4-FFF2-40B4-BE49-F238E27FC236}">
                <a16:creationId xmlns:a16="http://schemas.microsoft.com/office/drawing/2014/main" id="{1CC08C47-21F2-4262-A804-D297AEF30EEC}"/>
              </a:ext>
            </a:extLst>
          </p:cNvPr>
          <p:cNvSpPr>
            <a:spLocks noGrp="1"/>
          </p:cNvSpPr>
          <p:nvPr>
            <p:ph sz="quarter" idx="56"/>
          </p:nvPr>
        </p:nvSpPr>
        <p:spPr bwMode="gray">
          <a:xfrm>
            <a:off x="1770502" y="5814841"/>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5" name="TextBox 34">
            <a:extLst>
              <a:ext uri="{FF2B5EF4-FFF2-40B4-BE49-F238E27FC236}">
                <a16:creationId xmlns:a16="http://schemas.microsoft.com/office/drawing/2014/main" id="{BD07A039-A2A7-4E20-A641-B5E323D5CCB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5925719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ture (1.0)">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35185BA0-8E21-40A4-818D-11D1EF8C340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4332013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amp; Red box (1) ">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56BC035B-BAB1-4A51-BFA6-CE8077EA9BCB}"/>
              </a:ext>
            </a:extLst>
          </p:cNvPr>
          <p:cNvSpPr>
            <a:spLocks noGrp="1"/>
          </p:cNvSpPr>
          <p:nvPr>
            <p:ph sz="quarter" idx="26"/>
          </p:nvPr>
        </p:nvSpPr>
        <p:spPr bwMode="gray">
          <a:xfrm>
            <a:off x="263525" y="1844826"/>
            <a:ext cx="3672236" cy="2160000"/>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5C5FBC4A-D5DA-4E1B-B706-64A7A089736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0662344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icture (1.2)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Picture Placeholder 3">
            <a:extLst>
              <a:ext uri="{FF2B5EF4-FFF2-40B4-BE49-F238E27FC236}">
                <a16:creationId xmlns:a16="http://schemas.microsoft.com/office/drawing/2014/main" id="{77AD5145-5964-48FD-8668-FAC67E019C00}"/>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7" name="TextBox 6">
            <a:extLst>
              <a:ext uri="{FF2B5EF4-FFF2-40B4-BE49-F238E27FC236}">
                <a16:creationId xmlns:a16="http://schemas.microsoft.com/office/drawing/2014/main" id="{3FECFCC7-6B73-405C-B604-D73FE69BDB1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8366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5"/>
            <a:ext cx="11520000" cy="3430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4" name="Date Placeholder 3"/>
          <p:cNvSpPr>
            <a:spLocks noGrp="1"/>
          </p:cNvSpPr>
          <p:nvPr>
            <p:ph type="dt" sz="half" idx="18"/>
          </p:nvPr>
        </p:nvSpPr>
        <p:spPr bwMode="gray"/>
        <p:txBody>
          <a:bodyPr/>
          <a:lstStyle/>
          <a:p>
            <a:fld id="{FFAB2352-921F-4DD8-A99A-A1474F6943FF}" type="datetime4">
              <a:rPr lang="en-US" smtClean="0"/>
              <a:t>November 20, 2020</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2362"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0" name="Text Placeholder 7"/>
          <p:cNvSpPr>
            <a:spLocks noGrp="1"/>
          </p:cNvSpPr>
          <p:nvPr>
            <p:ph type="body" sz="quarter" idx="29"/>
          </p:nvPr>
        </p:nvSpPr>
        <p:spPr bwMode="gray">
          <a:xfrm>
            <a:off x="332362"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206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icture &amp; Red box (1.1)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Picture Placeholder 3">
            <a:extLst>
              <a:ext uri="{FF2B5EF4-FFF2-40B4-BE49-F238E27FC236}">
                <a16:creationId xmlns:a16="http://schemas.microsoft.com/office/drawing/2014/main" id="{5EFDDFA6-A169-418F-B10F-BD5F68A5495D}"/>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10" name="Content Placeholder 3">
            <a:extLst>
              <a:ext uri="{FF2B5EF4-FFF2-40B4-BE49-F238E27FC236}">
                <a16:creationId xmlns:a16="http://schemas.microsoft.com/office/drawing/2014/main" id="{E443FC17-BCDF-43B2-ACE2-E95733DC12BE}"/>
              </a:ext>
            </a:extLst>
          </p:cNvPr>
          <p:cNvSpPr>
            <a:spLocks noGrp="1"/>
          </p:cNvSpPr>
          <p:nvPr>
            <p:ph sz="quarter" idx="27"/>
          </p:nvPr>
        </p:nvSpPr>
        <p:spPr bwMode="gray">
          <a:xfrm>
            <a:off x="263525" y="1844826"/>
            <a:ext cx="3672236" cy="4752526"/>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1" name="TextBox 10">
            <a:extLst>
              <a:ext uri="{FF2B5EF4-FFF2-40B4-BE49-F238E27FC236}">
                <a16:creationId xmlns:a16="http://schemas.microsoft.com/office/drawing/2014/main" id="{A48DE629-552D-4BCA-8F77-4918F9D381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717861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4) &amp; (Red) (1.2)">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431704" y="1268760"/>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Picture Placeholder 3">
            <a:extLst>
              <a:ext uri="{FF2B5EF4-FFF2-40B4-BE49-F238E27FC236}">
                <a16:creationId xmlns:a16="http://schemas.microsoft.com/office/drawing/2014/main" id="{97E6A79D-7394-4BCC-8689-C94B7FC7798A}"/>
              </a:ext>
            </a:extLst>
          </p:cNvPr>
          <p:cNvSpPr>
            <a:spLocks noGrp="1"/>
          </p:cNvSpPr>
          <p:nvPr>
            <p:ph type="pic" sz="quarter" idx="19"/>
          </p:nvPr>
        </p:nvSpPr>
        <p:spPr>
          <a:xfrm>
            <a:off x="7896027" y="1268760"/>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8" name="Picture Placeholder 3">
            <a:extLst>
              <a:ext uri="{FF2B5EF4-FFF2-40B4-BE49-F238E27FC236}">
                <a16:creationId xmlns:a16="http://schemas.microsoft.com/office/drawing/2014/main" id="{A2501572-ACDF-4C5D-9DF5-F46F5B75D4D3}"/>
              </a:ext>
            </a:extLst>
          </p:cNvPr>
          <p:cNvSpPr>
            <a:spLocks noGrp="1"/>
          </p:cNvSpPr>
          <p:nvPr>
            <p:ph type="pic" sz="quarter" idx="20"/>
          </p:nvPr>
        </p:nvSpPr>
        <p:spPr>
          <a:xfrm>
            <a:off x="3431704" y="3896966"/>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9" name="Picture Placeholder 3">
            <a:extLst>
              <a:ext uri="{FF2B5EF4-FFF2-40B4-BE49-F238E27FC236}">
                <a16:creationId xmlns:a16="http://schemas.microsoft.com/office/drawing/2014/main" id="{E9DDE618-DE60-409A-81C9-DF306EC1F8BE}"/>
              </a:ext>
            </a:extLst>
          </p:cNvPr>
          <p:cNvSpPr>
            <a:spLocks noGrp="1"/>
          </p:cNvSpPr>
          <p:nvPr>
            <p:ph type="pic" sz="quarter" idx="21"/>
          </p:nvPr>
        </p:nvSpPr>
        <p:spPr>
          <a:xfrm>
            <a:off x="7896027" y="3896966"/>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12" name="Content Placeholder 3">
            <a:extLst>
              <a:ext uri="{FF2B5EF4-FFF2-40B4-BE49-F238E27FC236}">
                <a16:creationId xmlns:a16="http://schemas.microsoft.com/office/drawing/2014/main" id="{5DE7F3C5-E709-407F-AE6E-D2E1093035DE}"/>
              </a:ext>
            </a:extLst>
          </p:cNvPr>
          <p:cNvSpPr>
            <a:spLocks noGrp="1"/>
          </p:cNvSpPr>
          <p:nvPr>
            <p:ph sz="quarter" idx="26"/>
          </p:nvPr>
        </p:nvSpPr>
        <p:spPr bwMode="gray">
          <a:xfrm>
            <a:off x="263525" y="1268760"/>
            <a:ext cx="2952155" cy="5076478"/>
          </a:xfrm>
          <a:solidFill>
            <a:schemeClr val="accent5"/>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4" name="Title 1">
            <a:extLst>
              <a:ext uri="{FF2B5EF4-FFF2-40B4-BE49-F238E27FC236}">
                <a16:creationId xmlns:a16="http://schemas.microsoft.com/office/drawing/2014/main" id="{42B434BB-384B-450C-9091-686F6412B5C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3FAFDB29-6085-4001-A317-7E64202DA7DB}"/>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6549806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hasCustomPrompt="1"/>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60209B7B-C8FD-4B4E-8E75-636AE148E250}"/>
              </a:ext>
            </a:extLst>
          </p:cNvPr>
          <p:cNvSpPr>
            <a:spLocks noGrp="1"/>
          </p:cNvSpPr>
          <p:nvPr>
            <p:ph sz="quarter" idx="30"/>
          </p:nvPr>
        </p:nvSpPr>
        <p:spPr bwMode="gray">
          <a:xfrm>
            <a:off x="263524" y="2097089"/>
            <a:ext cx="11664951" cy="356415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9D907760-3A9C-4029-BC6E-C55487567DDB}"/>
              </a:ext>
            </a:extLst>
          </p:cNvPr>
          <p:cNvSpPr>
            <a:spLocks noGrp="1"/>
          </p:cNvSpPr>
          <p:nvPr>
            <p:ph sz="quarter" idx="31" hasCustomPrompt="1"/>
          </p:nvPr>
        </p:nvSpPr>
        <p:spPr bwMode="gray">
          <a:xfrm>
            <a:off x="263524" y="882844"/>
            <a:ext cx="11664951" cy="856793"/>
          </a:xfrm>
        </p:spPr>
        <p:txBody>
          <a:bodyPr lIns="0" tIns="144000" rIns="0" bIns="0"/>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800"/>
            </a:lvl1pPr>
            <a:lvl2pPr marL="0" indent="0">
              <a:lnSpc>
                <a:spcPct val="90000"/>
              </a:lnSpc>
              <a:spcBef>
                <a:spcPts val="1000"/>
              </a:spcBef>
              <a:buNone/>
              <a:defRPr sz="1800"/>
            </a:lvl2pPr>
            <a:lvl3pPr>
              <a:lnSpc>
                <a:spcPct val="90000"/>
              </a:lnSpc>
              <a:spcBef>
                <a:spcPts val="1000"/>
              </a:spcBef>
              <a:defRPr/>
            </a:lvl3pPr>
            <a:lvl4pPr>
              <a:lnSpc>
                <a:spcPct val="90000"/>
              </a:lnSpc>
              <a:spcBef>
                <a:spcPts val="1000"/>
              </a:spcBef>
              <a:defRPr/>
            </a:lvl4pPr>
            <a:lvl5pPr>
              <a:lnSpc>
                <a:spcPct val="90000"/>
              </a:lnSpc>
              <a:spcBef>
                <a:spcPts val="1000"/>
              </a:spcBef>
              <a:defRPr/>
            </a:lvl5pPr>
          </a:lstStyle>
          <a:p>
            <a:pPr lvl="0"/>
            <a:r>
              <a:rPr lang="en-US" dirty="0"/>
              <a:t>Click to edit Master Subtitle styles</a:t>
            </a:r>
          </a:p>
          <a:p>
            <a:pPr lvl="0"/>
            <a:r>
              <a:rPr lang="en-US" dirty="0"/>
              <a:t>Click to edit Master Subtitle styles</a:t>
            </a:r>
          </a:p>
        </p:txBody>
      </p:sp>
      <p:sp>
        <p:nvSpPr>
          <p:cNvPr id="10" name="Text Placeholder 7">
            <a:extLst>
              <a:ext uri="{FF2B5EF4-FFF2-40B4-BE49-F238E27FC236}">
                <a16:creationId xmlns:a16="http://schemas.microsoft.com/office/drawing/2014/main" id="{3CA8DD60-BCEB-4178-AAEE-8C17E6DDA853}"/>
              </a:ext>
            </a:extLst>
          </p:cNvPr>
          <p:cNvSpPr>
            <a:spLocks noGrp="1"/>
          </p:cNvSpPr>
          <p:nvPr>
            <p:ph type="body" sz="quarter" idx="29"/>
          </p:nvPr>
        </p:nvSpPr>
        <p:spPr bwMode="gray">
          <a:xfrm>
            <a:off x="0" y="5805264"/>
            <a:ext cx="12192000" cy="539974"/>
          </a:xfrm>
          <a:solidFill>
            <a:schemeClr val="accent6"/>
          </a:solidFill>
        </p:spPr>
        <p:txBody>
          <a:bodyPr tIns="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extBox 11">
            <a:extLst>
              <a:ext uri="{FF2B5EF4-FFF2-40B4-BE49-F238E27FC236}">
                <a16:creationId xmlns:a16="http://schemas.microsoft.com/office/drawing/2014/main" id="{6952B5F3-132F-4F3B-8B9B-D889F16FF68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3871690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lvl1pPr>
              <a:defRPr>
                <a:solidFill>
                  <a:schemeClr val="bg1"/>
                </a:solidFill>
              </a:defRPr>
            </a:lvl1pPr>
          </a:lstStyle>
          <a:p>
            <a:fld id="{C24EC536-6FE3-4540-8D85-74C58F0BF697}" type="slidenum">
              <a:rPr lang="en-US" smtClean="0"/>
              <a:pPr/>
              <a:t>‹#›</a:t>
            </a:fld>
            <a:endParaRPr lang="en-US" dirty="0"/>
          </a:p>
        </p:txBody>
      </p:sp>
      <p:pic>
        <p:nvPicPr>
          <p:cNvPr id="8" name="Graphic 7">
            <a:extLst>
              <a:ext uri="{FF2B5EF4-FFF2-40B4-BE49-F238E27FC236}">
                <a16:creationId xmlns:a16="http://schemas.microsoft.com/office/drawing/2014/main" id="{F5A1FED3-F338-4088-BAA5-26049E2945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4045" y="2627060"/>
            <a:ext cx="5543910" cy="1316290"/>
          </a:xfrm>
          <a:prstGeom prst="rect">
            <a:avLst/>
          </a:prstGeom>
        </p:spPr>
      </p:pic>
      <p:sp>
        <p:nvSpPr>
          <p:cNvPr id="9" name="TextBox 8">
            <a:extLst>
              <a:ext uri="{FF2B5EF4-FFF2-40B4-BE49-F238E27FC236}">
                <a16:creationId xmlns:a16="http://schemas.microsoft.com/office/drawing/2014/main" id="{5FDC5F8F-E8D3-4FF3-A5E1-A5D35D8193A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2"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D5D7E4A5-E379-4431-ABB5-D19AD331210A}"/>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907970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US"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In the dropdown, click </a:t>
            </a:r>
            <a:r>
              <a:rPr lang="en-US" altLang="da-DK" sz="900" b="1" baseline="0" noProof="1">
                <a:solidFill>
                  <a:schemeClr val="tx1"/>
                </a:solidFill>
                <a:latin typeface="+mn-lt"/>
                <a:cs typeface="Arial" panose="020B0604020202020204" pitchFamily="34" charset="0"/>
              </a:rPr>
              <a:t>Images</a:t>
            </a:r>
            <a:r>
              <a:rPr lang="en-US" altLang="da-DK" sz="900" b="0" baseline="0" noProof="1">
                <a:solidFill>
                  <a:schemeClr val="tx1"/>
                </a:solidFill>
                <a:latin typeface="+mn-lt"/>
                <a:cs typeface="Arial" panose="020B0604020202020204" pitchFamily="34" charset="0"/>
              </a:rPr>
              <a:t>, </a:t>
            </a:r>
            <a:br>
              <a:rPr lang="en-US"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or 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 on the right side of the screen</a:t>
            </a:r>
            <a:endParaRPr lang="en-US"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the icon and choose </a:t>
            </a:r>
            <a:r>
              <a:rPr lang="en-US"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dragging the corners of the picture</a:t>
            </a:r>
            <a:br>
              <a:rPr lang="en-US"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insert a new one, the picture may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lie in front of the text or graphic.</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If this happens, select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539752" y="1613646"/>
            <a:ext cx="22803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a:t>
            </a:r>
            <a:r>
              <a:rPr lang="en-US" altLang="da-DK" sz="900" b="0" baseline="0" noProof="1">
                <a:solidFill>
                  <a:schemeClr val="tx1"/>
                </a:solidFill>
                <a:latin typeface="+mn-lt"/>
                <a:cs typeface="Arial" panose="020B0604020202020204" pitchFamily="34" charset="0"/>
              </a:rPr>
              <a:t>, then </a:t>
            </a:r>
            <a:r>
              <a:rPr lang="en-US" altLang="da-DK" sz="900" b="1" baseline="0" noProof="1">
                <a:solidFill>
                  <a:schemeClr val="tx1"/>
                </a:solidFill>
                <a:latin typeface="+mn-lt"/>
                <a:cs typeface="Arial" panose="020B0604020202020204" pitchFamily="34" charset="0"/>
              </a:rPr>
              <a:t>TAB</a:t>
            </a:r>
            <a:r>
              <a:rPr lang="en-US"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a:t>
            </a:r>
            <a:br>
              <a:rPr lang="en-US" sz="900" b="1" baseline="0" noProof="1">
                <a:solidFill>
                  <a:schemeClr val="tx1"/>
                </a:solidFill>
                <a:latin typeface="+mn-lt"/>
                <a:cs typeface="Arial" panose="020B0604020202020204" pitchFamily="34" charset="0"/>
              </a:rPr>
            </a:br>
            <a:r>
              <a:rPr lang="en-US"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to insert a new slide</a:t>
            </a:r>
            <a:br>
              <a:rPr lang="en-US" altLang="da-DK" sz="900" b="0" noProof="1">
                <a:solidFill>
                  <a:schemeClr val="tx1"/>
                </a:solidFill>
                <a:latin typeface="+mn-lt"/>
                <a:cs typeface="Arial" panose="020B0604020202020204" pitchFamily="34" charset="0"/>
              </a:rPr>
            </a:br>
            <a:br>
              <a:rPr lang="en-US"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a:solidFill>
                  <a:srgbClr val="000000"/>
                </a:solidFill>
                <a:latin typeface="+mn-lt"/>
                <a:ea typeface="Arial" panose="020B0604020202020204" pitchFamily="34" charset="0"/>
                <a:cs typeface="Arial" panose="020B0604020202020204" pitchFamily="34" charset="0"/>
              </a:rPr>
              <a:t>Click on the arrow next to </a:t>
            </a:r>
            <a:r>
              <a:rPr lang="en-US" sz="900" b="1" dirty="0">
                <a:solidFill>
                  <a:srgbClr val="000000"/>
                </a:solidFill>
                <a:latin typeface="+mn-lt"/>
                <a:ea typeface="Arial" panose="020B0604020202020204" pitchFamily="34" charset="0"/>
                <a:cs typeface="Arial" panose="020B0604020202020204" pitchFamily="34" charset="0"/>
              </a:rPr>
              <a:t>Layout</a:t>
            </a:r>
            <a:br>
              <a:rPr lang="en-US" sz="900" b="1" dirty="0">
                <a:solidFill>
                  <a:srgbClr val="000000"/>
                </a:solidFill>
                <a:latin typeface="+mn-lt"/>
                <a:ea typeface="Arial" panose="020B0604020202020204" pitchFamily="34" charset="0"/>
                <a:cs typeface="Arial" panose="020B0604020202020204" pitchFamily="34" charset="0"/>
              </a:rPr>
            </a:br>
            <a:r>
              <a:rPr lang="en-US"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US" altLang="da-DK" sz="900" b="0" baseline="0" noProof="1">
                <a:solidFill>
                  <a:schemeClr val="tx1"/>
                </a:solidFill>
                <a:latin typeface="+mn-lt"/>
                <a:cs typeface="Arial" panose="020B0604020202020204" pitchFamily="34" charset="0"/>
              </a:rPr>
            </a:br>
            <a:br>
              <a:rPr lang="en-US" altLang="da-DK" sz="900" b="0" baseline="0" noProof="1">
                <a:solidFill>
                  <a:schemeClr val="tx1"/>
                </a:solidFill>
                <a:latin typeface="+mn-lt"/>
                <a:cs typeface="Arial" panose="020B0604020202020204" pitchFamily="34" charset="0"/>
              </a:rPr>
            </a:br>
            <a:r>
              <a:rPr lang="en-US"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Reset </a:t>
            </a:r>
            <a:r>
              <a:rPr lang="en-US" altLang="da-DK" sz="900" noProof="1">
                <a:solidFill>
                  <a:schemeClr val="tx1"/>
                </a:solidFill>
                <a:latin typeface="+mn-lt"/>
                <a:cs typeface="Arial" panose="020B0604020202020204" pitchFamily="34" charset="0"/>
              </a:rPr>
              <a:t>menu to reset position, size</a:t>
            </a:r>
            <a:r>
              <a:rPr lang="en-US" altLang="da-DK" sz="900" baseline="0" noProof="1">
                <a:solidFill>
                  <a:schemeClr val="tx1"/>
                </a:solidFill>
                <a:latin typeface="+mn-lt"/>
                <a:cs typeface="Arial" panose="020B0604020202020204" pitchFamily="34" charset="0"/>
              </a:rPr>
              <a:t> and formatting of the </a:t>
            </a:r>
            <a:br>
              <a:rPr lang="en-US" altLang="da-DK" sz="900" baseline="0" noProof="1">
                <a:solidFill>
                  <a:schemeClr val="tx1"/>
                </a:solidFill>
                <a:latin typeface="+mn-lt"/>
                <a:cs typeface="Arial" panose="020B0604020202020204" pitchFamily="34" charset="0"/>
              </a:rPr>
            </a:br>
            <a:r>
              <a:rPr lang="en-US" altLang="da-DK" sz="900" baseline="0" noProof="1">
                <a:solidFill>
                  <a:schemeClr val="tx1"/>
                </a:solidFill>
                <a:latin typeface="+mn-lt"/>
                <a:cs typeface="Arial" panose="020B0604020202020204" pitchFamily="34" charset="0"/>
              </a:rPr>
              <a:t>slide placeholders to their default settings</a:t>
            </a:r>
            <a:endParaRPr lang="en-US" altLang="da-DK" sz="900"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859631"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860172"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866053"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866053"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and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GRIDLINES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from the Templafy button. Choose </a:t>
            </a: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866052" y="5077014"/>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2"/>
          <a:stretch>
            <a:fillRect/>
          </a:stretch>
        </p:blipFill>
        <p:spPr>
          <a:xfrm>
            <a:off x="11266198" y="2217244"/>
            <a:ext cx="378293" cy="543366"/>
          </a:xfrm>
          <a:prstGeom prst="rect">
            <a:avLst/>
          </a:prstGeom>
        </p:spPr>
      </p:pic>
    </p:spTree>
    <p:extLst>
      <p:ext uri="{BB962C8B-B14F-4D97-AF65-F5344CB8AC3E}">
        <p14:creationId xmlns:p14="http://schemas.microsoft.com/office/powerpoint/2010/main" val="21746497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20 November 2020</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305098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itle + Straplin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4"/>
          </p:nvPr>
        </p:nvSpPr>
        <p:spPr bwMode="gray"/>
        <p:txBody>
          <a:bodyPr/>
          <a:lstStyle/>
          <a:p>
            <a:r>
              <a:rPr lang="de-DE"/>
              <a:t>25th March 2020</a:t>
            </a:r>
            <a:endParaRPr lang="en-US"/>
          </a:p>
        </p:txBody>
      </p:sp>
      <p:sp>
        <p:nvSpPr>
          <p:cNvPr id="5" name="Footer Placeholder 4"/>
          <p:cNvSpPr>
            <a:spLocks noGrp="1"/>
          </p:cNvSpPr>
          <p:nvPr>
            <p:ph type="ftr" sz="quarter" idx="15"/>
          </p:nvPr>
        </p:nvSpPr>
        <p:spPr bwMode="gray"/>
        <p:txBody>
          <a:bodyPr/>
          <a:lstStyle/>
          <a:p>
            <a:pPr lvl="8"/>
            <a:r>
              <a:rPr lang="de-DE"/>
              <a:t>GBS Procurement Global KPI's</a:t>
            </a:r>
          </a:p>
        </p:txBody>
      </p:sp>
      <p:sp>
        <p:nvSpPr>
          <p:cNvPr id="6" name="Slide Number Placeholder 5"/>
          <p:cNvSpPr>
            <a:spLocks noGrp="1"/>
          </p:cNvSpPr>
          <p:nvPr>
            <p:ph type="sldNum" sz="quarter" idx="16"/>
          </p:nvPr>
        </p:nvSpPr>
        <p:spPr bwMode="gray"/>
        <p:txBody>
          <a:bodyPr/>
          <a:lstStyle/>
          <a:p>
            <a:r>
              <a:rPr lang="en-US"/>
              <a:t>Slide </a:t>
            </a:r>
            <a:fld id="{619F89D8-7AE3-494A-97F3-03D680869632}" type="slidenum">
              <a:rPr lang="en-US" smtClean="0"/>
              <a:pPr/>
              <a:t>‹#›</a:t>
            </a:fld>
            <a:endParaRPr lang="en-US"/>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337605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01_Cover Slide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ED264CAE-BD05-44F6-9744-36750CF644FA}"/>
              </a:ext>
            </a:extLst>
          </p:cNvPr>
          <p:cNvSpPr>
            <a:spLocks noGrp="1"/>
          </p:cNvSpPr>
          <p:nvPr>
            <p:ph type="pic" sz="quarter" idx="13"/>
          </p:nvPr>
        </p:nvSpPr>
        <p:spPr>
          <a:xfrm>
            <a:off x="4" y="2"/>
            <a:ext cx="12191997" cy="2703599"/>
          </a:xfrm>
          <a:custGeom>
            <a:avLst/>
            <a:gdLst>
              <a:gd name="connsiteX0" fmla="*/ 11901903 w 12191997"/>
              <a:gd name="connsiteY0" fmla="*/ 528222 h 2703599"/>
              <a:gd name="connsiteX1" fmla="*/ 11788419 w 12191997"/>
              <a:gd name="connsiteY1" fmla="*/ 528562 h 2703599"/>
              <a:gd name="connsiteX2" fmla="*/ 11788419 w 12191997"/>
              <a:gd name="connsiteY2" fmla="*/ 690067 h 2703599"/>
              <a:gd name="connsiteX3" fmla="*/ 11808352 w 12191997"/>
              <a:gd name="connsiteY3" fmla="*/ 690067 h 2703599"/>
              <a:gd name="connsiteX4" fmla="*/ 11916615 w 12191997"/>
              <a:gd name="connsiteY4" fmla="*/ 591757 h 2703599"/>
              <a:gd name="connsiteX5" fmla="*/ 11916627 w 12191997"/>
              <a:gd name="connsiteY5" fmla="*/ 582133 h 2703599"/>
              <a:gd name="connsiteX6" fmla="*/ 11901903 w 12191997"/>
              <a:gd name="connsiteY6" fmla="*/ 528222 h 2703599"/>
              <a:gd name="connsiteX7" fmla="*/ 11680484 w 12191997"/>
              <a:gd name="connsiteY7" fmla="*/ 528222 h 2703599"/>
              <a:gd name="connsiteX8" fmla="*/ 11680484 w 12191997"/>
              <a:gd name="connsiteY8" fmla="*/ 690067 h 2703599"/>
              <a:gd name="connsiteX9" fmla="*/ 11778340 w 12191997"/>
              <a:gd name="connsiteY9" fmla="*/ 690067 h 2703599"/>
              <a:gd name="connsiteX10" fmla="*/ 11778340 w 12191997"/>
              <a:gd name="connsiteY10" fmla="*/ 528222 h 2703599"/>
              <a:gd name="connsiteX11" fmla="*/ 11625328 w 12191997"/>
              <a:gd name="connsiteY11" fmla="*/ 528222 h 2703599"/>
              <a:gd name="connsiteX12" fmla="*/ 11511957 w 12191997"/>
              <a:gd name="connsiteY12" fmla="*/ 528562 h 2703599"/>
              <a:gd name="connsiteX13" fmla="*/ 11511957 w 12191997"/>
              <a:gd name="connsiteY13" fmla="*/ 690067 h 2703599"/>
              <a:gd name="connsiteX14" fmla="*/ 11531777 w 12191997"/>
              <a:gd name="connsiteY14" fmla="*/ 690067 h 2703599"/>
              <a:gd name="connsiteX15" fmla="*/ 11640040 w 12191997"/>
              <a:gd name="connsiteY15" fmla="*/ 591757 h 2703599"/>
              <a:gd name="connsiteX16" fmla="*/ 11640052 w 12191997"/>
              <a:gd name="connsiteY16" fmla="*/ 582133 h 2703599"/>
              <a:gd name="connsiteX17" fmla="*/ 11625328 w 12191997"/>
              <a:gd name="connsiteY17" fmla="*/ 528222 h 2703599"/>
              <a:gd name="connsiteX18" fmla="*/ 11404023 w 12191997"/>
              <a:gd name="connsiteY18" fmla="*/ 528222 h 2703599"/>
              <a:gd name="connsiteX19" fmla="*/ 11404023 w 12191997"/>
              <a:gd name="connsiteY19" fmla="*/ 690067 h 2703599"/>
              <a:gd name="connsiteX20" fmla="*/ 11501878 w 12191997"/>
              <a:gd name="connsiteY20" fmla="*/ 690067 h 2703599"/>
              <a:gd name="connsiteX21" fmla="*/ 11501878 w 12191997"/>
              <a:gd name="connsiteY21" fmla="*/ 528222 h 2703599"/>
              <a:gd name="connsiteX22" fmla="*/ 11215109 w 12191997"/>
              <a:gd name="connsiteY22" fmla="*/ 528222 h 2703599"/>
              <a:gd name="connsiteX23" fmla="*/ 11215109 w 12191997"/>
              <a:gd name="connsiteY23" fmla="*/ 622565 h 2703599"/>
              <a:gd name="connsiteX24" fmla="*/ 11269133 w 12191997"/>
              <a:gd name="connsiteY24" fmla="*/ 622565 h 2703599"/>
              <a:gd name="connsiteX25" fmla="*/ 11292690 w 12191997"/>
              <a:gd name="connsiteY25" fmla="*/ 690067 h 2703599"/>
              <a:gd name="connsiteX26" fmla="*/ 11376954 w 12191997"/>
              <a:gd name="connsiteY26" fmla="*/ 690067 h 2703599"/>
              <a:gd name="connsiteX27" fmla="*/ 11319759 w 12191997"/>
              <a:gd name="connsiteY27" fmla="*/ 528222 h 2703599"/>
              <a:gd name="connsiteX28" fmla="*/ 11100379 w 12191997"/>
              <a:gd name="connsiteY28" fmla="*/ 528222 h 2703599"/>
              <a:gd name="connsiteX29" fmla="*/ 11043071 w 12191997"/>
              <a:gd name="connsiteY29" fmla="*/ 690067 h 2703599"/>
              <a:gd name="connsiteX30" fmla="*/ 11127448 w 12191997"/>
              <a:gd name="connsiteY30" fmla="*/ 690067 h 2703599"/>
              <a:gd name="connsiteX31" fmla="*/ 11151005 w 12191997"/>
              <a:gd name="connsiteY31" fmla="*/ 622565 h 2703599"/>
              <a:gd name="connsiteX32" fmla="*/ 11205029 w 12191997"/>
              <a:gd name="connsiteY32" fmla="*/ 622565 h 2703599"/>
              <a:gd name="connsiteX33" fmla="*/ 11205029 w 12191997"/>
              <a:gd name="connsiteY33" fmla="*/ 528222 h 2703599"/>
              <a:gd name="connsiteX34" fmla="*/ 9340585 w 12191997"/>
              <a:gd name="connsiteY34" fmla="*/ 417457 h 2703599"/>
              <a:gd name="connsiteX35" fmla="*/ 9399592 w 12191997"/>
              <a:gd name="connsiteY35" fmla="*/ 562539 h 2703599"/>
              <a:gd name="connsiteX36" fmla="*/ 9281465 w 12191997"/>
              <a:gd name="connsiteY36" fmla="*/ 562539 h 2703599"/>
              <a:gd name="connsiteX37" fmla="*/ 9340585 w 12191997"/>
              <a:gd name="connsiteY37" fmla="*/ 417683 h 2703599"/>
              <a:gd name="connsiteX38" fmla="*/ 9932921 w 12191997"/>
              <a:gd name="connsiteY38" fmla="*/ 362639 h 2703599"/>
              <a:gd name="connsiteX39" fmla="*/ 9932921 w 12191997"/>
              <a:gd name="connsiteY39" fmla="*/ 683612 h 2703599"/>
              <a:gd name="connsiteX40" fmla="*/ 10018883 w 12191997"/>
              <a:gd name="connsiteY40" fmla="*/ 683612 h 2703599"/>
              <a:gd name="connsiteX41" fmla="*/ 10018883 w 12191997"/>
              <a:gd name="connsiteY41" fmla="*/ 542606 h 2703599"/>
              <a:gd name="connsiteX42" fmla="*/ 10190808 w 12191997"/>
              <a:gd name="connsiteY42" fmla="*/ 542606 h 2703599"/>
              <a:gd name="connsiteX43" fmla="*/ 10190808 w 12191997"/>
              <a:gd name="connsiteY43" fmla="*/ 683612 h 2703599"/>
              <a:gd name="connsiteX44" fmla="*/ 10275525 w 12191997"/>
              <a:gd name="connsiteY44" fmla="*/ 683612 h 2703599"/>
              <a:gd name="connsiteX45" fmla="*/ 10275525 w 12191997"/>
              <a:gd name="connsiteY45" fmla="*/ 362639 h 2703599"/>
              <a:gd name="connsiteX46" fmla="*/ 10190808 w 12191997"/>
              <a:gd name="connsiteY46" fmla="*/ 362639 h 2703599"/>
              <a:gd name="connsiteX47" fmla="*/ 10190808 w 12191997"/>
              <a:gd name="connsiteY47" fmla="*/ 491527 h 2703599"/>
              <a:gd name="connsiteX48" fmla="*/ 10018883 w 12191997"/>
              <a:gd name="connsiteY48" fmla="*/ 491527 h 2703599"/>
              <a:gd name="connsiteX49" fmla="*/ 10018883 w 12191997"/>
              <a:gd name="connsiteY49" fmla="*/ 362639 h 2703599"/>
              <a:gd name="connsiteX50" fmla="*/ 9288147 w 12191997"/>
              <a:gd name="connsiteY50" fmla="*/ 362639 h 2703599"/>
              <a:gd name="connsiteX51" fmla="*/ 9137741 w 12191997"/>
              <a:gd name="connsiteY51" fmla="*/ 683612 h 2703599"/>
              <a:gd name="connsiteX52" fmla="*/ 9233104 w 12191997"/>
              <a:gd name="connsiteY52" fmla="*/ 683612 h 2703599"/>
              <a:gd name="connsiteX53" fmla="*/ 9259946 w 12191997"/>
              <a:gd name="connsiteY53" fmla="*/ 615657 h 2703599"/>
              <a:gd name="connsiteX54" fmla="*/ 9419752 w 12191997"/>
              <a:gd name="connsiteY54" fmla="*/ 615657 h 2703599"/>
              <a:gd name="connsiteX55" fmla="*/ 9447953 w 12191997"/>
              <a:gd name="connsiteY55" fmla="*/ 683612 h 2703599"/>
              <a:gd name="connsiteX56" fmla="*/ 9542070 w 12191997"/>
              <a:gd name="connsiteY56" fmla="*/ 683612 h 2703599"/>
              <a:gd name="connsiteX57" fmla="*/ 9391551 w 12191997"/>
              <a:gd name="connsiteY57" fmla="*/ 362639 h 2703599"/>
              <a:gd name="connsiteX58" fmla="*/ 8866376 w 12191997"/>
              <a:gd name="connsiteY58" fmla="*/ 362639 h 2703599"/>
              <a:gd name="connsiteX59" fmla="*/ 8866376 w 12191997"/>
              <a:gd name="connsiteY59" fmla="*/ 417683 h 2703599"/>
              <a:gd name="connsiteX60" fmla="*/ 8996396 w 12191997"/>
              <a:gd name="connsiteY60" fmla="*/ 417683 h 2703599"/>
              <a:gd name="connsiteX61" fmla="*/ 8996396 w 12191997"/>
              <a:gd name="connsiteY61" fmla="*/ 683612 h 2703599"/>
              <a:gd name="connsiteX62" fmla="*/ 9081225 w 12191997"/>
              <a:gd name="connsiteY62" fmla="*/ 683612 h 2703599"/>
              <a:gd name="connsiteX63" fmla="*/ 9081225 w 12191997"/>
              <a:gd name="connsiteY63" fmla="*/ 417683 h 2703599"/>
              <a:gd name="connsiteX64" fmla="*/ 9211585 w 12191997"/>
              <a:gd name="connsiteY64" fmla="*/ 417683 h 2703599"/>
              <a:gd name="connsiteX65" fmla="*/ 9211585 w 12191997"/>
              <a:gd name="connsiteY65" fmla="*/ 362639 h 2703599"/>
              <a:gd name="connsiteX66" fmla="*/ 10342687 w 12191997"/>
              <a:gd name="connsiteY66" fmla="*/ 362526 h 2703599"/>
              <a:gd name="connsiteX67" fmla="*/ 10342687 w 12191997"/>
              <a:gd name="connsiteY67" fmla="*/ 683612 h 2703599"/>
              <a:gd name="connsiteX68" fmla="*/ 10427290 w 12191997"/>
              <a:gd name="connsiteY68" fmla="*/ 683612 h 2703599"/>
              <a:gd name="connsiteX69" fmla="*/ 10427290 w 12191997"/>
              <a:gd name="connsiteY69" fmla="*/ 362526 h 2703599"/>
              <a:gd name="connsiteX70" fmla="*/ 8750853 w 12191997"/>
              <a:gd name="connsiteY70" fmla="*/ 362526 h 2703599"/>
              <a:gd name="connsiteX71" fmla="*/ 8750853 w 12191997"/>
              <a:gd name="connsiteY71" fmla="*/ 683612 h 2703599"/>
              <a:gd name="connsiteX72" fmla="*/ 8836815 w 12191997"/>
              <a:gd name="connsiteY72" fmla="*/ 683612 h 2703599"/>
              <a:gd name="connsiteX73" fmla="*/ 8836815 w 12191997"/>
              <a:gd name="connsiteY73" fmla="*/ 362526 h 2703599"/>
              <a:gd name="connsiteX74" fmla="*/ 8342446 w 12191997"/>
              <a:gd name="connsiteY74" fmla="*/ 362526 h 2703599"/>
              <a:gd name="connsiteX75" fmla="*/ 8342446 w 12191997"/>
              <a:gd name="connsiteY75" fmla="*/ 683612 h 2703599"/>
              <a:gd name="connsiteX76" fmla="*/ 8427049 w 12191997"/>
              <a:gd name="connsiteY76" fmla="*/ 683612 h 2703599"/>
              <a:gd name="connsiteX77" fmla="*/ 8427049 w 12191997"/>
              <a:gd name="connsiteY77" fmla="*/ 542606 h 2703599"/>
              <a:gd name="connsiteX78" fmla="*/ 8598974 w 12191997"/>
              <a:gd name="connsiteY78" fmla="*/ 542606 h 2703599"/>
              <a:gd name="connsiteX79" fmla="*/ 8598974 w 12191997"/>
              <a:gd name="connsiteY79" fmla="*/ 683612 h 2703599"/>
              <a:gd name="connsiteX80" fmla="*/ 8683691 w 12191997"/>
              <a:gd name="connsiteY80" fmla="*/ 683612 h 2703599"/>
              <a:gd name="connsiteX81" fmla="*/ 8683691 w 12191997"/>
              <a:gd name="connsiteY81" fmla="*/ 362526 h 2703599"/>
              <a:gd name="connsiteX82" fmla="*/ 8598974 w 12191997"/>
              <a:gd name="connsiteY82" fmla="*/ 362526 h 2703599"/>
              <a:gd name="connsiteX83" fmla="*/ 8598974 w 12191997"/>
              <a:gd name="connsiteY83" fmla="*/ 491527 h 2703599"/>
              <a:gd name="connsiteX84" fmla="*/ 8427049 w 12191997"/>
              <a:gd name="connsiteY84" fmla="*/ 491527 h 2703599"/>
              <a:gd name="connsiteX85" fmla="*/ 8427049 w 12191997"/>
              <a:gd name="connsiteY85" fmla="*/ 362526 h 2703599"/>
              <a:gd name="connsiteX86" fmla="*/ 11788419 w 12191997"/>
              <a:gd name="connsiteY86" fmla="*/ 356184 h 2703599"/>
              <a:gd name="connsiteX87" fmla="*/ 11788419 w 12191997"/>
              <a:gd name="connsiteY87" fmla="*/ 518029 h 2703599"/>
              <a:gd name="connsiteX88" fmla="*/ 11895109 w 12191997"/>
              <a:gd name="connsiteY88" fmla="*/ 518029 h 2703599"/>
              <a:gd name="connsiteX89" fmla="*/ 11855695 w 12191997"/>
              <a:gd name="connsiteY89" fmla="*/ 485184 h 2703599"/>
              <a:gd name="connsiteX90" fmla="*/ 11886275 w 12191997"/>
              <a:gd name="connsiteY90" fmla="*/ 426970 h 2703599"/>
              <a:gd name="connsiteX91" fmla="*/ 11808352 w 12191997"/>
              <a:gd name="connsiteY91" fmla="*/ 356184 h 2703599"/>
              <a:gd name="connsiteX92" fmla="*/ 11680484 w 12191997"/>
              <a:gd name="connsiteY92" fmla="*/ 356184 h 2703599"/>
              <a:gd name="connsiteX93" fmla="*/ 11680484 w 12191997"/>
              <a:gd name="connsiteY93" fmla="*/ 518029 h 2703599"/>
              <a:gd name="connsiteX94" fmla="*/ 11778340 w 12191997"/>
              <a:gd name="connsiteY94" fmla="*/ 518029 h 2703599"/>
              <a:gd name="connsiteX95" fmla="*/ 11778340 w 12191997"/>
              <a:gd name="connsiteY95" fmla="*/ 356184 h 2703599"/>
              <a:gd name="connsiteX96" fmla="*/ 11404023 w 12191997"/>
              <a:gd name="connsiteY96" fmla="*/ 356184 h 2703599"/>
              <a:gd name="connsiteX97" fmla="*/ 11404023 w 12191997"/>
              <a:gd name="connsiteY97" fmla="*/ 518029 h 2703599"/>
              <a:gd name="connsiteX98" fmla="*/ 11501878 w 12191997"/>
              <a:gd name="connsiteY98" fmla="*/ 518029 h 2703599"/>
              <a:gd name="connsiteX99" fmla="*/ 11501878 w 12191997"/>
              <a:gd name="connsiteY99" fmla="*/ 356184 h 2703599"/>
              <a:gd name="connsiteX100" fmla="*/ 11215109 w 12191997"/>
              <a:gd name="connsiteY100" fmla="*/ 356184 h 2703599"/>
              <a:gd name="connsiteX101" fmla="*/ 11215109 w 12191997"/>
              <a:gd name="connsiteY101" fmla="*/ 518029 h 2703599"/>
              <a:gd name="connsiteX102" fmla="*/ 11316136 w 12191997"/>
              <a:gd name="connsiteY102" fmla="*/ 518029 h 2703599"/>
              <a:gd name="connsiteX103" fmla="*/ 11258940 w 12191997"/>
              <a:gd name="connsiteY103" fmla="*/ 356184 h 2703599"/>
              <a:gd name="connsiteX104" fmla="*/ 11161200 w 12191997"/>
              <a:gd name="connsiteY104" fmla="*/ 356184 h 2703599"/>
              <a:gd name="connsiteX105" fmla="*/ 11103890 w 12191997"/>
              <a:gd name="connsiteY105" fmla="*/ 518029 h 2703599"/>
              <a:gd name="connsiteX106" fmla="*/ 11205030 w 12191997"/>
              <a:gd name="connsiteY106" fmla="*/ 518029 h 2703599"/>
              <a:gd name="connsiteX107" fmla="*/ 11205030 w 12191997"/>
              <a:gd name="connsiteY107" fmla="*/ 356184 h 2703599"/>
              <a:gd name="connsiteX108" fmla="*/ 11511957 w 12191997"/>
              <a:gd name="connsiteY108" fmla="*/ 355844 h 2703599"/>
              <a:gd name="connsiteX109" fmla="*/ 11511957 w 12191997"/>
              <a:gd name="connsiteY109" fmla="*/ 518029 h 2703599"/>
              <a:gd name="connsiteX110" fmla="*/ 11618533 w 12191997"/>
              <a:gd name="connsiteY110" fmla="*/ 518029 h 2703599"/>
              <a:gd name="connsiteX111" fmla="*/ 11579233 w 12191997"/>
              <a:gd name="connsiteY111" fmla="*/ 485184 h 2703599"/>
              <a:gd name="connsiteX112" fmla="*/ 11609699 w 12191997"/>
              <a:gd name="connsiteY112" fmla="*/ 426630 h 2703599"/>
              <a:gd name="connsiteX113" fmla="*/ 11531777 w 12191997"/>
              <a:gd name="connsiteY113" fmla="*/ 355844 h 2703599"/>
              <a:gd name="connsiteX114" fmla="*/ 9723643 w 12191997"/>
              <a:gd name="connsiteY114" fmla="*/ 355142 h 2703599"/>
              <a:gd name="connsiteX115" fmla="*/ 9622369 w 12191997"/>
              <a:gd name="connsiteY115" fmla="*/ 372606 h 2703599"/>
              <a:gd name="connsiteX116" fmla="*/ 9549884 w 12191997"/>
              <a:gd name="connsiteY116" fmla="*/ 432972 h 2703599"/>
              <a:gd name="connsiteX117" fmla="*/ 9527233 w 12191997"/>
              <a:gd name="connsiteY117" fmla="*/ 526976 h 2703599"/>
              <a:gd name="connsiteX118" fmla="*/ 9539352 w 12191997"/>
              <a:gd name="connsiteY118" fmla="*/ 594930 h 2703599"/>
              <a:gd name="connsiteX119" fmla="*/ 9538559 w 12191997"/>
              <a:gd name="connsiteY119" fmla="*/ 593911 h 2703599"/>
              <a:gd name="connsiteX120" fmla="*/ 9629844 w 12191997"/>
              <a:gd name="connsiteY120" fmla="*/ 677268 h 2703599"/>
              <a:gd name="connsiteX121" fmla="*/ 9715920 w 12191997"/>
              <a:gd name="connsiteY121" fmla="*/ 690633 h 2703599"/>
              <a:gd name="connsiteX122" fmla="*/ 9826006 w 12191997"/>
              <a:gd name="connsiteY122" fmla="*/ 667981 h 2703599"/>
              <a:gd name="connsiteX123" fmla="*/ 9885127 w 12191997"/>
              <a:gd name="connsiteY123" fmla="*/ 598101 h 2703599"/>
              <a:gd name="connsiteX124" fmla="*/ 9889204 w 12191997"/>
              <a:gd name="connsiteY124" fmla="*/ 567182 h 2703599"/>
              <a:gd name="connsiteX125" fmla="*/ 9798598 w 12191997"/>
              <a:gd name="connsiteY125" fmla="*/ 567182 h 2703599"/>
              <a:gd name="connsiteX126" fmla="*/ 9791916 w 12191997"/>
              <a:gd name="connsiteY126" fmla="*/ 601159 h 2703599"/>
              <a:gd name="connsiteX127" fmla="*/ 9754201 w 12191997"/>
              <a:gd name="connsiteY127" fmla="*/ 635136 h 2703599"/>
              <a:gd name="connsiteX128" fmla="*/ 9715354 w 12191997"/>
              <a:gd name="connsiteY128" fmla="*/ 641932 h 2703599"/>
              <a:gd name="connsiteX129" fmla="*/ 9670051 w 12191997"/>
              <a:gd name="connsiteY129" fmla="*/ 633777 h 2703599"/>
              <a:gd name="connsiteX130" fmla="*/ 9624748 w 12191997"/>
              <a:gd name="connsiteY130" fmla="*/ 582811 h 2703599"/>
              <a:gd name="connsiteX131" fmla="*/ 9616706 w 12191997"/>
              <a:gd name="connsiteY131" fmla="*/ 526183 h 2703599"/>
              <a:gd name="connsiteX132" fmla="*/ 9628032 w 12191997"/>
              <a:gd name="connsiteY132" fmla="*/ 459021 h 2703599"/>
              <a:gd name="connsiteX133" fmla="*/ 9675034 w 12191997"/>
              <a:gd name="connsiteY133" fmla="*/ 412019 h 2703599"/>
              <a:gd name="connsiteX134" fmla="*/ 9716713 w 12191997"/>
              <a:gd name="connsiteY134" fmla="*/ 403978 h 2703599"/>
              <a:gd name="connsiteX135" fmla="*/ 9754088 w 12191997"/>
              <a:gd name="connsiteY135" fmla="*/ 410207 h 2703599"/>
              <a:gd name="connsiteX136" fmla="*/ 9794294 w 12191997"/>
              <a:gd name="connsiteY136" fmla="*/ 447809 h 2703599"/>
              <a:gd name="connsiteX137" fmla="*/ 9798371 w 12191997"/>
              <a:gd name="connsiteY137" fmla="*/ 471932 h 2703599"/>
              <a:gd name="connsiteX138" fmla="*/ 9888411 w 12191997"/>
              <a:gd name="connsiteY138" fmla="*/ 471932 h 2703599"/>
              <a:gd name="connsiteX139" fmla="*/ 9884334 w 12191997"/>
              <a:gd name="connsiteY139" fmla="*/ 451773 h 2703599"/>
              <a:gd name="connsiteX140" fmla="*/ 9823854 w 12191997"/>
              <a:gd name="connsiteY140" fmla="*/ 377929 h 2703599"/>
              <a:gd name="connsiteX141" fmla="*/ 9723643 w 12191997"/>
              <a:gd name="connsiteY141" fmla="*/ 355142 h 2703599"/>
              <a:gd name="connsiteX142" fmla="*/ 0 w 12191997"/>
              <a:gd name="connsiteY142" fmla="*/ 0 h 2703599"/>
              <a:gd name="connsiteX143" fmla="*/ 12191997 w 12191997"/>
              <a:gd name="connsiteY143" fmla="*/ 0 h 2703599"/>
              <a:gd name="connsiteX144" fmla="*/ 12191997 w 12191997"/>
              <a:gd name="connsiteY144" fmla="*/ 2703599 h 2703599"/>
              <a:gd name="connsiteX145" fmla="*/ 0 w 12191997"/>
              <a:gd name="connsiteY145" fmla="*/ 2703599 h 270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2703599">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680484" y="528222"/>
                </a:moveTo>
                <a:lnTo>
                  <a:pt x="11680484" y="690067"/>
                </a:lnTo>
                <a:lnTo>
                  <a:pt x="11778340" y="690067"/>
                </a:lnTo>
                <a:lnTo>
                  <a:pt x="11778340"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11215109" y="528222"/>
                </a:moveTo>
                <a:lnTo>
                  <a:pt x="11215109" y="622565"/>
                </a:lnTo>
                <a:lnTo>
                  <a:pt x="11269133" y="622565"/>
                </a:lnTo>
                <a:lnTo>
                  <a:pt x="11292690" y="690067"/>
                </a:lnTo>
                <a:lnTo>
                  <a:pt x="11376954" y="690067"/>
                </a:lnTo>
                <a:lnTo>
                  <a:pt x="11319759" y="528222"/>
                </a:lnTo>
                <a:close/>
                <a:moveTo>
                  <a:pt x="11100379" y="528222"/>
                </a:moveTo>
                <a:lnTo>
                  <a:pt x="11043071" y="690067"/>
                </a:lnTo>
                <a:lnTo>
                  <a:pt x="11127448" y="690067"/>
                </a:lnTo>
                <a:lnTo>
                  <a:pt x="11151005" y="622565"/>
                </a:lnTo>
                <a:lnTo>
                  <a:pt x="11205029" y="622565"/>
                </a:lnTo>
                <a:lnTo>
                  <a:pt x="11205029"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10342687" y="362526"/>
                </a:moveTo>
                <a:lnTo>
                  <a:pt x="10342687" y="683612"/>
                </a:lnTo>
                <a:lnTo>
                  <a:pt x="10427290" y="683612"/>
                </a:lnTo>
                <a:lnTo>
                  <a:pt x="10427290" y="362526"/>
                </a:lnTo>
                <a:close/>
                <a:moveTo>
                  <a:pt x="8750853" y="362526"/>
                </a:moveTo>
                <a:lnTo>
                  <a:pt x="8750853" y="683612"/>
                </a:lnTo>
                <a:lnTo>
                  <a:pt x="8836815" y="683612"/>
                </a:lnTo>
                <a:lnTo>
                  <a:pt x="8836815"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404023" y="356184"/>
                </a:moveTo>
                <a:lnTo>
                  <a:pt x="11404023" y="518029"/>
                </a:lnTo>
                <a:lnTo>
                  <a:pt x="11501878" y="518029"/>
                </a:lnTo>
                <a:lnTo>
                  <a:pt x="11501878"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2703599"/>
                </a:lnTo>
                <a:lnTo>
                  <a:pt x="0" y="2703599"/>
                </a:lnTo>
                <a:close/>
              </a:path>
            </a:pathLst>
          </a:custGeom>
          <a:noFill/>
          <a:ln>
            <a:noFill/>
          </a:ln>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22" name="Graphic 21">
            <a:extLst>
              <a:ext uri="{FF2B5EF4-FFF2-40B4-BE49-F238E27FC236}">
                <a16:creationId xmlns:a16="http://schemas.microsoft.com/office/drawing/2014/main" id="{75773FFC-E571-491A-B1AC-1CAA3A3CC6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24" name="TextBox 23">
            <a:extLst>
              <a:ext uri="{FF2B5EF4-FFF2-40B4-BE49-F238E27FC236}">
                <a16:creationId xmlns:a16="http://schemas.microsoft.com/office/drawing/2014/main" id="{216765B2-1E0B-4801-837D-638B104A1BE3}"/>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3DA6F311-81A1-433A-87C5-CB6DA321B03F}"/>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B0139E80-E322-4345-9A95-8710FF291980}"/>
              </a:ext>
            </a:extLst>
          </p:cNvPr>
          <p:cNvSpPr/>
          <p:nvPr userDrawn="1"/>
        </p:nvSpPr>
        <p:spPr bwMode="gray">
          <a:xfrm>
            <a:off x="1369197" y="3061516"/>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3"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0C632105-07B4-4E7B-B79C-851553456AB8}"/>
              </a:ext>
            </a:extLst>
          </p:cNvPr>
          <p:cNvSpPr/>
          <p:nvPr userDrawn="1"/>
        </p:nvSpPr>
        <p:spPr bwMode="gray">
          <a:xfrm>
            <a:off x="1368404" y="3653232"/>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35"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5B0B4CF5-EC55-4DB1-8F0A-252E0E8CE420}"/>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 name="Text Box 13">
            <a:extLst>
              <a:ext uri="{FF2B5EF4-FFF2-40B4-BE49-F238E27FC236}">
                <a16:creationId xmlns:a16="http://schemas.microsoft.com/office/drawing/2014/main" id="{737E5FAD-1D90-4473-AC5A-E5F23D71DB7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23" name="Internal">
            <a:extLst>
              <a:ext uri="{FF2B5EF4-FFF2-40B4-BE49-F238E27FC236}">
                <a16:creationId xmlns:a16="http://schemas.microsoft.com/office/drawing/2014/main" id="{58075DE1-77CF-4415-AE87-8C01A84C3E4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27367893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03_Cover Slide 2">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F6E30BC1-8BFA-47DB-9F4D-44BD42630377}"/>
              </a:ext>
            </a:extLst>
          </p:cNvPr>
          <p:cNvSpPr>
            <a:spLocks noGrp="1"/>
          </p:cNvSpPr>
          <p:nvPr>
            <p:ph type="pic" sz="quarter" idx="13"/>
          </p:nvPr>
        </p:nvSpPr>
        <p:spPr>
          <a:xfrm>
            <a:off x="4" y="2"/>
            <a:ext cx="12191997" cy="4738687"/>
          </a:xfrm>
          <a:custGeom>
            <a:avLst/>
            <a:gdLst>
              <a:gd name="connsiteX0" fmla="*/ 11680484 w 12191997"/>
              <a:gd name="connsiteY0" fmla="*/ 528222 h 4738687"/>
              <a:gd name="connsiteX1" fmla="*/ 11680484 w 12191997"/>
              <a:gd name="connsiteY1" fmla="*/ 690067 h 4738687"/>
              <a:gd name="connsiteX2" fmla="*/ 11778340 w 12191997"/>
              <a:gd name="connsiteY2" fmla="*/ 690067 h 4738687"/>
              <a:gd name="connsiteX3" fmla="*/ 11778340 w 12191997"/>
              <a:gd name="connsiteY3" fmla="*/ 528222 h 4738687"/>
              <a:gd name="connsiteX4" fmla="*/ 11901903 w 12191997"/>
              <a:gd name="connsiteY4" fmla="*/ 528222 h 4738687"/>
              <a:gd name="connsiteX5" fmla="*/ 11788419 w 12191997"/>
              <a:gd name="connsiteY5" fmla="*/ 528562 h 4738687"/>
              <a:gd name="connsiteX6" fmla="*/ 11788419 w 12191997"/>
              <a:gd name="connsiteY6" fmla="*/ 690067 h 4738687"/>
              <a:gd name="connsiteX7" fmla="*/ 11808352 w 12191997"/>
              <a:gd name="connsiteY7" fmla="*/ 690067 h 4738687"/>
              <a:gd name="connsiteX8" fmla="*/ 11916615 w 12191997"/>
              <a:gd name="connsiteY8" fmla="*/ 591757 h 4738687"/>
              <a:gd name="connsiteX9" fmla="*/ 11916627 w 12191997"/>
              <a:gd name="connsiteY9" fmla="*/ 582133 h 4738687"/>
              <a:gd name="connsiteX10" fmla="*/ 11901903 w 12191997"/>
              <a:gd name="connsiteY10" fmla="*/ 528222 h 4738687"/>
              <a:gd name="connsiteX11" fmla="*/ 11100379 w 12191997"/>
              <a:gd name="connsiteY11" fmla="*/ 528222 h 4738687"/>
              <a:gd name="connsiteX12" fmla="*/ 11043071 w 12191997"/>
              <a:gd name="connsiteY12" fmla="*/ 690067 h 4738687"/>
              <a:gd name="connsiteX13" fmla="*/ 11127448 w 12191997"/>
              <a:gd name="connsiteY13" fmla="*/ 690067 h 4738687"/>
              <a:gd name="connsiteX14" fmla="*/ 11151005 w 12191997"/>
              <a:gd name="connsiteY14" fmla="*/ 622565 h 4738687"/>
              <a:gd name="connsiteX15" fmla="*/ 11205029 w 12191997"/>
              <a:gd name="connsiteY15" fmla="*/ 622565 h 4738687"/>
              <a:gd name="connsiteX16" fmla="*/ 11205029 w 12191997"/>
              <a:gd name="connsiteY16" fmla="*/ 528222 h 4738687"/>
              <a:gd name="connsiteX17" fmla="*/ 11215109 w 12191997"/>
              <a:gd name="connsiteY17" fmla="*/ 528222 h 4738687"/>
              <a:gd name="connsiteX18" fmla="*/ 11215109 w 12191997"/>
              <a:gd name="connsiteY18" fmla="*/ 622565 h 4738687"/>
              <a:gd name="connsiteX19" fmla="*/ 11269133 w 12191997"/>
              <a:gd name="connsiteY19" fmla="*/ 622565 h 4738687"/>
              <a:gd name="connsiteX20" fmla="*/ 11292690 w 12191997"/>
              <a:gd name="connsiteY20" fmla="*/ 690067 h 4738687"/>
              <a:gd name="connsiteX21" fmla="*/ 11376954 w 12191997"/>
              <a:gd name="connsiteY21" fmla="*/ 690067 h 4738687"/>
              <a:gd name="connsiteX22" fmla="*/ 11319759 w 12191997"/>
              <a:gd name="connsiteY22" fmla="*/ 528222 h 4738687"/>
              <a:gd name="connsiteX23" fmla="*/ 11625328 w 12191997"/>
              <a:gd name="connsiteY23" fmla="*/ 528222 h 4738687"/>
              <a:gd name="connsiteX24" fmla="*/ 11511957 w 12191997"/>
              <a:gd name="connsiteY24" fmla="*/ 528562 h 4738687"/>
              <a:gd name="connsiteX25" fmla="*/ 11511957 w 12191997"/>
              <a:gd name="connsiteY25" fmla="*/ 690067 h 4738687"/>
              <a:gd name="connsiteX26" fmla="*/ 11531777 w 12191997"/>
              <a:gd name="connsiteY26" fmla="*/ 690067 h 4738687"/>
              <a:gd name="connsiteX27" fmla="*/ 11640040 w 12191997"/>
              <a:gd name="connsiteY27" fmla="*/ 591757 h 4738687"/>
              <a:gd name="connsiteX28" fmla="*/ 11640052 w 12191997"/>
              <a:gd name="connsiteY28" fmla="*/ 582133 h 4738687"/>
              <a:gd name="connsiteX29" fmla="*/ 11625328 w 12191997"/>
              <a:gd name="connsiteY29" fmla="*/ 528222 h 4738687"/>
              <a:gd name="connsiteX30" fmla="*/ 11404023 w 12191997"/>
              <a:gd name="connsiteY30" fmla="*/ 528222 h 4738687"/>
              <a:gd name="connsiteX31" fmla="*/ 11404023 w 12191997"/>
              <a:gd name="connsiteY31" fmla="*/ 690067 h 4738687"/>
              <a:gd name="connsiteX32" fmla="*/ 11501878 w 12191997"/>
              <a:gd name="connsiteY32" fmla="*/ 690067 h 4738687"/>
              <a:gd name="connsiteX33" fmla="*/ 11501878 w 12191997"/>
              <a:gd name="connsiteY33" fmla="*/ 528222 h 4738687"/>
              <a:gd name="connsiteX34" fmla="*/ 9340585 w 12191997"/>
              <a:gd name="connsiteY34" fmla="*/ 417457 h 4738687"/>
              <a:gd name="connsiteX35" fmla="*/ 9399592 w 12191997"/>
              <a:gd name="connsiteY35" fmla="*/ 562539 h 4738687"/>
              <a:gd name="connsiteX36" fmla="*/ 9281465 w 12191997"/>
              <a:gd name="connsiteY36" fmla="*/ 562539 h 4738687"/>
              <a:gd name="connsiteX37" fmla="*/ 9340585 w 12191997"/>
              <a:gd name="connsiteY37" fmla="*/ 417683 h 4738687"/>
              <a:gd name="connsiteX38" fmla="*/ 9932921 w 12191997"/>
              <a:gd name="connsiteY38" fmla="*/ 362639 h 4738687"/>
              <a:gd name="connsiteX39" fmla="*/ 9932921 w 12191997"/>
              <a:gd name="connsiteY39" fmla="*/ 683612 h 4738687"/>
              <a:gd name="connsiteX40" fmla="*/ 10018883 w 12191997"/>
              <a:gd name="connsiteY40" fmla="*/ 683612 h 4738687"/>
              <a:gd name="connsiteX41" fmla="*/ 10018883 w 12191997"/>
              <a:gd name="connsiteY41" fmla="*/ 542606 h 4738687"/>
              <a:gd name="connsiteX42" fmla="*/ 10190808 w 12191997"/>
              <a:gd name="connsiteY42" fmla="*/ 542606 h 4738687"/>
              <a:gd name="connsiteX43" fmla="*/ 10190808 w 12191997"/>
              <a:gd name="connsiteY43" fmla="*/ 683612 h 4738687"/>
              <a:gd name="connsiteX44" fmla="*/ 10275525 w 12191997"/>
              <a:gd name="connsiteY44" fmla="*/ 683612 h 4738687"/>
              <a:gd name="connsiteX45" fmla="*/ 10275525 w 12191997"/>
              <a:gd name="connsiteY45" fmla="*/ 362639 h 4738687"/>
              <a:gd name="connsiteX46" fmla="*/ 10190808 w 12191997"/>
              <a:gd name="connsiteY46" fmla="*/ 362639 h 4738687"/>
              <a:gd name="connsiteX47" fmla="*/ 10190808 w 12191997"/>
              <a:gd name="connsiteY47" fmla="*/ 491527 h 4738687"/>
              <a:gd name="connsiteX48" fmla="*/ 10018883 w 12191997"/>
              <a:gd name="connsiteY48" fmla="*/ 491527 h 4738687"/>
              <a:gd name="connsiteX49" fmla="*/ 10018883 w 12191997"/>
              <a:gd name="connsiteY49" fmla="*/ 362639 h 4738687"/>
              <a:gd name="connsiteX50" fmla="*/ 8866376 w 12191997"/>
              <a:gd name="connsiteY50" fmla="*/ 362639 h 4738687"/>
              <a:gd name="connsiteX51" fmla="*/ 8866376 w 12191997"/>
              <a:gd name="connsiteY51" fmla="*/ 417683 h 4738687"/>
              <a:gd name="connsiteX52" fmla="*/ 8996396 w 12191997"/>
              <a:gd name="connsiteY52" fmla="*/ 417683 h 4738687"/>
              <a:gd name="connsiteX53" fmla="*/ 8996396 w 12191997"/>
              <a:gd name="connsiteY53" fmla="*/ 683612 h 4738687"/>
              <a:gd name="connsiteX54" fmla="*/ 9081225 w 12191997"/>
              <a:gd name="connsiteY54" fmla="*/ 683612 h 4738687"/>
              <a:gd name="connsiteX55" fmla="*/ 9081225 w 12191997"/>
              <a:gd name="connsiteY55" fmla="*/ 417683 h 4738687"/>
              <a:gd name="connsiteX56" fmla="*/ 9211585 w 12191997"/>
              <a:gd name="connsiteY56" fmla="*/ 417683 h 4738687"/>
              <a:gd name="connsiteX57" fmla="*/ 9211585 w 12191997"/>
              <a:gd name="connsiteY57" fmla="*/ 362639 h 4738687"/>
              <a:gd name="connsiteX58" fmla="*/ 9288147 w 12191997"/>
              <a:gd name="connsiteY58" fmla="*/ 362639 h 4738687"/>
              <a:gd name="connsiteX59" fmla="*/ 9137741 w 12191997"/>
              <a:gd name="connsiteY59" fmla="*/ 683612 h 4738687"/>
              <a:gd name="connsiteX60" fmla="*/ 9233104 w 12191997"/>
              <a:gd name="connsiteY60" fmla="*/ 683612 h 4738687"/>
              <a:gd name="connsiteX61" fmla="*/ 9259946 w 12191997"/>
              <a:gd name="connsiteY61" fmla="*/ 615657 h 4738687"/>
              <a:gd name="connsiteX62" fmla="*/ 9419752 w 12191997"/>
              <a:gd name="connsiteY62" fmla="*/ 615657 h 4738687"/>
              <a:gd name="connsiteX63" fmla="*/ 9447953 w 12191997"/>
              <a:gd name="connsiteY63" fmla="*/ 683612 h 4738687"/>
              <a:gd name="connsiteX64" fmla="*/ 9542070 w 12191997"/>
              <a:gd name="connsiteY64" fmla="*/ 683612 h 4738687"/>
              <a:gd name="connsiteX65" fmla="*/ 9391551 w 12191997"/>
              <a:gd name="connsiteY65" fmla="*/ 362639 h 4738687"/>
              <a:gd name="connsiteX66" fmla="*/ 10342687 w 12191997"/>
              <a:gd name="connsiteY66" fmla="*/ 362526 h 4738687"/>
              <a:gd name="connsiteX67" fmla="*/ 10342687 w 12191997"/>
              <a:gd name="connsiteY67" fmla="*/ 683612 h 4738687"/>
              <a:gd name="connsiteX68" fmla="*/ 10427290 w 12191997"/>
              <a:gd name="connsiteY68" fmla="*/ 683612 h 4738687"/>
              <a:gd name="connsiteX69" fmla="*/ 10427290 w 12191997"/>
              <a:gd name="connsiteY69" fmla="*/ 362526 h 4738687"/>
              <a:gd name="connsiteX70" fmla="*/ 8342446 w 12191997"/>
              <a:gd name="connsiteY70" fmla="*/ 362526 h 4738687"/>
              <a:gd name="connsiteX71" fmla="*/ 8342446 w 12191997"/>
              <a:gd name="connsiteY71" fmla="*/ 683612 h 4738687"/>
              <a:gd name="connsiteX72" fmla="*/ 8427049 w 12191997"/>
              <a:gd name="connsiteY72" fmla="*/ 683612 h 4738687"/>
              <a:gd name="connsiteX73" fmla="*/ 8427049 w 12191997"/>
              <a:gd name="connsiteY73" fmla="*/ 542606 h 4738687"/>
              <a:gd name="connsiteX74" fmla="*/ 8598974 w 12191997"/>
              <a:gd name="connsiteY74" fmla="*/ 542606 h 4738687"/>
              <a:gd name="connsiteX75" fmla="*/ 8598974 w 12191997"/>
              <a:gd name="connsiteY75" fmla="*/ 683612 h 4738687"/>
              <a:gd name="connsiteX76" fmla="*/ 8683691 w 12191997"/>
              <a:gd name="connsiteY76" fmla="*/ 683612 h 4738687"/>
              <a:gd name="connsiteX77" fmla="*/ 8683691 w 12191997"/>
              <a:gd name="connsiteY77" fmla="*/ 362526 h 4738687"/>
              <a:gd name="connsiteX78" fmla="*/ 8598974 w 12191997"/>
              <a:gd name="connsiteY78" fmla="*/ 362526 h 4738687"/>
              <a:gd name="connsiteX79" fmla="*/ 8598974 w 12191997"/>
              <a:gd name="connsiteY79" fmla="*/ 491527 h 4738687"/>
              <a:gd name="connsiteX80" fmla="*/ 8427049 w 12191997"/>
              <a:gd name="connsiteY80" fmla="*/ 491527 h 4738687"/>
              <a:gd name="connsiteX81" fmla="*/ 8427049 w 12191997"/>
              <a:gd name="connsiteY81" fmla="*/ 362526 h 4738687"/>
              <a:gd name="connsiteX82" fmla="*/ 8750853 w 12191997"/>
              <a:gd name="connsiteY82" fmla="*/ 362526 h 4738687"/>
              <a:gd name="connsiteX83" fmla="*/ 8750853 w 12191997"/>
              <a:gd name="connsiteY83" fmla="*/ 683612 h 4738687"/>
              <a:gd name="connsiteX84" fmla="*/ 8836815 w 12191997"/>
              <a:gd name="connsiteY84" fmla="*/ 683612 h 4738687"/>
              <a:gd name="connsiteX85" fmla="*/ 8836815 w 12191997"/>
              <a:gd name="connsiteY85" fmla="*/ 362526 h 4738687"/>
              <a:gd name="connsiteX86" fmla="*/ 11788419 w 12191997"/>
              <a:gd name="connsiteY86" fmla="*/ 356184 h 4738687"/>
              <a:gd name="connsiteX87" fmla="*/ 11788419 w 12191997"/>
              <a:gd name="connsiteY87" fmla="*/ 518029 h 4738687"/>
              <a:gd name="connsiteX88" fmla="*/ 11895109 w 12191997"/>
              <a:gd name="connsiteY88" fmla="*/ 518029 h 4738687"/>
              <a:gd name="connsiteX89" fmla="*/ 11855695 w 12191997"/>
              <a:gd name="connsiteY89" fmla="*/ 485184 h 4738687"/>
              <a:gd name="connsiteX90" fmla="*/ 11886275 w 12191997"/>
              <a:gd name="connsiteY90" fmla="*/ 426970 h 4738687"/>
              <a:gd name="connsiteX91" fmla="*/ 11808352 w 12191997"/>
              <a:gd name="connsiteY91" fmla="*/ 356184 h 4738687"/>
              <a:gd name="connsiteX92" fmla="*/ 11680484 w 12191997"/>
              <a:gd name="connsiteY92" fmla="*/ 356184 h 4738687"/>
              <a:gd name="connsiteX93" fmla="*/ 11680484 w 12191997"/>
              <a:gd name="connsiteY93" fmla="*/ 518029 h 4738687"/>
              <a:gd name="connsiteX94" fmla="*/ 11778340 w 12191997"/>
              <a:gd name="connsiteY94" fmla="*/ 518029 h 4738687"/>
              <a:gd name="connsiteX95" fmla="*/ 11778340 w 12191997"/>
              <a:gd name="connsiteY95" fmla="*/ 356184 h 4738687"/>
              <a:gd name="connsiteX96" fmla="*/ 11215109 w 12191997"/>
              <a:gd name="connsiteY96" fmla="*/ 356184 h 4738687"/>
              <a:gd name="connsiteX97" fmla="*/ 11215109 w 12191997"/>
              <a:gd name="connsiteY97" fmla="*/ 518029 h 4738687"/>
              <a:gd name="connsiteX98" fmla="*/ 11316136 w 12191997"/>
              <a:gd name="connsiteY98" fmla="*/ 518029 h 4738687"/>
              <a:gd name="connsiteX99" fmla="*/ 11258940 w 12191997"/>
              <a:gd name="connsiteY99" fmla="*/ 356184 h 4738687"/>
              <a:gd name="connsiteX100" fmla="*/ 11161200 w 12191997"/>
              <a:gd name="connsiteY100" fmla="*/ 356184 h 4738687"/>
              <a:gd name="connsiteX101" fmla="*/ 11103890 w 12191997"/>
              <a:gd name="connsiteY101" fmla="*/ 518029 h 4738687"/>
              <a:gd name="connsiteX102" fmla="*/ 11205030 w 12191997"/>
              <a:gd name="connsiteY102" fmla="*/ 518029 h 4738687"/>
              <a:gd name="connsiteX103" fmla="*/ 11205030 w 12191997"/>
              <a:gd name="connsiteY103" fmla="*/ 356184 h 4738687"/>
              <a:gd name="connsiteX104" fmla="*/ 11404023 w 12191997"/>
              <a:gd name="connsiteY104" fmla="*/ 356184 h 4738687"/>
              <a:gd name="connsiteX105" fmla="*/ 11404023 w 12191997"/>
              <a:gd name="connsiteY105" fmla="*/ 518029 h 4738687"/>
              <a:gd name="connsiteX106" fmla="*/ 11501878 w 12191997"/>
              <a:gd name="connsiteY106" fmla="*/ 518029 h 4738687"/>
              <a:gd name="connsiteX107" fmla="*/ 11501878 w 12191997"/>
              <a:gd name="connsiteY107" fmla="*/ 356184 h 4738687"/>
              <a:gd name="connsiteX108" fmla="*/ 11511957 w 12191997"/>
              <a:gd name="connsiteY108" fmla="*/ 355844 h 4738687"/>
              <a:gd name="connsiteX109" fmla="*/ 11511957 w 12191997"/>
              <a:gd name="connsiteY109" fmla="*/ 518029 h 4738687"/>
              <a:gd name="connsiteX110" fmla="*/ 11618533 w 12191997"/>
              <a:gd name="connsiteY110" fmla="*/ 518029 h 4738687"/>
              <a:gd name="connsiteX111" fmla="*/ 11579233 w 12191997"/>
              <a:gd name="connsiteY111" fmla="*/ 485184 h 4738687"/>
              <a:gd name="connsiteX112" fmla="*/ 11609699 w 12191997"/>
              <a:gd name="connsiteY112" fmla="*/ 426630 h 4738687"/>
              <a:gd name="connsiteX113" fmla="*/ 11531777 w 12191997"/>
              <a:gd name="connsiteY113" fmla="*/ 355844 h 4738687"/>
              <a:gd name="connsiteX114" fmla="*/ 9723643 w 12191997"/>
              <a:gd name="connsiteY114" fmla="*/ 355142 h 4738687"/>
              <a:gd name="connsiteX115" fmla="*/ 9622369 w 12191997"/>
              <a:gd name="connsiteY115" fmla="*/ 372606 h 4738687"/>
              <a:gd name="connsiteX116" fmla="*/ 9549884 w 12191997"/>
              <a:gd name="connsiteY116" fmla="*/ 432972 h 4738687"/>
              <a:gd name="connsiteX117" fmla="*/ 9527233 w 12191997"/>
              <a:gd name="connsiteY117" fmla="*/ 526976 h 4738687"/>
              <a:gd name="connsiteX118" fmla="*/ 9539352 w 12191997"/>
              <a:gd name="connsiteY118" fmla="*/ 594930 h 4738687"/>
              <a:gd name="connsiteX119" fmla="*/ 9538559 w 12191997"/>
              <a:gd name="connsiteY119" fmla="*/ 593911 h 4738687"/>
              <a:gd name="connsiteX120" fmla="*/ 9629844 w 12191997"/>
              <a:gd name="connsiteY120" fmla="*/ 677268 h 4738687"/>
              <a:gd name="connsiteX121" fmla="*/ 9715920 w 12191997"/>
              <a:gd name="connsiteY121" fmla="*/ 690633 h 4738687"/>
              <a:gd name="connsiteX122" fmla="*/ 9826006 w 12191997"/>
              <a:gd name="connsiteY122" fmla="*/ 667981 h 4738687"/>
              <a:gd name="connsiteX123" fmla="*/ 9885127 w 12191997"/>
              <a:gd name="connsiteY123" fmla="*/ 598101 h 4738687"/>
              <a:gd name="connsiteX124" fmla="*/ 9889204 w 12191997"/>
              <a:gd name="connsiteY124" fmla="*/ 567182 h 4738687"/>
              <a:gd name="connsiteX125" fmla="*/ 9798598 w 12191997"/>
              <a:gd name="connsiteY125" fmla="*/ 567182 h 4738687"/>
              <a:gd name="connsiteX126" fmla="*/ 9791916 w 12191997"/>
              <a:gd name="connsiteY126" fmla="*/ 601159 h 4738687"/>
              <a:gd name="connsiteX127" fmla="*/ 9754201 w 12191997"/>
              <a:gd name="connsiteY127" fmla="*/ 635136 h 4738687"/>
              <a:gd name="connsiteX128" fmla="*/ 9715354 w 12191997"/>
              <a:gd name="connsiteY128" fmla="*/ 641932 h 4738687"/>
              <a:gd name="connsiteX129" fmla="*/ 9670051 w 12191997"/>
              <a:gd name="connsiteY129" fmla="*/ 633777 h 4738687"/>
              <a:gd name="connsiteX130" fmla="*/ 9624748 w 12191997"/>
              <a:gd name="connsiteY130" fmla="*/ 582811 h 4738687"/>
              <a:gd name="connsiteX131" fmla="*/ 9616706 w 12191997"/>
              <a:gd name="connsiteY131" fmla="*/ 526183 h 4738687"/>
              <a:gd name="connsiteX132" fmla="*/ 9628032 w 12191997"/>
              <a:gd name="connsiteY132" fmla="*/ 459021 h 4738687"/>
              <a:gd name="connsiteX133" fmla="*/ 9675034 w 12191997"/>
              <a:gd name="connsiteY133" fmla="*/ 412019 h 4738687"/>
              <a:gd name="connsiteX134" fmla="*/ 9716713 w 12191997"/>
              <a:gd name="connsiteY134" fmla="*/ 403978 h 4738687"/>
              <a:gd name="connsiteX135" fmla="*/ 9754088 w 12191997"/>
              <a:gd name="connsiteY135" fmla="*/ 410207 h 4738687"/>
              <a:gd name="connsiteX136" fmla="*/ 9794294 w 12191997"/>
              <a:gd name="connsiteY136" fmla="*/ 447809 h 4738687"/>
              <a:gd name="connsiteX137" fmla="*/ 9798371 w 12191997"/>
              <a:gd name="connsiteY137" fmla="*/ 471932 h 4738687"/>
              <a:gd name="connsiteX138" fmla="*/ 9888411 w 12191997"/>
              <a:gd name="connsiteY138" fmla="*/ 471932 h 4738687"/>
              <a:gd name="connsiteX139" fmla="*/ 9884334 w 12191997"/>
              <a:gd name="connsiteY139" fmla="*/ 451773 h 4738687"/>
              <a:gd name="connsiteX140" fmla="*/ 9823854 w 12191997"/>
              <a:gd name="connsiteY140" fmla="*/ 377929 h 4738687"/>
              <a:gd name="connsiteX141" fmla="*/ 9723643 w 12191997"/>
              <a:gd name="connsiteY141" fmla="*/ 355142 h 4738687"/>
              <a:gd name="connsiteX142" fmla="*/ 0 w 12191997"/>
              <a:gd name="connsiteY142" fmla="*/ 0 h 4738687"/>
              <a:gd name="connsiteX143" fmla="*/ 12191997 w 12191997"/>
              <a:gd name="connsiteY143" fmla="*/ 0 h 4738687"/>
              <a:gd name="connsiteX144" fmla="*/ 12191997 w 12191997"/>
              <a:gd name="connsiteY144" fmla="*/ 4738687 h 4738687"/>
              <a:gd name="connsiteX145" fmla="*/ 0 w 12191997"/>
              <a:gd name="connsiteY145" fmla="*/ 4738687 h 47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4738687">
                <a:moveTo>
                  <a:pt x="11680484" y="528222"/>
                </a:moveTo>
                <a:lnTo>
                  <a:pt x="11680484" y="690067"/>
                </a:lnTo>
                <a:lnTo>
                  <a:pt x="11778340" y="690067"/>
                </a:lnTo>
                <a:lnTo>
                  <a:pt x="11778340" y="528222"/>
                </a:lnTo>
                <a:close/>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100379" y="528222"/>
                </a:moveTo>
                <a:lnTo>
                  <a:pt x="11043071" y="690067"/>
                </a:lnTo>
                <a:lnTo>
                  <a:pt x="11127448" y="690067"/>
                </a:lnTo>
                <a:lnTo>
                  <a:pt x="11151005" y="622565"/>
                </a:lnTo>
                <a:lnTo>
                  <a:pt x="11205029" y="622565"/>
                </a:lnTo>
                <a:lnTo>
                  <a:pt x="11205029" y="528222"/>
                </a:lnTo>
                <a:close/>
                <a:moveTo>
                  <a:pt x="11215109" y="528222"/>
                </a:moveTo>
                <a:lnTo>
                  <a:pt x="11215109" y="622565"/>
                </a:lnTo>
                <a:lnTo>
                  <a:pt x="11269133" y="622565"/>
                </a:lnTo>
                <a:lnTo>
                  <a:pt x="11292690" y="690067"/>
                </a:lnTo>
                <a:lnTo>
                  <a:pt x="11376954" y="690067"/>
                </a:lnTo>
                <a:lnTo>
                  <a:pt x="11319759"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10342687" y="362526"/>
                </a:moveTo>
                <a:lnTo>
                  <a:pt x="10342687" y="683612"/>
                </a:lnTo>
                <a:lnTo>
                  <a:pt x="10427290" y="683612"/>
                </a:lnTo>
                <a:lnTo>
                  <a:pt x="10427290"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8750853" y="362526"/>
                </a:moveTo>
                <a:lnTo>
                  <a:pt x="8750853" y="683612"/>
                </a:lnTo>
                <a:lnTo>
                  <a:pt x="8836815" y="683612"/>
                </a:lnTo>
                <a:lnTo>
                  <a:pt x="8836815"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404023" y="356184"/>
                </a:moveTo>
                <a:lnTo>
                  <a:pt x="11404023" y="518029"/>
                </a:lnTo>
                <a:lnTo>
                  <a:pt x="11501878" y="518029"/>
                </a:lnTo>
                <a:lnTo>
                  <a:pt x="11501878"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4738687"/>
                </a:lnTo>
                <a:lnTo>
                  <a:pt x="0" y="4738687"/>
                </a:lnTo>
                <a:close/>
              </a:path>
            </a:pathLst>
          </a:custGeom>
          <a:noFill/>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58" name="Graphic 57">
            <a:extLst>
              <a:ext uri="{FF2B5EF4-FFF2-40B4-BE49-F238E27FC236}">
                <a16:creationId xmlns:a16="http://schemas.microsoft.com/office/drawing/2014/main" id="{87CED3B0-7818-48A4-B9A0-D2FA09E0AF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2C9385B2-CD2A-4812-9A01-A693DDBC15A1}"/>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27" name="Footer Placeholder 4">
            <a:extLst>
              <a:ext uri="{FF2B5EF4-FFF2-40B4-BE49-F238E27FC236}">
                <a16:creationId xmlns:a16="http://schemas.microsoft.com/office/drawing/2014/main" id="{B7F2E0A4-3CB6-416D-ADC4-4C7496CC946B}"/>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28" name="Slide Number Placeholder 5">
            <a:extLst>
              <a:ext uri="{FF2B5EF4-FFF2-40B4-BE49-F238E27FC236}">
                <a16:creationId xmlns:a16="http://schemas.microsoft.com/office/drawing/2014/main" id="{27C55999-B301-4D4D-A96E-5C9CA066ECE2}"/>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3"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CC04AA69-D16D-4C3C-BBAC-042383626835}"/>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7"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E5411FA-3269-4512-B9BC-F1FEB3A5DF4B}"/>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1" name="Text Box 13">
            <a:extLst>
              <a:ext uri="{FF2B5EF4-FFF2-40B4-BE49-F238E27FC236}">
                <a16:creationId xmlns:a16="http://schemas.microsoft.com/office/drawing/2014/main" id="{67B318E7-F505-43BC-847E-0E04446BD2E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13" name="Internal">
            <a:extLst>
              <a:ext uri="{FF2B5EF4-FFF2-40B4-BE49-F238E27FC236}">
                <a16:creationId xmlns:a16="http://schemas.microsoft.com/office/drawing/2014/main" id="{2E032F33-734F-46C6-8307-54FF5447C0B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31823194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1990949"/>
            <a:ext cx="8815185" cy="494203"/>
          </a:xfrm>
        </p:spPr>
        <p:txBody>
          <a:bodyPr anchor="t"/>
          <a:lstStyle>
            <a:lvl1pPr algn="l">
              <a:defRPr sz="3200">
                <a:solidFill>
                  <a:schemeClr val="tx1"/>
                </a:solidFill>
              </a:defRPr>
            </a:lvl1pPr>
          </a:lstStyle>
          <a:p>
            <a:r>
              <a:rPr lang="en-US" dirty="0"/>
              <a:t>Table of Contents</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3238500"/>
            <a:ext cx="8815185" cy="3106738"/>
          </a:xfrm>
        </p:spPr>
        <p:txBody>
          <a:bodyPr t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5FE3BFDD-994B-4A75-934D-9FE05C5D6B9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AD36A26B-CDD1-4B69-AB11-52CDEC80C946}"/>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2D70D5A-D748-4762-809E-3346AFAD87A3}"/>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39617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theme" Target="../theme/theme2.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image" Target="../media/image6.svg"/><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theme" Target="../theme/theme3.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41" Type="http://schemas.openxmlformats.org/officeDocument/2006/relationships/slideLayout" Target="../slideLayouts/slideLayout137.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image" Target="../media/image6.svg"/><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33264" y="682313"/>
            <a:ext cx="11520000" cy="396000"/>
          </a:xfrm>
          <a:prstGeom prst="rect">
            <a:avLst/>
          </a:prstGeom>
        </p:spPr>
        <p:txBody>
          <a:bodyPr vert="horz" lIns="0" tIns="0" rIns="0" bIns="0" rtlCol="0" anchor="t">
            <a:noAutofit/>
          </a:bodyPr>
          <a:lstStyle/>
          <a:p>
            <a:r>
              <a:rPr lang="en-US"/>
              <a:t>Click to edit Master title style</a:t>
            </a:r>
            <a:endParaRPr lang="en-US" dirty="0"/>
          </a:p>
        </p:txBody>
      </p:sp>
      <p:sp>
        <p:nvSpPr>
          <p:cNvPr id="5" name="Footer Placeholder 4"/>
          <p:cNvSpPr>
            <a:spLocks noGrp="1"/>
          </p:cNvSpPr>
          <p:nvPr>
            <p:ph type="ftr" sz="quarter" idx="3"/>
          </p:nvPr>
        </p:nvSpPr>
        <p:spPr bwMode="gray">
          <a:xfrm>
            <a:off x="2499782" y="6298397"/>
            <a:ext cx="8490250" cy="500072"/>
          </a:xfrm>
          <a:prstGeom prst="rect">
            <a:avLst/>
          </a:prstGeom>
          <a:noFill/>
        </p:spPr>
        <p:txBody>
          <a:bodyPr vert="horz" lIns="0" tIns="0" rIns="0" bIns="0" rtlCol="0" anchor="ctr">
            <a:noAutofit/>
          </a:bodyPr>
          <a:lstStyle>
            <a:lvl1pPr algn="l" rtl="0">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dirty="0"/>
          </a:p>
        </p:txBody>
      </p:sp>
      <p:sp>
        <p:nvSpPr>
          <p:cNvPr id="4" name="Date Placeholder 3"/>
          <p:cNvSpPr>
            <a:spLocks noGrp="1"/>
          </p:cNvSpPr>
          <p:nvPr>
            <p:ph type="dt" sz="half" idx="2"/>
          </p:nvPr>
        </p:nvSpPr>
        <p:spPr bwMode="gray">
          <a:xfrm>
            <a:off x="332367" y="6489341"/>
            <a:ext cx="1162951" cy="118192"/>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B2016A11-4950-4F3F-938B-45DEE5F72969}" type="datetime4">
              <a:rPr lang="en-US" smtClean="0"/>
              <a:pPr/>
              <a:t>November 20, 2020</a:t>
            </a:fld>
            <a:endParaRPr lang="en-US" dirty="0"/>
          </a:p>
        </p:txBody>
      </p:sp>
      <p:sp>
        <p:nvSpPr>
          <p:cNvPr id="3" name="Text Placeholder 2"/>
          <p:cNvSpPr>
            <a:spLocks noGrp="1"/>
          </p:cNvSpPr>
          <p:nvPr>
            <p:ph type="body" idx="1"/>
          </p:nvPr>
        </p:nvSpPr>
        <p:spPr bwMode="gray">
          <a:xfrm>
            <a:off x="333264" y="1931194"/>
            <a:ext cx="11520000" cy="398217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bwMode="gray">
          <a:xfrm>
            <a:off x="1798114" y="6488733"/>
            <a:ext cx="676888" cy="118800"/>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dirty="0"/>
              <a:t>Slide </a:t>
            </a:r>
            <a:fld id="{619F89D8-7AE3-494A-97F3-03D680869632}" type="slidenum">
              <a:rPr lang="en-US" smtClean="0"/>
              <a:pPr/>
              <a:t>‹#›</a:t>
            </a:fld>
            <a:endParaRPr lang="en-US" dirty="0"/>
          </a:p>
        </p:txBody>
      </p:sp>
      <p:cxnSp>
        <p:nvCxnSpPr>
          <p:cNvPr id="35" name="Straight Connector 34"/>
          <p:cNvCxnSpPr/>
          <p:nvPr/>
        </p:nvCxnSpPr>
        <p:spPr bwMode="gray">
          <a:xfrm>
            <a:off x="335577" y="6094413"/>
            <a:ext cx="1152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grpSp>
        <p:nvGrpSpPr>
          <p:cNvPr id="68" name="Group 67"/>
          <p:cNvGrpSpPr/>
          <p:nvPr/>
        </p:nvGrpSpPr>
        <p:grpSpPr bwMode="gray">
          <a:xfrm>
            <a:off x="334271" y="6327549"/>
            <a:ext cx="337946" cy="88364"/>
            <a:chOff x="61913" y="5218113"/>
            <a:chExt cx="3138487" cy="820737"/>
          </a:xfrm>
          <a:solidFill>
            <a:schemeClr val="accent3"/>
          </a:solidFill>
        </p:grpSpPr>
        <p:sp>
          <p:nvSpPr>
            <p:cNvPr id="69" name="Freeform 16"/>
            <p:cNvSpPr>
              <a:spLocks noEditPoints="1"/>
            </p:cNvSpPr>
            <p:nvPr userDrawn="1"/>
          </p:nvSpPr>
          <p:spPr bwMode="gray">
            <a:xfrm>
              <a:off x="61913" y="5218113"/>
              <a:ext cx="828675" cy="820737"/>
            </a:xfrm>
            <a:custGeom>
              <a:avLst/>
              <a:gdLst>
                <a:gd name="T0" fmla="*/ 111 w 221"/>
                <a:gd name="T1" fmla="*/ 219 h 219"/>
                <a:gd name="T2" fmla="*/ 53 w 221"/>
                <a:gd name="T3" fmla="*/ 203 h 219"/>
                <a:gd name="T4" fmla="*/ 14 w 221"/>
                <a:gd name="T5" fmla="*/ 163 h 219"/>
                <a:gd name="T6" fmla="*/ 0 w 221"/>
                <a:gd name="T7" fmla="*/ 109 h 219"/>
                <a:gd name="T8" fmla="*/ 15 w 221"/>
                <a:gd name="T9" fmla="*/ 53 h 219"/>
                <a:gd name="T10" fmla="*/ 56 w 221"/>
                <a:gd name="T11" fmla="*/ 14 h 219"/>
                <a:gd name="T12" fmla="*/ 111 w 221"/>
                <a:gd name="T13" fmla="*/ 0 h 219"/>
                <a:gd name="T14" fmla="*/ 168 w 221"/>
                <a:gd name="T15" fmla="*/ 15 h 219"/>
                <a:gd name="T16" fmla="*/ 207 w 221"/>
                <a:gd name="T17" fmla="*/ 55 h 219"/>
                <a:gd name="T18" fmla="*/ 221 w 221"/>
                <a:gd name="T19" fmla="*/ 109 h 219"/>
                <a:gd name="T20" fmla="*/ 206 w 221"/>
                <a:gd name="T21" fmla="*/ 166 h 219"/>
                <a:gd name="T22" fmla="*/ 165 w 221"/>
                <a:gd name="T23" fmla="*/ 205 h 219"/>
                <a:gd name="T24" fmla="*/ 111 w 221"/>
                <a:gd name="T25" fmla="*/ 219 h 219"/>
                <a:gd name="T26" fmla="*/ 111 w 221"/>
                <a:gd name="T27" fmla="*/ 190 h 219"/>
                <a:gd name="T28" fmla="*/ 153 w 221"/>
                <a:gd name="T29" fmla="*/ 180 h 219"/>
                <a:gd name="T30" fmla="*/ 181 w 221"/>
                <a:gd name="T31" fmla="*/ 151 h 219"/>
                <a:gd name="T32" fmla="*/ 191 w 221"/>
                <a:gd name="T33" fmla="*/ 109 h 219"/>
                <a:gd name="T34" fmla="*/ 180 w 221"/>
                <a:gd name="T35" fmla="*/ 67 h 219"/>
                <a:gd name="T36" fmla="*/ 151 w 221"/>
                <a:gd name="T37" fmla="*/ 38 h 219"/>
                <a:gd name="T38" fmla="*/ 111 w 221"/>
                <a:gd name="T39" fmla="*/ 28 h 219"/>
                <a:gd name="T40" fmla="*/ 68 w 221"/>
                <a:gd name="T41" fmla="*/ 39 h 219"/>
                <a:gd name="T42" fmla="*/ 40 w 221"/>
                <a:gd name="T43" fmla="*/ 68 h 219"/>
                <a:gd name="T44" fmla="*/ 31 w 221"/>
                <a:gd name="T45" fmla="*/ 109 h 219"/>
                <a:gd name="T46" fmla="*/ 41 w 221"/>
                <a:gd name="T47" fmla="*/ 152 h 219"/>
                <a:gd name="T48" fmla="*/ 70 w 221"/>
                <a:gd name="T49" fmla="*/ 180 h 219"/>
                <a:gd name="T50" fmla="*/ 111 w 221"/>
                <a:gd name="T51" fmla="*/ 190 h 219"/>
                <a:gd name="T52" fmla="*/ 115 w 221"/>
                <a:gd name="T53" fmla="*/ 50 h 219"/>
                <a:gd name="T54" fmla="*/ 139 w 221"/>
                <a:gd name="T55" fmla="*/ 54 h 219"/>
                <a:gd name="T56" fmla="*/ 156 w 221"/>
                <a:gd name="T57" fmla="*/ 63 h 219"/>
                <a:gd name="T58" fmla="*/ 145 w 221"/>
                <a:gd name="T59" fmla="*/ 85 h 219"/>
                <a:gd name="T60" fmla="*/ 117 w 221"/>
                <a:gd name="T61" fmla="*/ 76 h 219"/>
                <a:gd name="T62" fmla="*/ 93 w 221"/>
                <a:gd name="T63" fmla="*/ 85 h 219"/>
                <a:gd name="T64" fmla="*/ 84 w 221"/>
                <a:gd name="T65" fmla="*/ 110 h 219"/>
                <a:gd name="T66" fmla="*/ 93 w 221"/>
                <a:gd name="T67" fmla="*/ 134 h 219"/>
                <a:gd name="T68" fmla="*/ 117 w 221"/>
                <a:gd name="T69" fmla="*/ 143 h 219"/>
                <a:gd name="T70" fmla="*/ 146 w 221"/>
                <a:gd name="T71" fmla="*/ 132 h 219"/>
                <a:gd name="T72" fmla="*/ 158 w 221"/>
                <a:gd name="T73" fmla="*/ 153 h 219"/>
                <a:gd name="T74" fmla="*/ 140 w 221"/>
                <a:gd name="T75" fmla="*/ 165 h 219"/>
                <a:gd name="T76" fmla="*/ 115 w 221"/>
                <a:gd name="T77" fmla="*/ 169 h 219"/>
                <a:gd name="T78" fmla="*/ 71 w 221"/>
                <a:gd name="T79" fmla="*/ 153 h 219"/>
                <a:gd name="T80" fmla="*/ 54 w 221"/>
                <a:gd name="T81" fmla="*/ 111 h 219"/>
                <a:gd name="T82" fmla="*/ 71 w 221"/>
                <a:gd name="T83" fmla="*/ 67 h 219"/>
                <a:gd name="T84" fmla="*/ 115 w 221"/>
                <a:gd name="T85" fmla="*/ 5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19">
                  <a:moveTo>
                    <a:pt x="111" y="219"/>
                  </a:moveTo>
                  <a:cubicBezTo>
                    <a:pt x="89" y="219"/>
                    <a:pt x="70" y="214"/>
                    <a:pt x="53" y="203"/>
                  </a:cubicBezTo>
                  <a:cubicBezTo>
                    <a:pt x="36" y="193"/>
                    <a:pt x="23" y="180"/>
                    <a:pt x="14" y="163"/>
                  </a:cubicBezTo>
                  <a:cubicBezTo>
                    <a:pt x="4" y="147"/>
                    <a:pt x="0" y="129"/>
                    <a:pt x="0" y="109"/>
                  </a:cubicBezTo>
                  <a:cubicBezTo>
                    <a:pt x="0" y="88"/>
                    <a:pt x="5" y="70"/>
                    <a:pt x="15" y="53"/>
                  </a:cubicBezTo>
                  <a:cubicBezTo>
                    <a:pt x="25" y="36"/>
                    <a:pt x="39" y="23"/>
                    <a:pt x="56" y="14"/>
                  </a:cubicBezTo>
                  <a:cubicBezTo>
                    <a:pt x="73" y="5"/>
                    <a:pt x="91" y="0"/>
                    <a:pt x="111" y="0"/>
                  </a:cubicBezTo>
                  <a:cubicBezTo>
                    <a:pt x="132" y="0"/>
                    <a:pt x="151" y="5"/>
                    <a:pt x="168" y="15"/>
                  </a:cubicBezTo>
                  <a:cubicBezTo>
                    <a:pt x="185" y="26"/>
                    <a:pt x="198" y="39"/>
                    <a:pt x="207" y="55"/>
                  </a:cubicBezTo>
                  <a:cubicBezTo>
                    <a:pt x="217" y="72"/>
                    <a:pt x="221" y="90"/>
                    <a:pt x="221" y="109"/>
                  </a:cubicBezTo>
                  <a:cubicBezTo>
                    <a:pt x="221" y="130"/>
                    <a:pt x="216" y="149"/>
                    <a:pt x="206" y="166"/>
                  </a:cubicBezTo>
                  <a:cubicBezTo>
                    <a:pt x="196" y="183"/>
                    <a:pt x="182" y="196"/>
                    <a:pt x="165" y="205"/>
                  </a:cubicBezTo>
                  <a:cubicBezTo>
                    <a:pt x="149" y="214"/>
                    <a:pt x="130" y="219"/>
                    <a:pt x="111" y="219"/>
                  </a:cubicBezTo>
                  <a:close/>
                  <a:moveTo>
                    <a:pt x="111" y="190"/>
                  </a:moveTo>
                  <a:cubicBezTo>
                    <a:pt x="127" y="190"/>
                    <a:pt x="141" y="187"/>
                    <a:pt x="153" y="180"/>
                  </a:cubicBezTo>
                  <a:cubicBezTo>
                    <a:pt x="165" y="173"/>
                    <a:pt x="174" y="163"/>
                    <a:pt x="181" y="151"/>
                  </a:cubicBezTo>
                  <a:cubicBezTo>
                    <a:pt x="187" y="139"/>
                    <a:pt x="191" y="125"/>
                    <a:pt x="191" y="109"/>
                  </a:cubicBezTo>
                  <a:cubicBezTo>
                    <a:pt x="191" y="93"/>
                    <a:pt x="187" y="79"/>
                    <a:pt x="180" y="67"/>
                  </a:cubicBezTo>
                  <a:cubicBezTo>
                    <a:pt x="173" y="55"/>
                    <a:pt x="163" y="45"/>
                    <a:pt x="151" y="38"/>
                  </a:cubicBezTo>
                  <a:cubicBezTo>
                    <a:pt x="139" y="32"/>
                    <a:pt x="126" y="28"/>
                    <a:pt x="111" y="28"/>
                  </a:cubicBezTo>
                  <a:cubicBezTo>
                    <a:pt x="95" y="28"/>
                    <a:pt x="81" y="32"/>
                    <a:pt x="68" y="39"/>
                  </a:cubicBezTo>
                  <a:cubicBezTo>
                    <a:pt x="56" y="46"/>
                    <a:pt x="47" y="56"/>
                    <a:pt x="40" y="68"/>
                  </a:cubicBezTo>
                  <a:cubicBezTo>
                    <a:pt x="34" y="80"/>
                    <a:pt x="31" y="94"/>
                    <a:pt x="31" y="109"/>
                  </a:cubicBezTo>
                  <a:cubicBezTo>
                    <a:pt x="31" y="126"/>
                    <a:pt x="34" y="140"/>
                    <a:pt x="41" y="152"/>
                  </a:cubicBezTo>
                  <a:cubicBezTo>
                    <a:pt x="48" y="164"/>
                    <a:pt x="58" y="174"/>
                    <a:pt x="70" y="180"/>
                  </a:cubicBezTo>
                  <a:cubicBezTo>
                    <a:pt x="82" y="187"/>
                    <a:pt x="95" y="190"/>
                    <a:pt x="111" y="190"/>
                  </a:cubicBezTo>
                  <a:close/>
                  <a:moveTo>
                    <a:pt x="115" y="50"/>
                  </a:moveTo>
                  <a:cubicBezTo>
                    <a:pt x="124" y="50"/>
                    <a:pt x="131" y="51"/>
                    <a:pt x="139" y="54"/>
                  </a:cubicBezTo>
                  <a:cubicBezTo>
                    <a:pt x="146" y="56"/>
                    <a:pt x="152" y="59"/>
                    <a:pt x="156" y="63"/>
                  </a:cubicBezTo>
                  <a:cubicBezTo>
                    <a:pt x="145" y="85"/>
                    <a:pt x="145" y="85"/>
                    <a:pt x="145" y="85"/>
                  </a:cubicBezTo>
                  <a:cubicBezTo>
                    <a:pt x="137" y="79"/>
                    <a:pt x="128" y="76"/>
                    <a:pt x="117" y="76"/>
                  </a:cubicBezTo>
                  <a:cubicBezTo>
                    <a:pt x="107" y="76"/>
                    <a:pt x="99" y="79"/>
                    <a:pt x="93" y="85"/>
                  </a:cubicBezTo>
                  <a:cubicBezTo>
                    <a:pt x="87" y="91"/>
                    <a:pt x="84" y="100"/>
                    <a:pt x="84" y="110"/>
                  </a:cubicBezTo>
                  <a:cubicBezTo>
                    <a:pt x="84" y="120"/>
                    <a:pt x="87" y="128"/>
                    <a:pt x="93" y="134"/>
                  </a:cubicBezTo>
                  <a:cubicBezTo>
                    <a:pt x="99" y="140"/>
                    <a:pt x="107" y="143"/>
                    <a:pt x="117" y="143"/>
                  </a:cubicBezTo>
                  <a:cubicBezTo>
                    <a:pt x="129" y="143"/>
                    <a:pt x="138" y="139"/>
                    <a:pt x="146" y="132"/>
                  </a:cubicBezTo>
                  <a:cubicBezTo>
                    <a:pt x="158" y="153"/>
                    <a:pt x="158" y="153"/>
                    <a:pt x="158" y="153"/>
                  </a:cubicBezTo>
                  <a:cubicBezTo>
                    <a:pt x="153" y="158"/>
                    <a:pt x="147" y="162"/>
                    <a:pt x="140" y="165"/>
                  </a:cubicBezTo>
                  <a:cubicBezTo>
                    <a:pt x="132" y="168"/>
                    <a:pt x="124" y="169"/>
                    <a:pt x="115" y="169"/>
                  </a:cubicBezTo>
                  <a:cubicBezTo>
                    <a:pt x="97" y="169"/>
                    <a:pt x="82" y="164"/>
                    <a:pt x="71" y="153"/>
                  </a:cubicBezTo>
                  <a:cubicBezTo>
                    <a:pt x="60" y="142"/>
                    <a:pt x="54" y="128"/>
                    <a:pt x="54" y="111"/>
                  </a:cubicBezTo>
                  <a:cubicBezTo>
                    <a:pt x="54" y="93"/>
                    <a:pt x="60" y="78"/>
                    <a:pt x="71" y="67"/>
                  </a:cubicBezTo>
                  <a:cubicBezTo>
                    <a:pt x="82" y="56"/>
                    <a:pt x="97" y="50"/>
                    <a:pt x="11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17"/>
            <p:cNvSpPr>
              <a:spLocks noEditPoints="1"/>
            </p:cNvSpPr>
            <p:nvPr userDrawn="1"/>
          </p:nvSpPr>
          <p:spPr bwMode="gray">
            <a:xfrm>
              <a:off x="957263" y="5237163"/>
              <a:ext cx="773112" cy="782637"/>
            </a:xfrm>
            <a:custGeom>
              <a:avLst/>
              <a:gdLst>
                <a:gd name="T0" fmla="*/ 305 w 487"/>
                <a:gd name="T1" fmla="*/ 0 h 493"/>
                <a:gd name="T2" fmla="*/ 487 w 487"/>
                <a:gd name="T3" fmla="*/ 493 h 493"/>
                <a:gd name="T4" fmla="*/ 369 w 487"/>
                <a:gd name="T5" fmla="*/ 493 h 493"/>
                <a:gd name="T6" fmla="*/ 336 w 487"/>
                <a:gd name="T7" fmla="*/ 390 h 493"/>
                <a:gd name="T8" fmla="*/ 151 w 487"/>
                <a:gd name="T9" fmla="*/ 390 h 493"/>
                <a:gd name="T10" fmla="*/ 118 w 487"/>
                <a:gd name="T11" fmla="*/ 493 h 493"/>
                <a:gd name="T12" fmla="*/ 0 w 487"/>
                <a:gd name="T13" fmla="*/ 493 h 493"/>
                <a:gd name="T14" fmla="*/ 184 w 487"/>
                <a:gd name="T15" fmla="*/ 0 h 493"/>
                <a:gd name="T16" fmla="*/ 305 w 487"/>
                <a:gd name="T17" fmla="*/ 0 h 493"/>
                <a:gd name="T18" fmla="*/ 180 w 487"/>
                <a:gd name="T19" fmla="*/ 300 h 493"/>
                <a:gd name="T20" fmla="*/ 307 w 487"/>
                <a:gd name="T21" fmla="*/ 300 h 493"/>
                <a:gd name="T22" fmla="*/ 243 w 487"/>
                <a:gd name="T23" fmla="*/ 104 h 493"/>
                <a:gd name="T24" fmla="*/ 180 w 487"/>
                <a:gd name="T25" fmla="*/ 30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493">
                  <a:moveTo>
                    <a:pt x="305" y="0"/>
                  </a:moveTo>
                  <a:lnTo>
                    <a:pt x="487" y="493"/>
                  </a:lnTo>
                  <a:lnTo>
                    <a:pt x="369" y="493"/>
                  </a:lnTo>
                  <a:lnTo>
                    <a:pt x="336" y="390"/>
                  </a:lnTo>
                  <a:lnTo>
                    <a:pt x="151" y="390"/>
                  </a:lnTo>
                  <a:lnTo>
                    <a:pt x="118" y="493"/>
                  </a:lnTo>
                  <a:lnTo>
                    <a:pt x="0" y="493"/>
                  </a:lnTo>
                  <a:lnTo>
                    <a:pt x="184" y="0"/>
                  </a:lnTo>
                  <a:lnTo>
                    <a:pt x="305" y="0"/>
                  </a:lnTo>
                  <a:close/>
                  <a:moveTo>
                    <a:pt x="180" y="300"/>
                  </a:moveTo>
                  <a:lnTo>
                    <a:pt x="307" y="300"/>
                  </a:lnTo>
                  <a:lnTo>
                    <a:pt x="243" y="104"/>
                  </a:lnTo>
                  <a:lnTo>
                    <a:pt x="18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18"/>
            <p:cNvSpPr>
              <a:spLocks noEditPoints="1"/>
            </p:cNvSpPr>
            <p:nvPr userDrawn="1"/>
          </p:nvSpPr>
          <p:spPr bwMode="gray">
            <a:xfrm>
              <a:off x="1819275" y="5237163"/>
              <a:ext cx="622300" cy="782637"/>
            </a:xfrm>
            <a:custGeom>
              <a:avLst/>
              <a:gdLst>
                <a:gd name="T0" fmla="*/ 0 w 166"/>
                <a:gd name="T1" fmla="*/ 0 h 209"/>
                <a:gd name="T2" fmla="*/ 82 w 166"/>
                <a:gd name="T3" fmla="*/ 0 h 209"/>
                <a:gd name="T4" fmla="*/ 132 w 166"/>
                <a:gd name="T5" fmla="*/ 15 h 209"/>
                <a:gd name="T6" fmla="*/ 150 w 166"/>
                <a:gd name="T7" fmla="*/ 53 h 209"/>
                <a:gd name="T8" fmla="*/ 128 w 166"/>
                <a:gd name="T9" fmla="*/ 94 h 209"/>
                <a:gd name="T10" fmla="*/ 166 w 166"/>
                <a:gd name="T11" fmla="*/ 146 h 209"/>
                <a:gd name="T12" fmla="*/ 146 w 166"/>
                <a:gd name="T13" fmla="*/ 192 h 209"/>
                <a:gd name="T14" fmla="*/ 86 w 166"/>
                <a:gd name="T15" fmla="*/ 209 h 209"/>
                <a:gd name="T16" fmla="*/ 0 w 166"/>
                <a:gd name="T17" fmla="*/ 209 h 209"/>
                <a:gd name="T18" fmla="*/ 0 w 166"/>
                <a:gd name="T19" fmla="*/ 0 h 209"/>
                <a:gd name="T20" fmla="*/ 78 w 166"/>
                <a:gd name="T21" fmla="*/ 81 h 209"/>
                <a:gd name="T22" fmla="*/ 99 w 166"/>
                <a:gd name="T23" fmla="*/ 75 h 209"/>
                <a:gd name="T24" fmla="*/ 106 w 166"/>
                <a:gd name="T25" fmla="*/ 59 h 209"/>
                <a:gd name="T26" fmla="*/ 99 w 166"/>
                <a:gd name="T27" fmla="*/ 42 h 209"/>
                <a:gd name="T28" fmla="*/ 79 w 166"/>
                <a:gd name="T29" fmla="*/ 37 h 209"/>
                <a:gd name="T30" fmla="*/ 46 w 166"/>
                <a:gd name="T31" fmla="*/ 37 h 209"/>
                <a:gd name="T32" fmla="*/ 46 w 166"/>
                <a:gd name="T33" fmla="*/ 81 h 209"/>
                <a:gd name="T34" fmla="*/ 78 w 166"/>
                <a:gd name="T35" fmla="*/ 81 h 209"/>
                <a:gd name="T36" fmla="*/ 84 w 166"/>
                <a:gd name="T37" fmla="*/ 172 h 209"/>
                <a:gd name="T38" fmla="*/ 111 w 166"/>
                <a:gd name="T39" fmla="*/ 165 h 209"/>
                <a:gd name="T40" fmla="*/ 120 w 166"/>
                <a:gd name="T41" fmla="*/ 145 h 209"/>
                <a:gd name="T42" fmla="*/ 111 w 166"/>
                <a:gd name="T43" fmla="*/ 124 h 209"/>
                <a:gd name="T44" fmla="*/ 85 w 166"/>
                <a:gd name="T45" fmla="*/ 117 h 209"/>
                <a:gd name="T46" fmla="*/ 46 w 166"/>
                <a:gd name="T47" fmla="*/ 117 h 209"/>
                <a:gd name="T48" fmla="*/ 46 w 166"/>
                <a:gd name="T49" fmla="*/ 172 h 209"/>
                <a:gd name="T50" fmla="*/ 84 w 166"/>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09">
                  <a:moveTo>
                    <a:pt x="0" y="0"/>
                  </a:moveTo>
                  <a:cubicBezTo>
                    <a:pt x="82" y="0"/>
                    <a:pt x="82" y="0"/>
                    <a:pt x="82" y="0"/>
                  </a:cubicBezTo>
                  <a:cubicBezTo>
                    <a:pt x="103" y="0"/>
                    <a:pt x="119" y="5"/>
                    <a:pt x="132" y="15"/>
                  </a:cubicBezTo>
                  <a:cubicBezTo>
                    <a:pt x="144" y="24"/>
                    <a:pt x="150" y="37"/>
                    <a:pt x="150" y="53"/>
                  </a:cubicBezTo>
                  <a:cubicBezTo>
                    <a:pt x="150" y="71"/>
                    <a:pt x="143" y="84"/>
                    <a:pt x="128" y="94"/>
                  </a:cubicBezTo>
                  <a:cubicBezTo>
                    <a:pt x="154" y="103"/>
                    <a:pt x="166" y="120"/>
                    <a:pt x="166" y="146"/>
                  </a:cubicBezTo>
                  <a:cubicBezTo>
                    <a:pt x="166" y="166"/>
                    <a:pt x="160" y="182"/>
                    <a:pt x="146" y="192"/>
                  </a:cubicBezTo>
                  <a:cubicBezTo>
                    <a:pt x="132" y="203"/>
                    <a:pt x="112" y="209"/>
                    <a:pt x="86" y="209"/>
                  </a:cubicBezTo>
                  <a:cubicBezTo>
                    <a:pt x="0" y="209"/>
                    <a:pt x="0" y="209"/>
                    <a:pt x="0" y="209"/>
                  </a:cubicBezTo>
                  <a:lnTo>
                    <a:pt x="0" y="0"/>
                  </a:lnTo>
                  <a:close/>
                  <a:moveTo>
                    <a:pt x="78" y="81"/>
                  </a:moveTo>
                  <a:cubicBezTo>
                    <a:pt x="87" y="81"/>
                    <a:pt x="94" y="79"/>
                    <a:pt x="99" y="75"/>
                  </a:cubicBezTo>
                  <a:cubicBezTo>
                    <a:pt x="104" y="71"/>
                    <a:pt x="106" y="66"/>
                    <a:pt x="106" y="59"/>
                  </a:cubicBezTo>
                  <a:cubicBezTo>
                    <a:pt x="106" y="52"/>
                    <a:pt x="104" y="46"/>
                    <a:pt x="99" y="42"/>
                  </a:cubicBezTo>
                  <a:cubicBezTo>
                    <a:pt x="94" y="38"/>
                    <a:pt x="87" y="37"/>
                    <a:pt x="79" y="37"/>
                  </a:cubicBezTo>
                  <a:cubicBezTo>
                    <a:pt x="46" y="37"/>
                    <a:pt x="46" y="37"/>
                    <a:pt x="46" y="37"/>
                  </a:cubicBezTo>
                  <a:cubicBezTo>
                    <a:pt x="46" y="81"/>
                    <a:pt x="46" y="81"/>
                    <a:pt x="46" y="81"/>
                  </a:cubicBezTo>
                  <a:lnTo>
                    <a:pt x="78" y="81"/>
                  </a:lnTo>
                  <a:close/>
                  <a:moveTo>
                    <a:pt x="84" y="172"/>
                  </a:moveTo>
                  <a:cubicBezTo>
                    <a:pt x="96" y="172"/>
                    <a:pt x="105" y="169"/>
                    <a:pt x="111" y="165"/>
                  </a:cubicBezTo>
                  <a:cubicBezTo>
                    <a:pt x="117" y="160"/>
                    <a:pt x="120" y="154"/>
                    <a:pt x="120" y="145"/>
                  </a:cubicBezTo>
                  <a:cubicBezTo>
                    <a:pt x="120"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19"/>
            <p:cNvSpPr>
              <a:spLocks noEditPoints="1"/>
            </p:cNvSpPr>
            <p:nvPr userDrawn="1"/>
          </p:nvSpPr>
          <p:spPr bwMode="gray">
            <a:xfrm>
              <a:off x="2573338" y="5237163"/>
              <a:ext cx="627062" cy="782637"/>
            </a:xfrm>
            <a:custGeom>
              <a:avLst/>
              <a:gdLst>
                <a:gd name="T0" fmla="*/ 0 w 167"/>
                <a:gd name="T1" fmla="*/ 0 h 209"/>
                <a:gd name="T2" fmla="*/ 82 w 167"/>
                <a:gd name="T3" fmla="*/ 0 h 209"/>
                <a:gd name="T4" fmla="*/ 132 w 167"/>
                <a:gd name="T5" fmla="*/ 15 h 209"/>
                <a:gd name="T6" fmla="*/ 150 w 167"/>
                <a:gd name="T7" fmla="*/ 53 h 209"/>
                <a:gd name="T8" fmla="*/ 128 w 167"/>
                <a:gd name="T9" fmla="*/ 94 h 209"/>
                <a:gd name="T10" fmla="*/ 167 w 167"/>
                <a:gd name="T11" fmla="*/ 146 h 209"/>
                <a:gd name="T12" fmla="*/ 146 w 167"/>
                <a:gd name="T13" fmla="*/ 192 h 209"/>
                <a:gd name="T14" fmla="*/ 86 w 167"/>
                <a:gd name="T15" fmla="*/ 209 h 209"/>
                <a:gd name="T16" fmla="*/ 0 w 167"/>
                <a:gd name="T17" fmla="*/ 209 h 209"/>
                <a:gd name="T18" fmla="*/ 0 w 167"/>
                <a:gd name="T19" fmla="*/ 0 h 209"/>
                <a:gd name="T20" fmla="*/ 79 w 167"/>
                <a:gd name="T21" fmla="*/ 81 h 209"/>
                <a:gd name="T22" fmla="*/ 99 w 167"/>
                <a:gd name="T23" fmla="*/ 75 h 209"/>
                <a:gd name="T24" fmla="*/ 106 w 167"/>
                <a:gd name="T25" fmla="*/ 59 h 209"/>
                <a:gd name="T26" fmla="*/ 99 w 167"/>
                <a:gd name="T27" fmla="*/ 42 h 209"/>
                <a:gd name="T28" fmla="*/ 79 w 167"/>
                <a:gd name="T29" fmla="*/ 37 h 209"/>
                <a:gd name="T30" fmla="*/ 46 w 167"/>
                <a:gd name="T31" fmla="*/ 37 h 209"/>
                <a:gd name="T32" fmla="*/ 46 w 167"/>
                <a:gd name="T33" fmla="*/ 81 h 209"/>
                <a:gd name="T34" fmla="*/ 79 w 167"/>
                <a:gd name="T35" fmla="*/ 81 h 209"/>
                <a:gd name="T36" fmla="*/ 84 w 167"/>
                <a:gd name="T37" fmla="*/ 172 h 209"/>
                <a:gd name="T38" fmla="*/ 111 w 167"/>
                <a:gd name="T39" fmla="*/ 165 h 209"/>
                <a:gd name="T40" fmla="*/ 121 w 167"/>
                <a:gd name="T41" fmla="*/ 145 h 209"/>
                <a:gd name="T42" fmla="*/ 111 w 167"/>
                <a:gd name="T43" fmla="*/ 124 h 209"/>
                <a:gd name="T44" fmla="*/ 85 w 167"/>
                <a:gd name="T45" fmla="*/ 117 h 209"/>
                <a:gd name="T46" fmla="*/ 46 w 167"/>
                <a:gd name="T47" fmla="*/ 117 h 209"/>
                <a:gd name="T48" fmla="*/ 46 w 167"/>
                <a:gd name="T49" fmla="*/ 172 h 209"/>
                <a:gd name="T50" fmla="*/ 84 w 167"/>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9">
                  <a:moveTo>
                    <a:pt x="0" y="0"/>
                  </a:moveTo>
                  <a:cubicBezTo>
                    <a:pt x="82" y="0"/>
                    <a:pt x="82" y="0"/>
                    <a:pt x="82" y="0"/>
                  </a:cubicBezTo>
                  <a:cubicBezTo>
                    <a:pt x="103" y="0"/>
                    <a:pt x="120" y="5"/>
                    <a:pt x="132" y="15"/>
                  </a:cubicBezTo>
                  <a:cubicBezTo>
                    <a:pt x="144" y="24"/>
                    <a:pt x="150" y="37"/>
                    <a:pt x="150" y="53"/>
                  </a:cubicBezTo>
                  <a:cubicBezTo>
                    <a:pt x="150" y="71"/>
                    <a:pt x="143" y="84"/>
                    <a:pt x="128" y="94"/>
                  </a:cubicBezTo>
                  <a:cubicBezTo>
                    <a:pt x="154" y="103"/>
                    <a:pt x="167" y="120"/>
                    <a:pt x="167" y="146"/>
                  </a:cubicBezTo>
                  <a:cubicBezTo>
                    <a:pt x="167" y="166"/>
                    <a:pt x="160" y="182"/>
                    <a:pt x="146" y="192"/>
                  </a:cubicBezTo>
                  <a:cubicBezTo>
                    <a:pt x="132" y="203"/>
                    <a:pt x="112" y="209"/>
                    <a:pt x="86" y="209"/>
                  </a:cubicBezTo>
                  <a:cubicBezTo>
                    <a:pt x="0" y="209"/>
                    <a:pt x="0" y="209"/>
                    <a:pt x="0" y="209"/>
                  </a:cubicBezTo>
                  <a:lnTo>
                    <a:pt x="0" y="0"/>
                  </a:lnTo>
                  <a:close/>
                  <a:moveTo>
                    <a:pt x="79" y="81"/>
                  </a:moveTo>
                  <a:cubicBezTo>
                    <a:pt x="87" y="81"/>
                    <a:pt x="94" y="79"/>
                    <a:pt x="99" y="75"/>
                  </a:cubicBezTo>
                  <a:cubicBezTo>
                    <a:pt x="104" y="71"/>
                    <a:pt x="106" y="66"/>
                    <a:pt x="106" y="59"/>
                  </a:cubicBezTo>
                  <a:cubicBezTo>
                    <a:pt x="106" y="52"/>
                    <a:pt x="104" y="46"/>
                    <a:pt x="99" y="42"/>
                  </a:cubicBezTo>
                  <a:cubicBezTo>
                    <a:pt x="94" y="38"/>
                    <a:pt x="88" y="37"/>
                    <a:pt x="79" y="37"/>
                  </a:cubicBezTo>
                  <a:cubicBezTo>
                    <a:pt x="46" y="37"/>
                    <a:pt x="46" y="37"/>
                    <a:pt x="46" y="37"/>
                  </a:cubicBezTo>
                  <a:cubicBezTo>
                    <a:pt x="46" y="81"/>
                    <a:pt x="46" y="81"/>
                    <a:pt x="46" y="81"/>
                  </a:cubicBezTo>
                  <a:lnTo>
                    <a:pt x="79" y="81"/>
                  </a:lnTo>
                  <a:close/>
                  <a:moveTo>
                    <a:pt x="84" y="172"/>
                  </a:moveTo>
                  <a:cubicBezTo>
                    <a:pt x="96" y="172"/>
                    <a:pt x="105" y="169"/>
                    <a:pt x="111" y="165"/>
                  </a:cubicBezTo>
                  <a:cubicBezTo>
                    <a:pt x="118" y="160"/>
                    <a:pt x="121" y="154"/>
                    <a:pt x="121" y="145"/>
                  </a:cubicBezTo>
                  <a:cubicBezTo>
                    <a:pt x="121"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cxnSp>
        <p:nvCxnSpPr>
          <p:cNvPr id="73" name="Straight Connector 72"/>
          <p:cNvCxnSpPr/>
          <p:nvPr/>
        </p:nvCxnSpPr>
        <p:spPr bwMode="gray">
          <a:xfrm>
            <a:off x="1692854" y="6472543"/>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sp>
        <p:nvSpPr>
          <p:cNvPr id="7" name="Rectangle 6"/>
          <p:cNvSpPr/>
          <p:nvPr userDrawn="1"/>
        </p:nvSpPr>
        <p:spPr bwMode="gray">
          <a:xfrm>
            <a:off x="242214" y="426352"/>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2400" b="1" dirty="0">
                <a:solidFill>
                  <a:schemeClr val="bg2"/>
                </a:solidFill>
              </a:rPr>
              <a:t>—</a:t>
            </a:r>
            <a:endParaRPr lang="en-US" sz="2400" b="1" dirty="0" err="1">
              <a:solidFill>
                <a:schemeClr val="bg2"/>
              </a:solidFill>
            </a:endParaRPr>
          </a:p>
        </p:txBody>
      </p:sp>
      <p:pic>
        <p:nvPicPr>
          <p:cNvPr id="16" name="Picture 19"/>
          <p:cNvPicPr>
            <a:picLocks noChangeAspect="1" noChangeArrowheads="1"/>
          </p:cNvPicPr>
          <p:nvPr userDrawn="1"/>
        </p:nvPicPr>
        <p:blipFill>
          <a:blip r:embed="rId57">
            <a:extLst>
              <a:ext uri="{28A0092B-C50C-407E-A947-70E740481C1C}">
                <a14:useLocalDpi xmlns:a14="http://schemas.microsoft.com/office/drawing/2010/main" val="0"/>
              </a:ext>
            </a:extLst>
          </a:blip>
          <a:srcRect/>
          <a:stretch>
            <a:fillRect/>
          </a:stretch>
        </p:blipFill>
        <p:spPr bwMode="auto">
          <a:xfrm>
            <a:off x="11345664" y="6393976"/>
            <a:ext cx="507600" cy="19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654" r:id="rId1"/>
    <p:sldLayoutId id="2147483690" r:id="rId2"/>
    <p:sldLayoutId id="2147483655" r:id="rId3"/>
    <p:sldLayoutId id="2147483656" r:id="rId4"/>
    <p:sldLayoutId id="2147483657" r:id="rId5"/>
    <p:sldLayoutId id="2147483658" r:id="rId6"/>
    <p:sldLayoutId id="2147483653" r:id="rId7"/>
    <p:sldLayoutId id="2147483650" r:id="rId8"/>
    <p:sldLayoutId id="2147483691" r:id="rId9"/>
    <p:sldLayoutId id="2147483661" r:id="rId10"/>
    <p:sldLayoutId id="2147483696" r:id="rId11"/>
    <p:sldLayoutId id="2147483663" r:id="rId12"/>
    <p:sldLayoutId id="2147483662" r:id="rId13"/>
    <p:sldLayoutId id="2147483664" r:id="rId14"/>
    <p:sldLayoutId id="2147483692" r:id="rId15"/>
    <p:sldLayoutId id="2147483693" r:id="rId16"/>
    <p:sldLayoutId id="2147483665" r:id="rId17"/>
    <p:sldLayoutId id="2147483667" r:id="rId18"/>
    <p:sldLayoutId id="2147483668" r:id="rId19"/>
    <p:sldLayoutId id="2147483669" r:id="rId20"/>
    <p:sldLayoutId id="2147483670" r:id="rId21"/>
    <p:sldLayoutId id="2147483700" r:id="rId22"/>
    <p:sldLayoutId id="2147483659" r:id="rId23"/>
    <p:sldLayoutId id="2147483660" r:id="rId24"/>
    <p:sldLayoutId id="2147483694" r:id="rId25"/>
    <p:sldLayoutId id="2147483677" r:id="rId26"/>
    <p:sldLayoutId id="2147483679" r:id="rId27"/>
    <p:sldLayoutId id="2147483680" r:id="rId28"/>
    <p:sldLayoutId id="2147483666" r:id="rId29"/>
    <p:sldLayoutId id="2147483672" r:id="rId30"/>
    <p:sldLayoutId id="2147483673" r:id="rId31"/>
    <p:sldLayoutId id="2147483674" r:id="rId32"/>
    <p:sldLayoutId id="2147483675" r:id="rId33"/>
    <p:sldLayoutId id="2147483676" r:id="rId34"/>
    <p:sldLayoutId id="2147483701" r:id="rId35"/>
    <p:sldLayoutId id="2147483681" r:id="rId36"/>
    <p:sldLayoutId id="2147483682" r:id="rId37"/>
    <p:sldLayoutId id="2147483702" r:id="rId38"/>
    <p:sldLayoutId id="2147483703" r:id="rId39"/>
    <p:sldLayoutId id="2147483699" r:id="rId40"/>
    <p:sldLayoutId id="2147483695" r:id="rId41"/>
    <p:sldLayoutId id="2147483683" r:id="rId42"/>
    <p:sldLayoutId id="2147483684" r:id="rId43"/>
    <p:sldLayoutId id="2147483698" r:id="rId44"/>
    <p:sldLayoutId id="2147483697" r:id="rId45"/>
    <p:sldLayoutId id="2147483685" r:id="rId46"/>
    <p:sldLayoutId id="2147483686" r:id="rId47"/>
    <p:sldLayoutId id="2147483687" r:id="rId48"/>
    <p:sldLayoutId id="2147483688" r:id="rId49"/>
    <p:sldLayoutId id="2147483689" r:id="rId50"/>
    <p:sldLayoutId id="2147483705" r:id="rId51"/>
    <p:sldLayoutId id="2147483651" r:id="rId52"/>
    <p:sldLayoutId id="2147483652" r:id="rId53"/>
    <p:sldLayoutId id="2147483709" r:id="rId54"/>
    <p:sldLayoutId id="2147483711" r:id="rId5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mn-lt"/>
          <a:ea typeface="+mn-ea"/>
          <a:cs typeface="+mn-cs"/>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8" userDrawn="1">
          <p15:clr>
            <a:srgbClr val="F26B43"/>
          </p15:clr>
        </p15:guide>
        <p15:guide id="2" pos="7469" userDrawn="1">
          <p15:clr>
            <a:srgbClr val="F26B43"/>
          </p15:clr>
        </p15:guide>
        <p15:guide id="3" pos="212" userDrawn="1">
          <p15:clr>
            <a:srgbClr val="F26B43"/>
          </p15:clr>
        </p15:guide>
        <p15:guide id="4" orient="horz" pos="3726" userDrawn="1">
          <p15:clr>
            <a:srgbClr val="F26B43"/>
          </p15:clr>
        </p15:guide>
        <p15:guide id="5" pos="3840" userDrawn="1">
          <p15:clr>
            <a:srgbClr val="F26B43"/>
          </p15:clr>
        </p15:guide>
        <p15:guide id="6" orient="horz" pos="24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57974-89ED-4489-9966-AE9110F9D24D}"/>
              </a:ext>
            </a:extLst>
          </p:cNvPr>
          <p:cNvSpPr>
            <a:spLocks noGrp="1"/>
          </p:cNvSpPr>
          <p:nvPr>
            <p:ph type="title"/>
          </p:nvPr>
        </p:nvSpPr>
        <p:spPr>
          <a:xfrm>
            <a:off x="263524" y="188120"/>
            <a:ext cx="8855276" cy="434004"/>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2617D3C-37DD-4293-9541-6E35F5A62026}"/>
              </a:ext>
            </a:extLst>
          </p:cNvPr>
          <p:cNvSpPr>
            <a:spLocks noGrp="1"/>
          </p:cNvSpPr>
          <p:nvPr>
            <p:ph type="body" idx="1"/>
          </p:nvPr>
        </p:nvSpPr>
        <p:spPr>
          <a:xfrm>
            <a:off x="263525" y="1376363"/>
            <a:ext cx="11657546" cy="4968874"/>
          </a:xfrm>
          <a:prstGeom prst="rect">
            <a:avLst/>
          </a:prstGeom>
        </p:spPr>
        <p:txBody>
          <a:bodyPr vert="horz" lIns="0" tIns="10800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6" name="Slide Number Placeholder 5">
            <a:extLst>
              <a:ext uri="{FF2B5EF4-FFF2-40B4-BE49-F238E27FC236}">
                <a16:creationId xmlns:a16="http://schemas.microsoft.com/office/drawing/2014/main" id="{3B8F0C02-0951-4EF2-B93F-6FE591A22B53}"/>
              </a:ext>
            </a:extLst>
          </p:cNvPr>
          <p:cNvSpPr>
            <a:spLocks noGrp="1"/>
          </p:cNvSpPr>
          <p:nvPr>
            <p:ph type="sldNum" sz="quarter" idx="4"/>
          </p:nvPr>
        </p:nvSpPr>
        <p:spPr>
          <a:xfrm>
            <a:off x="11415600" y="6555600"/>
            <a:ext cx="651600" cy="306000"/>
          </a:xfrm>
          <a:prstGeom prst="rect">
            <a:avLst/>
          </a:prstGeom>
        </p:spPr>
        <p:txBody>
          <a:bodyPr vert="horz" lIns="91440" tIns="45720" rIns="91440" bIns="45720" rtlCol="0" anchor="ctr"/>
          <a:lstStyle>
            <a:lvl1pPr algn="r">
              <a:defRPr sz="1470">
                <a:solidFill>
                  <a:schemeClr val="tx1"/>
                </a:solidFill>
              </a:defRPr>
            </a:lvl1pPr>
          </a:lstStyle>
          <a:p>
            <a:fld id="{C24EC536-6FE3-4540-8D85-74C58F0BF697}" type="slidenum">
              <a:rPr lang="en-US" smtClean="0"/>
              <a:pPr/>
              <a:t>‹#›</a:t>
            </a:fld>
            <a:endParaRPr lang="en-US" dirty="0"/>
          </a:p>
        </p:txBody>
      </p:sp>
      <p:grpSp>
        <p:nvGrpSpPr>
          <p:cNvPr id="8" name="Group 7">
            <a:extLst>
              <a:ext uri="{FF2B5EF4-FFF2-40B4-BE49-F238E27FC236}">
                <a16:creationId xmlns:a16="http://schemas.microsoft.com/office/drawing/2014/main" id="{B2F1676B-D6EF-4BB4-B3EC-8C3F9C4B1B45}"/>
              </a:ext>
            </a:extLst>
          </p:cNvPr>
          <p:cNvGrpSpPr/>
          <p:nvPr userDrawn="1"/>
        </p:nvGrpSpPr>
        <p:grpSpPr>
          <a:xfrm>
            <a:off x="-3" y="794367"/>
            <a:ext cx="12192003" cy="88389"/>
            <a:chOff x="-3" y="794367"/>
            <a:chExt cx="12192003" cy="88389"/>
          </a:xfrm>
        </p:grpSpPr>
        <p:sp>
          <p:nvSpPr>
            <p:cNvPr id="9" name="正方形/長方形 11">
              <a:extLst>
                <a:ext uri="{FF2B5EF4-FFF2-40B4-BE49-F238E27FC236}">
                  <a16:creationId xmlns:a16="http://schemas.microsoft.com/office/drawing/2014/main" id="{1E48A1FD-7CC4-46D8-A2E1-6F03829DD1A3}"/>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62">
              <a:extLst>
                <a:ext uri="{FF2B5EF4-FFF2-40B4-BE49-F238E27FC236}">
                  <a16:creationId xmlns:a16="http://schemas.microsoft.com/office/drawing/2014/main" id="{96E01351-7416-453F-AE1B-1CD86204E758}"/>
                </a:ext>
              </a:extLst>
            </p:cNvPr>
            <p:cNvGrpSpPr/>
            <p:nvPr userDrawn="1"/>
          </p:nvGrpSpPr>
          <p:grpSpPr bwMode="gray">
            <a:xfrm>
              <a:off x="-3" y="794367"/>
              <a:ext cx="1757857" cy="88389"/>
              <a:chOff x="312738" y="2747963"/>
              <a:chExt cx="1970087" cy="109537"/>
            </a:xfrm>
          </p:grpSpPr>
          <p:sp>
            <p:nvSpPr>
              <p:cNvPr id="11" name="正方形/長方形 69">
                <a:extLst>
                  <a:ext uri="{FF2B5EF4-FFF2-40B4-BE49-F238E27FC236}">
                    <a16:creationId xmlns:a16="http://schemas.microsoft.com/office/drawing/2014/main" id="{9A85BBEC-5D35-4BF5-AE00-6E8C440A4B0F}"/>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6E132C21-2E20-429A-B4D8-7A0170B79AFF}"/>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26" name="Footer Placeholder 4">
            <a:extLst>
              <a:ext uri="{FF2B5EF4-FFF2-40B4-BE49-F238E27FC236}">
                <a16:creationId xmlns:a16="http://schemas.microsoft.com/office/drawing/2014/main" id="{DB1F0B32-374F-4B51-9AA3-5F551B2F644F}"/>
              </a:ext>
            </a:extLst>
          </p:cNvPr>
          <p:cNvSpPr>
            <a:spLocks noGrp="1"/>
          </p:cNvSpPr>
          <p:nvPr>
            <p:ph type="ftr" sz="quarter" idx="3"/>
          </p:nvPr>
        </p:nvSpPr>
        <p:spPr>
          <a:xfrm>
            <a:off x="266400" y="6555600"/>
            <a:ext cx="8852400" cy="212400"/>
          </a:xfrm>
          <a:prstGeom prst="rect">
            <a:avLst/>
          </a:prstGeom>
        </p:spPr>
        <p:txBody>
          <a:bodyPr vert="horz" lIns="0" tIns="0" rIns="0" bIns="0" rtlCol="0" anchor="b"/>
          <a:lstStyle>
            <a:lvl1pPr algn="l">
              <a:defRPr sz="800">
                <a:solidFill>
                  <a:schemeClr val="accent4"/>
                </a:solidFill>
              </a:defRPr>
            </a:lvl1pPr>
          </a:lstStyle>
          <a:p>
            <a:endParaRPr lang="en-US" dirty="0"/>
          </a:p>
        </p:txBody>
      </p:sp>
      <p:pic>
        <p:nvPicPr>
          <p:cNvPr id="14" name="Graphic 13">
            <a:extLst>
              <a:ext uri="{FF2B5EF4-FFF2-40B4-BE49-F238E27FC236}">
                <a16:creationId xmlns:a16="http://schemas.microsoft.com/office/drawing/2014/main" id="{2135B2F7-B0DD-4C02-A84E-BC4634977626}"/>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894886" y="150019"/>
            <a:ext cx="2153872" cy="511395"/>
          </a:xfrm>
          <a:prstGeom prst="rect">
            <a:avLst/>
          </a:prstGeom>
        </p:spPr>
      </p:pic>
      <p:sp>
        <p:nvSpPr>
          <p:cNvPr id="5"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1096FB2-55CC-4081-8128-E81939554EB4}"/>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049019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 id="2147483749" r:id="rId36"/>
    <p:sldLayoutId id="2147483750" r:id="rId37"/>
    <p:sldLayoutId id="2147483751" r:id="rId38"/>
    <p:sldLayoutId id="2147483752" r:id="rId39"/>
    <p:sldLayoutId id="2147483753" r:id="rId40"/>
    <p:sldLayoutId id="2147483796" r:id="rId4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12000" algn="l" defTabSz="3175" rtl="0" eaLnBrk="1" latinLnBrk="0" hangingPunct="1">
        <a:defRPr sz="1200" b="1" kern="1200">
          <a:solidFill>
            <a:schemeClr val="tx1"/>
          </a:solidFill>
          <a:latin typeface="+mn-lt"/>
          <a:ea typeface="+mn-ea"/>
          <a:cs typeface="+mn-cs"/>
        </a:defRPr>
      </a:lvl1pPr>
      <a:lvl2pPr marL="3175" algn="l" defTabSz="3175" rtl="0" eaLnBrk="1" latinLnBrk="0" hangingPunct="1">
        <a:defRPr sz="1100" kern="1200">
          <a:solidFill>
            <a:schemeClr val="tx1"/>
          </a:solidFill>
          <a:latin typeface="+mn-lt"/>
          <a:ea typeface="+mn-ea"/>
          <a:cs typeface="+mn-cs"/>
        </a:defRPr>
      </a:lvl2pPr>
      <a:lvl3pPr marL="3175" algn="l" defTabSz="3175" rtl="0" eaLnBrk="1" latinLnBrk="0" hangingPunct="1">
        <a:defRPr sz="1100" kern="1200">
          <a:solidFill>
            <a:schemeClr val="tx1"/>
          </a:solidFill>
          <a:latin typeface="+mn-lt"/>
          <a:ea typeface="+mn-ea"/>
          <a:cs typeface="+mn-cs"/>
        </a:defRPr>
      </a:lvl3pPr>
      <a:lvl4pPr marL="3175" algn="l" defTabSz="3175" rtl="0" eaLnBrk="1" latinLnBrk="0" hangingPunct="1">
        <a:defRPr sz="1100" kern="1200">
          <a:solidFill>
            <a:schemeClr val="tx1"/>
          </a:solidFill>
          <a:latin typeface="+mn-lt"/>
          <a:ea typeface="+mn-ea"/>
          <a:cs typeface="+mn-cs"/>
        </a:defRPr>
      </a:lvl4pPr>
      <a:lvl5pPr marL="3175" algn="l" defTabSz="3175" rtl="0" eaLnBrk="1" latinLnBrk="0" hangingPunct="1">
        <a:defRPr sz="1100" kern="1200">
          <a:solidFill>
            <a:schemeClr val="tx1"/>
          </a:solidFill>
          <a:latin typeface="+mn-lt"/>
          <a:ea typeface="+mn-ea"/>
          <a:cs typeface="+mn-cs"/>
        </a:defRPr>
      </a:lvl5pPr>
      <a:lvl6pPr marL="3175" algn="l" defTabSz="3175" rtl="0" eaLnBrk="1" latinLnBrk="0" hangingPunct="1">
        <a:defRPr sz="1100" kern="1200">
          <a:solidFill>
            <a:schemeClr val="tx1"/>
          </a:solidFill>
          <a:latin typeface="+mn-lt"/>
          <a:ea typeface="+mn-ea"/>
          <a:cs typeface="+mn-cs"/>
        </a:defRPr>
      </a:lvl6pPr>
      <a:lvl7pPr marL="3175" algn="l" defTabSz="3175" rtl="0" eaLnBrk="1" latinLnBrk="0" hangingPunct="1">
        <a:defRPr sz="1100" kern="1200">
          <a:solidFill>
            <a:schemeClr val="tx1"/>
          </a:solidFill>
          <a:latin typeface="+mn-lt"/>
          <a:ea typeface="+mn-ea"/>
          <a:cs typeface="+mn-cs"/>
        </a:defRPr>
      </a:lvl7pPr>
      <a:lvl8pPr marL="3175" algn="l" defTabSz="3175" rtl="0" eaLnBrk="1" latinLnBrk="0" hangingPunct="1">
        <a:defRPr sz="1100" kern="1200">
          <a:solidFill>
            <a:schemeClr val="tx1"/>
          </a:solidFill>
          <a:latin typeface="+mn-lt"/>
          <a:ea typeface="+mn-ea"/>
          <a:cs typeface="+mn-cs"/>
        </a:defRPr>
      </a:lvl8pPr>
      <a:lvl9pPr marL="3175" algn="l" defTabSz="3175"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6">
          <p15:clr>
            <a:srgbClr val="F26B43"/>
          </p15:clr>
        </p15:guide>
        <p15:guide id="2" pos="7514">
          <p15:clr>
            <a:srgbClr val="F26B43"/>
          </p15:clr>
        </p15:guide>
        <p15:guide id="3" orient="horz" pos="709">
          <p15:clr>
            <a:srgbClr val="F26B43"/>
          </p15:clr>
        </p15:guide>
        <p15:guide id="4" orient="horz" pos="3997">
          <p15:clr>
            <a:srgbClr val="F26B43"/>
          </p15:clr>
        </p15:guide>
        <p15:guide id="5" pos="3840">
          <p15:clr>
            <a:srgbClr val="F26B43"/>
          </p15:clr>
        </p15:guide>
        <p15:guide id="6" orient="horz" pos="2364">
          <p15:clr>
            <a:srgbClr val="F26B43"/>
          </p15:clr>
        </p15:guide>
        <p15:guide id="7" orient="horz" pos="1321">
          <p15:clr>
            <a:srgbClr val="A4A3A4"/>
          </p15:clr>
        </p15:guide>
        <p15:guide id="8" orient="horz" pos="86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57974-89ED-4489-9966-AE9110F9D24D}"/>
              </a:ext>
            </a:extLst>
          </p:cNvPr>
          <p:cNvSpPr>
            <a:spLocks noGrp="1"/>
          </p:cNvSpPr>
          <p:nvPr>
            <p:ph type="title"/>
          </p:nvPr>
        </p:nvSpPr>
        <p:spPr>
          <a:xfrm>
            <a:off x="263524" y="188120"/>
            <a:ext cx="8855276" cy="434004"/>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2617D3C-37DD-4293-9541-6E35F5A62026}"/>
              </a:ext>
            </a:extLst>
          </p:cNvPr>
          <p:cNvSpPr>
            <a:spLocks noGrp="1"/>
          </p:cNvSpPr>
          <p:nvPr>
            <p:ph type="body" idx="1"/>
          </p:nvPr>
        </p:nvSpPr>
        <p:spPr>
          <a:xfrm>
            <a:off x="263525" y="1376363"/>
            <a:ext cx="11657546" cy="4968874"/>
          </a:xfrm>
          <a:prstGeom prst="rect">
            <a:avLst/>
          </a:prstGeom>
        </p:spPr>
        <p:txBody>
          <a:bodyPr vert="horz" lIns="0" tIns="10800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6" name="Slide Number Placeholder 5">
            <a:extLst>
              <a:ext uri="{FF2B5EF4-FFF2-40B4-BE49-F238E27FC236}">
                <a16:creationId xmlns:a16="http://schemas.microsoft.com/office/drawing/2014/main" id="{3B8F0C02-0951-4EF2-B93F-6FE591A22B53}"/>
              </a:ext>
            </a:extLst>
          </p:cNvPr>
          <p:cNvSpPr>
            <a:spLocks noGrp="1"/>
          </p:cNvSpPr>
          <p:nvPr>
            <p:ph type="sldNum" sz="quarter" idx="4"/>
          </p:nvPr>
        </p:nvSpPr>
        <p:spPr>
          <a:xfrm>
            <a:off x="11415600" y="6555600"/>
            <a:ext cx="651600" cy="306000"/>
          </a:xfrm>
          <a:prstGeom prst="rect">
            <a:avLst/>
          </a:prstGeom>
        </p:spPr>
        <p:txBody>
          <a:bodyPr vert="horz" lIns="91440" tIns="45720" rIns="91440" bIns="45720" rtlCol="0" anchor="ctr"/>
          <a:lstStyle>
            <a:lvl1pPr algn="r">
              <a:defRPr sz="1470">
                <a:solidFill>
                  <a:schemeClr val="tx1"/>
                </a:solidFill>
              </a:defRPr>
            </a:lvl1pPr>
          </a:lstStyle>
          <a:p>
            <a:fld id="{C24EC536-6FE3-4540-8D85-74C58F0BF697}" type="slidenum">
              <a:rPr lang="en-US" smtClean="0"/>
              <a:pPr/>
              <a:t>‹#›</a:t>
            </a:fld>
            <a:endParaRPr lang="en-US" dirty="0"/>
          </a:p>
        </p:txBody>
      </p:sp>
      <p:grpSp>
        <p:nvGrpSpPr>
          <p:cNvPr id="8" name="Group 7">
            <a:extLst>
              <a:ext uri="{FF2B5EF4-FFF2-40B4-BE49-F238E27FC236}">
                <a16:creationId xmlns:a16="http://schemas.microsoft.com/office/drawing/2014/main" id="{B2F1676B-D6EF-4BB4-B3EC-8C3F9C4B1B45}"/>
              </a:ext>
            </a:extLst>
          </p:cNvPr>
          <p:cNvGrpSpPr/>
          <p:nvPr userDrawn="1"/>
        </p:nvGrpSpPr>
        <p:grpSpPr>
          <a:xfrm>
            <a:off x="-3" y="794367"/>
            <a:ext cx="12192003" cy="88389"/>
            <a:chOff x="-3" y="794367"/>
            <a:chExt cx="12192003" cy="88389"/>
          </a:xfrm>
        </p:grpSpPr>
        <p:sp>
          <p:nvSpPr>
            <p:cNvPr id="9" name="正方形/長方形 11">
              <a:extLst>
                <a:ext uri="{FF2B5EF4-FFF2-40B4-BE49-F238E27FC236}">
                  <a16:creationId xmlns:a16="http://schemas.microsoft.com/office/drawing/2014/main" id="{1E48A1FD-7CC4-46D8-A2E1-6F03829DD1A3}"/>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62">
              <a:extLst>
                <a:ext uri="{FF2B5EF4-FFF2-40B4-BE49-F238E27FC236}">
                  <a16:creationId xmlns:a16="http://schemas.microsoft.com/office/drawing/2014/main" id="{96E01351-7416-453F-AE1B-1CD86204E758}"/>
                </a:ext>
              </a:extLst>
            </p:cNvPr>
            <p:cNvGrpSpPr/>
            <p:nvPr userDrawn="1"/>
          </p:nvGrpSpPr>
          <p:grpSpPr bwMode="gray">
            <a:xfrm>
              <a:off x="-3" y="794367"/>
              <a:ext cx="1757857" cy="88389"/>
              <a:chOff x="312738" y="2747963"/>
              <a:chExt cx="1970087" cy="109537"/>
            </a:xfrm>
          </p:grpSpPr>
          <p:sp>
            <p:nvSpPr>
              <p:cNvPr id="11" name="正方形/長方形 69">
                <a:extLst>
                  <a:ext uri="{FF2B5EF4-FFF2-40B4-BE49-F238E27FC236}">
                    <a16:creationId xmlns:a16="http://schemas.microsoft.com/office/drawing/2014/main" id="{9A85BBEC-5D35-4BF5-AE00-6E8C440A4B0F}"/>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6E132C21-2E20-429A-B4D8-7A0170B79AFF}"/>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26" name="Footer Placeholder 4">
            <a:extLst>
              <a:ext uri="{FF2B5EF4-FFF2-40B4-BE49-F238E27FC236}">
                <a16:creationId xmlns:a16="http://schemas.microsoft.com/office/drawing/2014/main" id="{DB1F0B32-374F-4B51-9AA3-5F551B2F644F}"/>
              </a:ext>
            </a:extLst>
          </p:cNvPr>
          <p:cNvSpPr>
            <a:spLocks noGrp="1"/>
          </p:cNvSpPr>
          <p:nvPr>
            <p:ph type="ftr" sz="quarter" idx="3"/>
          </p:nvPr>
        </p:nvSpPr>
        <p:spPr>
          <a:xfrm>
            <a:off x="266400" y="6555600"/>
            <a:ext cx="8852400" cy="212400"/>
          </a:xfrm>
          <a:prstGeom prst="rect">
            <a:avLst/>
          </a:prstGeom>
        </p:spPr>
        <p:txBody>
          <a:bodyPr vert="horz" lIns="0" tIns="0" rIns="0" bIns="0" rtlCol="0" anchor="b"/>
          <a:lstStyle>
            <a:lvl1pPr algn="l">
              <a:defRPr sz="800">
                <a:solidFill>
                  <a:schemeClr val="accent4"/>
                </a:solidFill>
              </a:defRPr>
            </a:lvl1pPr>
          </a:lstStyle>
          <a:p>
            <a:endParaRPr lang="en-US" dirty="0"/>
          </a:p>
        </p:txBody>
      </p:sp>
      <p:pic>
        <p:nvPicPr>
          <p:cNvPr id="14" name="Graphic 13">
            <a:extLst>
              <a:ext uri="{FF2B5EF4-FFF2-40B4-BE49-F238E27FC236}">
                <a16:creationId xmlns:a16="http://schemas.microsoft.com/office/drawing/2014/main" id="{2135B2F7-B0DD-4C02-A84E-BC4634977626}"/>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894886" y="150019"/>
            <a:ext cx="2153872" cy="511395"/>
          </a:xfrm>
          <a:prstGeom prst="rect">
            <a:avLst/>
          </a:prstGeom>
        </p:spPr>
      </p:pic>
      <p:sp>
        <p:nvSpPr>
          <p:cNvPr id="5"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1096FB2-55CC-4081-8128-E81939554EB4}"/>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5444520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12000" algn="l" defTabSz="3175" rtl="0" eaLnBrk="1" latinLnBrk="0" hangingPunct="1">
        <a:defRPr sz="1200" b="1" kern="1200">
          <a:solidFill>
            <a:schemeClr val="tx1"/>
          </a:solidFill>
          <a:latin typeface="+mn-lt"/>
          <a:ea typeface="+mn-ea"/>
          <a:cs typeface="+mn-cs"/>
        </a:defRPr>
      </a:lvl1pPr>
      <a:lvl2pPr marL="3175" algn="l" defTabSz="3175" rtl="0" eaLnBrk="1" latinLnBrk="0" hangingPunct="1">
        <a:defRPr sz="1100" kern="1200">
          <a:solidFill>
            <a:schemeClr val="tx1"/>
          </a:solidFill>
          <a:latin typeface="+mn-lt"/>
          <a:ea typeface="+mn-ea"/>
          <a:cs typeface="+mn-cs"/>
        </a:defRPr>
      </a:lvl2pPr>
      <a:lvl3pPr marL="3175" algn="l" defTabSz="3175" rtl="0" eaLnBrk="1" latinLnBrk="0" hangingPunct="1">
        <a:defRPr sz="1100" kern="1200">
          <a:solidFill>
            <a:schemeClr val="tx1"/>
          </a:solidFill>
          <a:latin typeface="+mn-lt"/>
          <a:ea typeface="+mn-ea"/>
          <a:cs typeface="+mn-cs"/>
        </a:defRPr>
      </a:lvl3pPr>
      <a:lvl4pPr marL="3175" algn="l" defTabSz="3175" rtl="0" eaLnBrk="1" latinLnBrk="0" hangingPunct="1">
        <a:defRPr sz="1100" kern="1200">
          <a:solidFill>
            <a:schemeClr val="tx1"/>
          </a:solidFill>
          <a:latin typeface="+mn-lt"/>
          <a:ea typeface="+mn-ea"/>
          <a:cs typeface="+mn-cs"/>
        </a:defRPr>
      </a:lvl4pPr>
      <a:lvl5pPr marL="3175" algn="l" defTabSz="3175" rtl="0" eaLnBrk="1" latinLnBrk="0" hangingPunct="1">
        <a:defRPr sz="1100" kern="1200">
          <a:solidFill>
            <a:schemeClr val="tx1"/>
          </a:solidFill>
          <a:latin typeface="+mn-lt"/>
          <a:ea typeface="+mn-ea"/>
          <a:cs typeface="+mn-cs"/>
        </a:defRPr>
      </a:lvl5pPr>
      <a:lvl6pPr marL="3175" algn="l" defTabSz="3175" rtl="0" eaLnBrk="1" latinLnBrk="0" hangingPunct="1">
        <a:defRPr sz="1100" kern="1200">
          <a:solidFill>
            <a:schemeClr val="tx1"/>
          </a:solidFill>
          <a:latin typeface="+mn-lt"/>
          <a:ea typeface="+mn-ea"/>
          <a:cs typeface="+mn-cs"/>
        </a:defRPr>
      </a:lvl6pPr>
      <a:lvl7pPr marL="3175" algn="l" defTabSz="3175" rtl="0" eaLnBrk="1" latinLnBrk="0" hangingPunct="1">
        <a:defRPr sz="1100" kern="1200">
          <a:solidFill>
            <a:schemeClr val="tx1"/>
          </a:solidFill>
          <a:latin typeface="+mn-lt"/>
          <a:ea typeface="+mn-ea"/>
          <a:cs typeface="+mn-cs"/>
        </a:defRPr>
      </a:lvl7pPr>
      <a:lvl8pPr marL="3175" algn="l" defTabSz="3175" rtl="0" eaLnBrk="1" latinLnBrk="0" hangingPunct="1">
        <a:defRPr sz="1100" kern="1200">
          <a:solidFill>
            <a:schemeClr val="tx1"/>
          </a:solidFill>
          <a:latin typeface="+mn-lt"/>
          <a:ea typeface="+mn-ea"/>
          <a:cs typeface="+mn-cs"/>
        </a:defRPr>
      </a:lvl8pPr>
      <a:lvl9pPr marL="3175" algn="l" defTabSz="3175"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6">
          <p15:clr>
            <a:srgbClr val="F26B43"/>
          </p15:clr>
        </p15:guide>
        <p15:guide id="2" pos="7514">
          <p15:clr>
            <a:srgbClr val="F26B43"/>
          </p15:clr>
        </p15:guide>
        <p15:guide id="3" orient="horz" pos="709">
          <p15:clr>
            <a:srgbClr val="F26B43"/>
          </p15:clr>
        </p15:guide>
        <p15:guide id="4" orient="horz" pos="3997">
          <p15:clr>
            <a:srgbClr val="F26B43"/>
          </p15:clr>
        </p15:guide>
        <p15:guide id="5" pos="3840">
          <p15:clr>
            <a:srgbClr val="F26B43"/>
          </p15:clr>
        </p15:guide>
        <p15:guide id="6" orient="horz" pos="2364">
          <p15:clr>
            <a:srgbClr val="F26B43"/>
          </p15:clr>
        </p15:guide>
        <p15:guide id="7" orient="horz" pos="1321">
          <p15:clr>
            <a:srgbClr val="A4A3A4"/>
          </p15:clr>
        </p15:guide>
        <p15:guide id="8" orient="horz" pos="867">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customXml" Target="../../customXml/item23.xml"/><Relationship Id="rId1" Type="http://schemas.openxmlformats.org/officeDocument/2006/relationships/customXml" Target="../../customXml/item22.xml"/><Relationship Id="rId4" Type="http://schemas.openxmlformats.org/officeDocument/2006/relationships/image" Target="../media/image3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tags" Target="../tags/tag3.xml"/><Relationship Id="rId21" Type="http://schemas.openxmlformats.org/officeDocument/2006/relationships/image" Target="../media/image46.svg"/><Relationship Id="rId7" Type="http://schemas.openxmlformats.org/officeDocument/2006/relationships/slideLayout" Target="../slideLayouts/slideLayout77.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tags" Target="../tags/tag2.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6.svg"/><Relationship Id="rId5" Type="http://schemas.openxmlformats.org/officeDocument/2006/relationships/tags" Target="../tags/tag5.xml"/><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tags" Target="../tags/tag4.xml"/><Relationship Id="rId9" Type="http://schemas.openxmlformats.org/officeDocument/2006/relationships/image" Target="../media/image34.svg"/><Relationship Id="rId14" Type="http://schemas.openxmlformats.org/officeDocument/2006/relationships/image" Target="../media/image3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customXml" Target="../../customXml/item25.xml"/><Relationship Id="rId1" Type="http://schemas.openxmlformats.org/officeDocument/2006/relationships/customXml" Target="../../customXml/item24.xml"/><Relationship Id="rId5" Type="http://schemas.openxmlformats.org/officeDocument/2006/relationships/image" Target="../media/image48.png"/><Relationship Id="rId4" Type="http://schemas.openxmlformats.org/officeDocument/2006/relationships/image" Target="../media/image4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tags" Target="../tags/tag9.xml"/><Relationship Id="rId21" Type="http://schemas.openxmlformats.org/officeDocument/2006/relationships/image" Target="../media/image46.svg"/><Relationship Id="rId7" Type="http://schemas.openxmlformats.org/officeDocument/2006/relationships/slideLayout" Target="../slideLayouts/slideLayout77.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tags" Target="../tags/tag8.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36.svg"/><Relationship Id="rId5" Type="http://schemas.openxmlformats.org/officeDocument/2006/relationships/tags" Target="../tags/tag11.xml"/><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tags" Target="../tags/tag10.xml"/><Relationship Id="rId9" Type="http://schemas.openxmlformats.org/officeDocument/2006/relationships/image" Target="../media/image34.svg"/><Relationship Id="rId14" Type="http://schemas.openxmlformats.org/officeDocument/2006/relationships/image" Target="../media/image39.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customXml" Target="../../customXml/item27.xml"/><Relationship Id="rId1" Type="http://schemas.openxmlformats.org/officeDocument/2006/relationships/customXml" Target="../../customXml/item26.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tags" Target="../tags/tag15.xml"/><Relationship Id="rId21" Type="http://schemas.openxmlformats.org/officeDocument/2006/relationships/image" Target="../media/image46.svg"/><Relationship Id="rId7" Type="http://schemas.openxmlformats.org/officeDocument/2006/relationships/slideLayout" Target="../slideLayouts/slideLayout77.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tags" Target="../tags/tag14.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6.svg"/><Relationship Id="rId5" Type="http://schemas.openxmlformats.org/officeDocument/2006/relationships/tags" Target="../tags/tag17.xml"/><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tags" Target="../tags/tag16.xml"/><Relationship Id="rId9" Type="http://schemas.openxmlformats.org/officeDocument/2006/relationships/image" Target="../media/image34.sv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A person posing for the camera&#10;&#10;Description automatically generated">
            <a:extLst>
              <a:ext uri="{FF2B5EF4-FFF2-40B4-BE49-F238E27FC236}">
                <a16:creationId xmlns:a16="http://schemas.microsoft.com/office/drawing/2014/main" id="{6D4933B3-CBC3-4D02-8EE6-0D50D0EB3E7E}"/>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312" t="3940" r="554" b="12049"/>
          <a:stretch/>
        </p:blipFill>
        <p:spPr>
          <a:xfrm>
            <a:off x="4" y="2"/>
            <a:ext cx="12191997" cy="4738687"/>
          </a:xfrm>
        </p:spPr>
      </p:pic>
      <p:sp>
        <p:nvSpPr>
          <p:cNvPr id="2" name="Slide Number Placeholder 1">
            <a:extLst>
              <a:ext uri="{FF2B5EF4-FFF2-40B4-BE49-F238E27FC236}">
                <a16:creationId xmlns:a16="http://schemas.microsoft.com/office/drawing/2014/main" id="{5ACC89D4-5C1F-4BE1-9F08-3E052DFE6C1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47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Footer Placeholder 3">
            <a:extLst>
              <a:ext uri="{FF2B5EF4-FFF2-40B4-BE49-F238E27FC236}">
                <a16:creationId xmlns:a16="http://schemas.microsoft.com/office/drawing/2014/main" id="{D438D102-E7DD-4B88-B6F9-7508410595A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mainTitle_range">
            <a:extLst>
              <a:ext uri="{FF2B5EF4-FFF2-40B4-BE49-F238E27FC236}">
                <a16:creationId xmlns:a16="http://schemas.microsoft.com/office/drawing/2014/main" id="{E8313188-533D-4542-8D9F-5088E4E33D06}"/>
              </a:ext>
            </a:extLst>
          </p:cNvPr>
          <p:cNvSpPr txBox="1">
            <a:spLocks/>
          </p:cNvSpPr>
          <p:nvPr/>
        </p:nvSpPr>
        <p:spPr>
          <a:xfrm>
            <a:off x="1372422" y="5112802"/>
            <a:ext cx="10537200" cy="504000"/>
          </a:xfrm>
          <a:prstGeom prst="rect">
            <a:avLst/>
          </a:prstGeom>
        </p:spPr>
        <p:txBody>
          <a:bodyPr/>
          <a:lst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a:lstStyle>
          <a:p>
            <a:r>
              <a:rPr lang="pl-PL"/>
              <a:t>HR Operations </a:t>
            </a:r>
            <a:r>
              <a:rPr lang="en-US"/>
              <a:t>| Monthly Report</a:t>
            </a:r>
            <a:endParaRPr lang="en-US" dirty="0"/>
          </a:p>
        </p:txBody>
      </p:sp>
      <p:sp>
        <p:nvSpPr>
          <p:cNvPr id="6" name="month_range_title">
            <a:extLst>
              <a:ext uri="{FF2B5EF4-FFF2-40B4-BE49-F238E27FC236}">
                <a16:creationId xmlns:a16="http://schemas.microsoft.com/office/drawing/2014/main" id="{1D3FC0AC-FDFF-47CF-85AE-6C958BE8B2DC}"/>
              </a:ext>
            </a:extLst>
          </p:cNvPr>
          <p:cNvSpPr txBox="1">
            <a:spLocks/>
          </p:cNvSpPr>
          <p:nvPr/>
        </p:nvSpPr>
        <p:spPr>
          <a:xfrm>
            <a:off x="1383254" y="5689230"/>
            <a:ext cx="10537200" cy="38100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r>
              <a:rPr lang="en-US"/>
              <a:t>Performance Management Report </a:t>
            </a:r>
            <a:r>
              <a:rPr lang="en-US">
                <a:solidFill>
                  <a:srgbClr val="FF0000"/>
                </a:solidFill>
              </a:rPr>
              <a:t>Month</a:t>
            </a:r>
            <a:endParaRPr lang="pl-PL">
              <a:solidFill>
                <a:srgbClr val="FF0000"/>
              </a:solidFill>
            </a:endParaRPr>
          </a:p>
          <a:p>
            <a:r>
              <a:rPr lang="pl-PL"/>
              <a:t>HR Operations</a:t>
            </a:r>
            <a:r>
              <a:rPr lang="en-US"/>
              <a:t> Quality and Continuous Improvement</a:t>
            </a:r>
          </a:p>
          <a:p>
            <a:endParaRPr lang="en-US" dirty="0">
              <a:solidFill>
                <a:srgbClr val="FF0000"/>
              </a:solidFill>
            </a:endParaRPr>
          </a:p>
        </p:txBody>
      </p:sp>
    </p:spTree>
    <p:custDataLst>
      <p:custData r:id="rId1"/>
      <p:custData r:id="rId2"/>
    </p:custDataLst>
    <p:extLst>
      <p:ext uri="{BB962C8B-B14F-4D97-AF65-F5344CB8AC3E}">
        <p14:creationId xmlns:p14="http://schemas.microsoft.com/office/powerpoint/2010/main" val="24783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CBC66C-DB71-462E-BE5A-98FF217A1371}"/>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E674DF2E-D2FC-4866-8CDE-54BC4EABAA4C}"/>
              </a:ext>
            </a:extLst>
          </p:cNvPr>
          <p:cNvSpPr>
            <a:spLocks noGrp="1"/>
          </p:cNvSpPr>
          <p:nvPr>
            <p:ph type="sldNum" sz="quarter" idx="12"/>
          </p:nvPr>
        </p:nvSpPr>
        <p:spPr/>
        <p:txBody>
          <a:bodyPr/>
          <a:lstStyle/>
          <a:p>
            <a:fld id="{C24EC536-6FE3-4540-8D85-74C58F0BF697}" type="slidenum">
              <a:rPr lang="en-US" smtClean="0"/>
              <a:t>10</a:t>
            </a:fld>
            <a:endParaRPr lang="en-US" dirty="0"/>
          </a:p>
        </p:txBody>
      </p:sp>
      <p:sp>
        <p:nvSpPr>
          <p:cNvPr id="55" name="Picture Placeholder 54">
            <a:extLst>
              <a:ext uri="{FF2B5EF4-FFF2-40B4-BE49-F238E27FC236}">
                <a16:creationId xmlns:a16="http://schemas.microsoft.com/office/drawing/2014/main" id="{DD556C46-5B9B-4C39-A7A0-08EFADC87460}"/>
              </a:ext>
            </a:extLst>
          </p:cNvPr>
          <p:cNvSpPr>
            <a:spLocks noGrp="1"/>
          </p:cNvSpPr>
          <p:nvPr>
            <p:ph type="pic" sz="quarter" idx="18"/>
          </p:nvPr>
        </p:nvSpPr>
        <p:spPr/>
      </p:sp>
      <p:sp>
        <p:nvSpPr>
          <p:cNvPr id="57" name="Text Placeholder 56">
            <a:extLst>
              <a:ext uri="{FF2B5EF4-FFF2-40B4-BE49-F238E27FC236}">
                <a16:creationId xmlns:a16="http://schemas.microsoft.com/office/drawing/2014/main" id="{6A24533C-F31E-43F2-9734-69C91164FFAC}"/>
              </a:ext>
            </a:extLst>
          </p:cNvPr>
          <p:cNvSpPr>
            <a:spLocks noGrp="1"/>
          </p:cNvSpPr>
          <p:nvPr>
            <p:ph type="body" sz="quarter" idx="25"/>
          </p:nvPr>
        </p:nvSpPr>
        <p:spPr/>
        <p:txBody>
          <a:bodyPr/>
          <a:lstStyle/>
          <a:p>
            <a:r>
              <a:rPr lang="sv-SE" dirty="0"/>
              <a:t>Opened RCA tasks per CSAT category and month</a:t>
            </a:r>
          </a:p>
          <a:p>
            <a:endParaRPr lang="pl-PL" dirty="0"/>
          </a:p>
        </p:txBody>
      </p:sp>
      <p:sp>
        <p:nvSpPr>
          <p:cNvPr id="58" name="Text Placeholder 57">
            <a:extLst>
              <a:ext uri="{FF2B5EF4-FFF2-40B4-BE49-F238E27FC236}">
                <a16:creationId xmlns:a16="http://schemas.microsoft.com/office/drawing/2014/main" id="{996B6759-3766-4D8A-AC19-AB0AFAA90860}"/>
              </a:ext>
            </a:extLst>
          </p:cNvPr>
          <p:cNvSpPr>
            <a:spLocks noGrp="1"/>
          </p:cNvSpPr>
          <p:nvPr>
            <p:ph type="body" sz="quarter" idx="29"/>
          </p:nvPr>
        </p:nvSpPr>
        <p:spPr/>
        <p:txBody>
          <a:bodyPr/>
          <a:lstStyle/>
          <a:p>
            <a:endParaRPr lang="pl-PL" dirty="0"/>
          </a:p>
        </p:txBody>
      </p:sp>
      <p:sp>
        <p:nvSpPr>
          <p:cNvPr id="54" name="Title 53">
            <a:extLst>
              <a:ext uri="{FF2B5EF4-FFF2-40B4-BE49-F238E27FC236}">
                <a16:creationId xmlns:a16="http://schemas.microsoft.com/office/drawing/2014/main" id="{DEC66E21-B682-4092-B25D-E1528CB915BE}"/>
              </a:ext>
            </a:extLst>
          </p:cNvPr>
          <p:cNvSpPr>
            <a:spLocks noGrp="1"/>
          </p:cNvSpPr>
          <p:nvPr>
            <p:ph type="title"/>
          </p:nvPr>
        </p:nvSpPr>
        <p:spPr/>
        <p:txBody>
          <a:bodyPr/>
          <a:lstStyle/>
          <a:p>
            <a:r>
              <a:rPr lang="pl-PL" dirty="0"/>
              <a:t>HR Operations</a:t>
            </a:r>
            <a:r>
              <a:rPr lang="en-GB" dirty="0"/>
              <a:t> – Root Cause Analysis</a:t>
            </a:r>
            <a:endParaRPr lang="pl-PL" dirty="0"/>
          </a:p>
        </p:txBody>
      </p:sp>
      <p:sp>
        <p:nvSpPr>
          <p:cNvPr id="4" name="Content Placeholder 3">
            <a:extLst>
              <a:ext uri="{FF2B5EF4-FFF2-40B4-BE49-F238E27FC236}">
                <a16:creationId xmlns:a16="http://schemas.microsoft.com/office/drawing/2014/main" id="{AE25899C-9E1A-4459-97D6-836AE17AC491}"/>
              </a:ext>
            </a:extLst>
          </p:cNvPr>
          <p:cNvSpPr>
            <a:spLocks noGrp="1"/>
          </p:cNvSpPr>
          <p:nvPr>
            <p:ph sz="quarter" idx="19"/>
          </p:nvPr>
        </p:nvSpPr>
        <p:spPr/>
        <p:txBody>
          <a:bodyPr/>
          <a:lstStyle/>
          <a:p>
            <a:endParaRPr lang="en-US"/>
          </a:p>
        </p:txBody>
      </p:sp>
    </p:spTree>
    <p:extLst>
      <p:ext uri="{BB962C8B-B14F-4D97-AF65-F5344CB8AC3E}">
        <p14:creationId xmlns:p14="http://schemas.microsoft.com/office/powerpoint/2010/main" val="117403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11</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err="1"/>
              <a:t>Bangalore</a:t>
            </a:r>
            <a:endParaRPr lang="pl-PL"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err="1"/>
              <a:t>Krakow</a:t>
            </a:r>
            <a:endParaRPr lang="pl-PL"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(1/3)</a:t>
            </a:r>
            <a:endParaRPr lang="pl-PL" dirty="0"/>
          </a:p>
        </p:txBody>
      </p:sp>
      <p:sp>
        <p:nvSpPr>
          <p:cNvPr id="11" name="BGL_Area" hidden="1">
            <a:extLst>
              <a:ext uri="{FF2B5EF4-FFF2-40B4-BE49-F238E27FC236}">
                <a16:creationId xmlns:a16="http://schemas.microsoft.com/office/drawing/2014/main" id="{666A35A3-6377-44CB-AF62-18ABC7B8A2C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KRK_Area" hidden="1">
            <a:extLst>
              <a:ext uri="{FF2B5EF4-FFF2-40B4-BE49-F238E27FC236}">
                <a16:creationId xmlns:a16="http://schemas.microsoft.com/office/drawing/2014/main" id="{9B8C2FAD-55F0-4F1B-8F81-831917862275}"/>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83724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12</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Tallinn</a:t>
            </a:r>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Sao Paolo</a:t>
            </a:r>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(1/3)</a:t>
            </a:r>
            <a:endParaRPr lang="pl-PL" dirty="0"/>
          </a:p>
        </p:txBody>
      </p:sp>
      <p:sp>
        <p:nvSpPr>
          <p:cNvPr id="11" name="TLL_Area" hidden="1">
            <a:extLst>
              <a:ext uri="{FF2B5EF4-FFF2-40B4-BE49-F238E27FC236}">
                <a16:creationId xmlns:a16="http://schemas.microsoft.com/office/drawing/2014/main" id="{BC8DF97F-04A2-45CA-BD1A-1285F3C7596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SPL_Area" hidden="1">
            <a:extLst>
              <a:ext uri="{FF2B5EF4-FFF2-40B4-BE49-F238E27FC236}">
                <a16:creationId xmlns:a16="http://schemas.microsoft.com/office/drawing/2014/main" id="{5DE412A7-CD8B-4DB4-8460-D68D2E1E0B79}"/>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53976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13</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CSE – Central &amp; </a:t>
            </a:r>
            <a:r>
              <a:rPr lang="pl-PL" dirty="0" err="1"/>
              <a:t>South</a:t>
            </a:r>
            <a:r>
              <a:rPr lang="pl-PL" dirty="0"/>
              <a:t> Europe</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NEU – </a:t>
            </a:r>
            <a:r>
              <a:rPr lang="pl-PL" dirty="0" err="1"/>
              <a:t>North</a:t>
            </a:r>
            <a:r>
              <a:rPr lang="pl-PL" dirty="0"/>
              <a:t> &amp; East Europe</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12" name="CSE_Area" hidden="1">
            <a:extLst>
              <a:ext uri="{FF2B5EF4-FFF2-40B4-BE49-F238E27FC236}">
                <a16:creationId xmlns:a16="http://schemas.microsoft.com/office/drawing/2014/main" id="{87350559-89EC-4010-B8E8-C5DD706FFF6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3" name="NEU_Area" hidden="1">
            <a:extLst>
              <a:ext uri="{FF2B5EF4-FFF2-40B4-BE49-F238E27FC236}">
                <a16:creationId xmlns:a16="http://schemas.microsoft.com/office/drawing/2014/main" id="{5531FE0D-1EFD-40DA-B78C-84CD29EF426C}"/>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60586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14</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a:xfrm>
            <a:off x="264913" y="1390763"/>
            <a:ext cx="5616000" cy="28800"/>
          </a:xfrm>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11" name="NAM_Area" hidden="1">
            <a:extLst>
              <a:ext uri="{FF2B5EF4-FFF2-40B4-BE49-F238E27FC236}">
                <a16:creationId xmlns:a16="http://schemas.microsoft.com/office/drawing/2014/main" id="{2C495DDB-3942-4099-A48E-296E2A1E8C4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SAM_Area" hidden="1">
            <a:extLst>
              <a:ext uri="{FF2B5EF4-FFF2-40B4-BE49-F238E27FC236}">
                <a16:creationId xmlns:a16="http://schemas.microsoft.com/office/drawing/2014/main" id="{3C5EA3BB-DBE4-4653-92FA-777CD67F729E}"/>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90215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15</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MEA – Middle East Asia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11" name="NEA_Area" hidden="1">
            <a:extLst>
              <a:ext uri="{FF2B5EF4-FFF2-40B4-BE49-F238E27FC236}">
                <a16:creationId xmlns:a16="http://schemas.microsoft.com/office/drawing/2014/main" id="{009DF0AA-D239-4B75-9B21-BB53AFCD7D9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MEA_Area" hidden="1">
            <a:extLst>
              <a:ext uri="{FF2B5EF4-FFF2-40B4-BE49-F238E27FC236}">
                <a16:creationId xmlns:a16="http://schemas.microsoft.com/office/drawing/2014/main" id="{05EFCBC4-D338-4871-81F5-60E6B69CC350}"/>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423895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BEA8A-DB82-4655-86AD-AE1547450F6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C8E4BEE-11C2-4628-A046-B624EB45605E}"/>
              </a:ext>
            </a:extLst>
          </p:cNvPr>
          <p:cNvSpPr>
            <a:spLocks noGrp="1"/>
          </p:cNvSpPr>
          <p:nvPr>
            <p:ph type="sldNum" sz="quarter" idx="12"/>
          </p:nvPr>
        </p:nvSpPr>
        <p:spPr/>
        <p:txBody>
          <a:bodyPr/>
          <a:lstStyle/>
          <a:p>
            <a:fld id="{C24EC536-6FE3-4540-8D85-74C58F0BF697}" type="slidenum">
              <a:rPr lang="en-US" smtClean="0"/>
              <a:t>16</a:t>
            </a:fld>
            <a:endParaRPr lang="en-US" dirty="0"/>
          </a:p>
        </p:txBody>
      </p:sp>
      <p:sp>
        <p:nvSpPr>
          <p:cNvPr id="4" name="Text Placeholder 3">
            <a:extLst>
              <a:ext uri="{FF2B5EF4-FFF2-40B4-BE49-F238E27FC236}">
                <a16:creationId xmlns:a16="http://schemas.microsoft.com/office/drawing/2014/main" id="{A4DC5D2B-4F00-449C-A264-7BC5455A6E2B}"/>
              </a:ext>
            </a:extLst>
          </p:cNvPr>
          <p:cNvSpPr>
            <a:spLocks noGrp="1"/>
          </p:cNvSpPr>
          <p:nvPr>
            <p:ph type="body" sz="quarter" idx="25"/>
          </p:nvPr>
        </p:nvSpPr>
        <p:spPr/>
        <p:txBody>
          <a:bodyPr/>
          <a:lstStyle/>
          <a:p>
            <a:r>
              <a:rPr lang="pl-PL" dirty="0"/>
              <a:t>SEA – </a:t>
            </a:r>
            <a:r>
              <a:rPr lang="pl-PL" dirty="0" err="1"/>
              <a:t>South</a:t>
            </a:r>
            <a:r>
              <a:rPr lang="pl-PL" dirty="0"/>
              <a:t> </a:t>
            </a:r>
            <a:r>
              <a:rPr lang="pl-PL" dirty="0" err="1"/>
              <a:t>Eastern</a:t>
            </a:r>
            <a:r>
              <a:rPr lang="pl-PL" dirty="0"/>
              <a:t> Asia</a:t>
            </a:r>
            <a:endParaRPr lang="en-US" dirty="0"/>
          </a:p>
        </p:txBody>
      </p:sp>
      <p:sp>
        <p:nvSpPr>
          <p:cNvPr id="8" name="Picture Placeholder 7">
            <a:extLst>
              <a:ext uri="{FF2B5EF4-FFF2-40B4-BE49-F238E27FC236}">
                <a16:creationId xmlns:a16="http://schemas.microsoft.com/office/drawing/2014/main" id="{3D320932-32DA-44CA-A10E-A4EBED578303}"/>
              </a:ext>
            </a:extLst>
          </p:cNvPr>
          <p:cNvSpPr>
            <a:spLocks noGrp="1"/>
          </p:cNvSpPr>
          <p:nvPr>
            <p:ph type="pic" sz="quarter" idx="33"/>
          </p:nvPr>
        </p:nvSpPr>
        <p:spPr/>
      </p:sp>
      <p:sp>
        <p:nvSpPr>
          <p:cNvPr id="10" name="Title 9">
            <a:extLst>
              <a:ext uri="{FF2B5EF4-FFF2-40B4-BE49-F238E27FC236}">
                <a16:creationId xmlns:a16="http://schemas.microsoft.com/office/drawing/2014/main" id="{E0E53B10-F54F-43AB-ABC4-86BE8D3E2747}"/>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9" name="SEA_Area" hidden="1">
            <a:extLst>
              <a:ext uri="{FF2B5EF4-FFF2-40B4-BE49-F238E27FC236}">
                <a16:creationId xmlns:a16="http://schemas.microsoft.com/office/drawing/2014/main" id="{7B089D5F-8020-4627-AC1C-125B4CA65ED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4795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17</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TM</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TA_Area" hidden="1">
            <a:extLst>
              <a:ext uri="{FF2B5EF4-FFF2-40B4-BE49-F238E27FC236}">
                <a16:creationId xmlns:a16="http://schemas.microsoft.com/office/drawing/2014/main" id="{E099817F-2E39-44A1-A4BA-133B09031F3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TM_Area" hidden="1">
            <a:extLst>
              <a:ext uri="{FF2B5EF4-FFF2-40B4-BE49-F238E27FC236}">
                <a16:creationId xmlns:a16="http://schemas.microsoft.com/office/drawing/2014/main" id="{7131C7C1-87D5-4809-83A3-C307E951A7B4}"/>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47358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18</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GM</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PA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GM_Area" hidden="1">
            <a:extLst>
              <a:ext uri="{FF2B5EF4-FFF2-40B4-BE49-F238E27FC236}">
                <a16:creationId xmlns:a16="http://schemas.microsoft.com/office/drawing/2014/main" id="{AFC15970-6C5B-443B-905C-9D1460D0C94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PA_Area" hidden="1">
            <a:extLst>
              <a:ext uri="{FF2B5EF4-FFF2-40B4-BE49-F238E27FC236}">
                <a16:creationId xmlns:a16="http://schemas.microsoft.com/office/drawing/2014/main" id="{3436790C-4096-4226-86D1-CC137861CC4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61887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19</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ELC</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CB</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ELCM_Area" hidden="1">
            <a:extLst>
              <a:ext uri="{FF2B5EF4-FFF2-40B4-BE49-F238E27FC236}">
                <a16:creationId xmlns:a16="http://schemas.microsoft.com/office/drawing/2014/main" id="{ED1B0C86-0830-49D0-8289-49C7DA73CF42}"/>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CB_Area" hidden="1">
            <a:extLst>
              <a:ext uri="{FF2B5EF4-FFF2-40B4-BE49-F238E27FC236}">
                <a16:creationId xmlns:a16="http://schemas.microsoft.com/office/drawing/2014/main" id="{A1140220-7491-48BB-9F77-39FB6E73CE0A}"/>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546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D5C92C-0BC6-45C9-97E4-63CC1F45E5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 Placeholder 9">
            <a:extLst>
              <a:ext uri="{FF2B5EF4-FFF2-40B4-BE49-F238E27FC236}">
                <a16:creationId xmlns:a16="http://schemas.microsoft.com/office/drawing/2014/main" id="{7E71349D-E7A9-43BE-8889-DB47EAC3D11E}"/>
              </a:ext>
            </a:extLst>
          </p:cNvPr>
          <p:cNvSpPr>
            <a:spLocks noGrp="1"/>
          </p:cNvSpPr>
          <p:nvPr>
            <p:ph type="body" sz="quarter" idx="22"/>
          </p:nvPr>
        </p:nvSpPr>
        <p:spPr/>
        <p:txBody>
          <a:bodyPr/>
          <a:lstStyle/>
          <a:p>
            <a:r>
              <a:rPr lang="en-US" dirty="0"/>
              <a:t>Customer Satisfaction</a:t>
            </a:r>
          </a:p>
          <a:p>
            <a:endParaRPr lang="pl-PL" dirty="0"/>
          </a:p>
        </p:txBody>
      </p:sp>
      <p:sp>
        <p:nvSpPr>
          <p:cNvPr id="11" name="Text Placeholder 10">
            <a:extLst>
              <a:ext uri="{FF2B5EF4-FFF2-40B4-BE49-F238E27FC236}">
                <a16:creationId xmlns:a16="http://schemas.microsoft.com/office/drawing/2014/main" id="{67C82C03-065E-44AC-B7D5-44DF59B25941}"/>
              </a:ext>
            </a:extLst>
          </p:cNvPr>
          <p:cNvSpPr>
            <a:spLocks noGrp="1"/>
          </p:cNvSpPr>
          <p:nvPr>
            <p:ph type="body" sz="quarter" idx="23"/>
          </p:nvPr>
        </p:nvSpPr>
        <p:spPr/>
        <p:txBody>
          <a:bodyPr/>
          <a:lstStyle/>
          <a:p>
            <a:r>
              <a:rPr lang="en-US" dirty="0"/>
              <a:t>Volumes</a:t>
            </a:r>
          </a:p>
          <a:p>
            <a:endParaRPr lang="pl-PL" dirty="0"/>
          </a:p>
        </p:txBody>
      </p:sp>
      <p:sp>
        <p:nvSpPr>
          <p:cNvPr id="15" name="Text Placeholder 14">
            <a:extLst>
              <a:ext uri="{FF2B5EF4-FFF2-40B4-BE49-F238E27FC236}">
                <a16:creationId xmlns:a16="http://schemas.microsoft.com/office/drawing/2014/main" id="{987953A3-BB7A-469F-8406-017C98D96220}"/>
              </a:ext>
            </a:extLst>
          </p:cNvPr>
          <p:cNvSpPr>
            <a:spLocks noGrp="1"/>
          </p:cNvSpPr>
          <p:nvPr>
            <p:ph type="body" sz="quarter" idx="28"/>
          </p:nvPr>
        </p:nvSpPr>
        <p:spPr/>
        <p:txBody>
          <a:bodyPr/>
          <a:lstStyle/>
          <a:p>
            <a:r>
              <a:rPr lang="en-US" dirty="0"/>
              <a:t>Case Ageing</a:t>
            </a:r>
          </a:p>
          <a:p>
            <a:endParaRPr lang="pl-PL" dirty="0"/>
          </a:p>
        </p:txBody>
      </p:sp>
      <p:sp>
        <p:nvSpPr>
          <p:cNvPr id="16" name="Text Placeholder 15">
            <a:extLst>
              <a:ext uri="{FF2B5EF4-FFF2-40B4-BE49-F238E27FC236}">
                <a16:creationId xmlns:a16="http://schemas.microsoft.com/office/drawing/2014/main" id="{2C0844D2-2EA5-49CC-B09E-C5B5CA550BC3}"/>
              </a:ext>
            </a:extLst>
          </p:cNvPr>
          <p:cNvSpPr>
            <a:spLocks noGrp="1"/>
          </p:cNvSpPr>
          <p:nvPr>
            <p:ph type="body" sz="quarter" idx="29"/>
          </p:nvPr>
        </p:nvSpPr>
        <p:spPr/>
        <p:txBody>
          <a:bodyPr/>
          <a:lstStyle/>
          <a:p>
            <a:r>
              <a:rPr lang="en-US" dirty="0"/>
              <a:t>On Time Delivery (OTD)</a:t>
            </a:r>
          </a:p>
          <a:p>
            <a:endParaRPr lang="pl-PL" dirty="0"/>
          </a:p>
        </p:txBody>
      </p:sp>
      <p:sp>
        <p:nvSpPr>
          <p:cNvPr id="17" name="Text Placeholder 16">
            <a:extLst>
              <a:ext uri="{FF2B5EF4-FFF2-40B4-BE49-F238E27FC236}">
                <a16:creationId xmlns:a16="http://schemas.microsoft.com/office/drawing/2014/main" id="{EC5028DB-1A9C-4350-BED2-60EF8CF1A02B}"/>
              </a:ext>
            </a:extLst>
          </p:cNvPr>
          <p:cNvSpPr>
            <a:spLocks noGrp="1"/>
          </p:cNvSpPr>
          <p:nvPr>
            <p:ph type="body" sz="quarter" idx="30"/>
          </p:nvPr>
        </p:nvSpPr>
        <p:spPr/>
        <p:txBody>
          <a:bodyPr/>
          <a:lstStyle/>
          <a:p>
            <a:r>
              <a:rPr lang="en-US" dirty="0"/>
              <a:t>Quality</a:t>
            </a:r>
            <a:r>
              <a:rPr lang="pl-PL" dirty="0"/>
              <a:t> (</a:t>
            </a:r>
            <a:r>
              <a:rPr lang="pl-PL" dirty="0" err="1"/>
              <a:t>External</a:t>
            </a:r>
            <a:r>
              <a:rPr lang="pl-PL" dirty="0"/>
              <a:t> </a:t>
            </a:r>
            <a:r>
              <a:rPr lang="pl-PL" dirty="0">
                <a:solidFill>
                  <a:schemeClr val="tx2"/>
                </a:solidFill>
              </a:rPr>
              <a:t>/ </a:t>
            </a:r>
            <a:r>
              <a:rPr lang="pl-PL" dirty="0" err="1">
                <a:solidFill>
                  <a:schemeClr val="tx2"/>
                </a:solidFill>
              </a:rPr>
              <a:t>Internal</a:t>
            </a:r>
            <a:r>
              <a:rPr lang="pl-PL" dirty="0"/>
              <a:t>)</a:t>
            </a:r>
          </a:p>
          <a:p>
            <a:endParaRPr lang="pl-PL" dirty="0"/>
          </a:p>
        </p:txBody>
      </p:sp>
      <p:sp>
        <p:nvSpPr>
          <p:cNvPr id="18" name="Text Placeholder 17">
            <a:extLst>
              <a:ext uri="{FF2B5EF4-FFF2-40B4-BE49-F238E27FC236}">
                <a16:creationId xmlns:a16="http://schemas.microsoft.com/office/drawing/2014/main" id="{B9ABA7DF-BEB2-4999-AE93-E47890D77356}"/>
              </a:ext>
            </a:extLst>
          </p:cNvPr>
          <p:cNvSpPr>
            <a:spLocks noGrp="1"/>
          </p:cNvSpPr>
          <p:nvPr>
            <p:ph type="body" sz="quarter" idx="31"/>
          </p:nvPr>
        </p:nvSpPr>
        <p:spPr/>
        <p:txBody>
          <a:bodyPr/>
          <a:lstStyle/>
          <a:p>
            <a:r>
              <a:rPr lang="pl-PL" dirty="0" err="1"/>
              <a:t>Attrition</a:t>
            </a:r>
            <a:endParaRPr lang="pl-PL" dirty="0"/>
          </a:p>
        </p:txBody>
      </p:sp>
      <p:sp>
        <p:nvSpPr>
          <p:cNvPr id="19" name="Picture Placeholder 18">
            <a:extLst>
              <a:ext uri="{FF2B5EF4-FFF2-40B4-BE49-F238E27FC236}">
                <a16:creationId xmlns:a16="http://schemas.microsoft.com/office/drawing/2014/main" id="{5D43BBF4-AF05-498C-B85D-705DEB07862B}"/>
              </a:ext>
            </a:extLst>
          </p:cNvPr>
          <p:cNvSpPr>
            <a:spLocks noGrp="1"/>
          </p:cNvSpPr>
          <p:nvPr>
            <p:ph type="pic" sz="quarter" idx="38"/>
          </p:nvPr>
        </p:nvSpPr>
        <p:spPr/>
      </p:sp>
      <p:sp>
        <p:nvSpPr>
          <p:cNvPr id="20" name="Picture Placeholder 19">
            <a:extLst>
              <a:ext uri="{FF2B5EF4-FFF2-40B4-BE49-F238E27FC236}">
                <a16:creationId xmlns:a16="http://schemas.microsoft.com/office/drawing/2014/main" id="{84D8A7E2-3F77-4CC0-8DC9-318A1C2AB66B}"/>
              </a:ext>
            </a:extLst>
          </p:cNvPr>
          <p:cNvSpPr>
            <a:spLocks noGrp="1"/>
          </p:cNvSpPr>
          <p:nvPr>
            <p:ph type="pic" sz="quarter" idx="39"/>
          </p:nvPr>
        </p:nvSpPr>
        <p:spPr/>
      </p:sp>
      <p:sp>
        <p:nvSpPr>
          <p:cNvPr id="21" name="Picture Placeholder 20">
            <a:extLst>
              <a:ext uri="{FF2B5EF4-FFF2-40B4-BE49-F238E27FC236}">
                <a16:creationId xmlns:a16="http://schemas.microsoft.com/office/drawing/2014/main" id="{07B486CE-1DED-4868-97A3-E1A695F21C18}"/>
              </a:ext>
            </a:extLst>
          </p:cNvPr>
          <p:cNvSpPr>
            <a:spLocks noGrp="1"/>
          </p:cNvSpPr>
          <p:nvPr>
            <p:ph type="pic" sz="quarter" idx="40"/>
          </p:nvPr>
        </p:nvSpPr>
        <p:spPr/>
      </p:sp>
      <p:sp>
        <p:nvSpPr>
          <p:cNvPr id="22" name="Picture Placeholder 21">
            <a:extLst>
              <a:ext uri="{FF2B5EF4-FFF2-40B4-BE49-F238E27FC236}">
                <a16:creationId xmlns:a16="http://schemas.microsoft.com/office/drawing/2014/main" id="{187ED261-B291-40C5-913A-473C6EA86E03}"/>
              </a:ext>
            </a:extLst>
          </p:cNvPr>
          <p:cNvSpPr>
            <a:spLocks noGrp="1"/>
          </p:cNvSpPr>
          <p:nvPr>
            <p:ph type="pic" sz="quarter" idx="41"/>
          </p:nvPr>
        </p:nvSpPr>
        <p:spPr/>
      </p:sp>
      <p:sp>
        <p:nvSpPr>
          <p:cNvPr id="23" name="Picture Placeholder 22">
            <a:extLst>
              <a:ext uri="{FF2B5EF4-FFF2-40B4-BE49-F238E27FC236}">
                <a16:creationId xmlns:a16="http://schemas.microsoft.com/office/drawing/2014/main" id="{4279FAC3-707B-4DFB-972A-2A770D402599}"/>
              </a:ext>
            </a:extLst>
          </p:cNvPr>
          <p:cNvSpPr>
            <a:spLocks noGrp="1"/>
          </p:cNvSpPr>
          <p:nvPr>
            <p:ph type="pic" sz="quarter" idx="42"/>
          </p:nvPr>
        </p:nvSpPr>
        <p:spPr/>
      </p:sp>
      <p:sp>
        <p:nvSpPr>
          <p:cNvPr id="24" name="Picture Placeholder 23">
            <a:extLst>
              <a:ext uri="{FF2B5EF4-FFF2-40B4-BE49-F238E27FC236}">
                <a16:creationId xmlns:a16="http://schemas.microsoft.com/office/drawing/2014/main" id="{316A0CCD-2345-484D-BA33-3EF9829F2C74}"/>
              </a:ext>
            </a:extLst>
          </p:cNvPr>
          <p:cNvSpPr>
            <a:spLocks noGrp="1"/>
          </p:cNvSpPr>
          <p:nvPr>
            <p:ph type="pic" sz="quarter" idx="43"/>
          </p:nvPr>
        </p:nvSpPr>
        <p:spPr/>
      </p:sp>
      <p:sp>
        <p:nvSpPr>
          <p:cNvPr id="6" name="Title 5">
            <a:extLst>
              <a:ext uri="{FF2B5EF4-FFF2-40B4-BE49-F238E27FC236}">
                <a16:creationId xmlns:a16="http://schemas.microsoft.com/office/drawing/2014/main" id="{20BC96D9-32D7-4D56-8CDA-1D433EA9E742}"/>
              </a:ext>
            </a:extLst>
          </p:cNvPr>
          <p:cNvSpPr>
            <a:spLocks noGrp="1"/>
          </p:cNvSpPr>
          <p:nvPr>
            <p:ph type="title"/>
          </p:nvPr>
        </p:nvSpPr>
        <p:spPr/>
        <p:txBody>
          <a:bodyPr/>
          <a:lstStyle/>
          <a:p>
            <a:r>
              <a:rPr lang="pl-PL" dirty="0"/>
              <a:t>HR Operations</a:t>
            </a:r>
            <a:r>
              <a:rPr lang="en-US" dirty="0"/>
              <a:t> </a:t>
            </a:r>
            <a:r>
              <a:rPr lang="pl-PL" dirty="0">
                <a:solidFill>
                  <a:schemeClr val="tx2"/>
                </a:solidFill>
              </a:rPr>
              <a:t>HR Center</a:t>
            </a:r>
            <a:r>
              <a:rPr lang="en-US" dirty="0">
                <a:solidFill>
                  <a:schemeClr val="tx2"/>
                </a:solidFill>
              </a:rPr>
              <a:t> &amp; FO </a:t>
            </a:r>
            <a:r>
              <a:rPr lang="en-US" dirty="0"/>
              <a:t>– Performance at a glance</a:t>
            </a:r>
            <a:endParaRPr lang="pl-PL" dirty="0"/>
          </a:p>
        </p:txBody>
      </p:sp>
      <p:sp>
        <p:nvSpPr>
          <p:cNvPr id="25" name="month_range">
            <a:extLst>
              <a:ext uri="{FF2B5EF4-FFF2-40B4-BE49-F238E27FC236}">
                <a16:creationId xmlns:a16="http://schemas.microsoft.com/office/drawing/2014/main" id="{C399A808-F6AE-4BCA-B871-B1D310A9D822}"/>
              </a:ext>
            </a:extLst>
          </p:cNvPr>
          <p:cNvSpPr txBox="1">
            <a:spLocks noGrp="1"/>
          </p:cNvSpPr>
          <p:nvPr>
            <p:ph type="ftr" sz="quarter" idx="11"/>
          </p:nvPr>
        </p:nvSpPr>
        <p:spPr>
          <a:xfrm>
            <a:off x="266700" y="6556375"/>
            <a:ext cx="8851900" cy="2111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pl-PL" sz="1800" b="0" i="0" u="none" strike="noStrike" kern="1200" cap="none" spc="0" normalizeH="0" baseline="0" noProof="0" dirty="0" err="1">
                <a:ln>
                  <a:noFill/>
                </a:ln>
                <a:solidFill>
                  <a:prstClr val="black"/>
                </a:solidFill>
                <a:effectLst/>
                <a:uLnTx/>
                <a:uFillTx/>
                <a:latin typeface="Arial"/>
                <a:ea typeface="+mn-ea"/>
                <a:cs typeface="+mn-cs"/>
              </a:rPr>
              <a:t>Month</a:t>
            </a:r>
            <a:r>
              <a:rPr kumimoji="0" lang="pl-PL" sz="1800" b="0" i="0" u="none" strike="noStrike" kern="1200" cap="none" spc="0" normalizeH="0" baseline="0" noProof="0" dirty="0">
                <a:ln>
                  <a:noFill/>
                </a:ln>
                <a:solidFill>
                  <a:prstClr val="black"/>
                </a:solidFill>
                <a:effectLst/>
                <a:uLnTx/>
                <a:uFillTx/>
                <a:latin typeface="Arial"/>
                <a:ea typeface="+mn-ea"/>
                <a:cs typeface="+mn-cs"/>
              </a:rPr>
              <a:t> </a:t>
            </a:r>
            <a:r>
              <a:rPr kumimoji="0" lang="pl-PL" sz="1800" b="0" i="0" u="none" strike="noStrike" kern="1200" cap="none" spc="0" normalizeH="0" baseline="0" noProof="0" dirty="0" err="1">
                <a:ln>
                  <a:noFill/>
                </a:ln>
                <a:solidFill>
                  <a:prstClr val="black"/>
                </a:solidFill>
                <a:effectLst/>
                <a:uLnTx/>
                <a:uFillTx/>
                <a:latin typeface="Arial"/>
                <a:ea typeface="+mn-ea"/>
                <a:cs typeface="+mn-cs"/>
              </a:rPr>
              <a:t>Year</a:t>
            </a:r>
            <a:endParaRPr kumimoji="0" lang="en-US" sz="1800" b="0" i="0" u="none" strike="noStrike" kern="1200" cap="none" spc="0" normalizeH="0" baseline="0" noProof="0" dirty="0">
              <a:ln>
                <a:noFill/>
              </a:ln>
              <a:solidFill>
                <a:srgbClr val="D90000"/>
              </a:solidFill>
              <a:effectLst/>
              <a:uLnTx/>
              <a:uFillTx/>
              <a:latin typeface="Arial"/>
              <a:ea typeface="+mn-ea"/>
              <a:cs typeface="+mn-cs"/>
            </a:endParaRPr>
          </a:p>
        </p:txBody>
      </p:sp>
      <p:sp>
        <p:nvSpPr>
          <p:cNvPr id="26" name="CFArea">
            <a:extLst>
              <a:ext uri="{FF2B5EF4-FFF2-40B4-BE49-F238E27FC236}">
                <a16:creationId xmlns:a16="http://schemas.microsoft.com/office/drawing/2014/main" id="{F7A85200-7B64-4147-BF4D-8AC38BE08FEF}"/>
              </a:ext>
            </a:extLst>
          </p:cNvPr>
          <p:cNvSpPr/>
          <p:nvPr/>
        </p:nvSpPr>
        <p:spPr bwMode="gray">
          <a:xfrm>
            <a:off x="263525" y="1125539"/>
            <a:ext cx="3673476" cy="196276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9</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4</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(438)</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Very good / Good</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6% (26) not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satisfied</a:t>
            </a:r>
            <a:endPar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esponse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rate</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(464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answers</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VolumeArea">
            <a:extLst>
              <a:ext uri="{FF2B5EF4-FFF2-40B4-BE49-F238E27FC236}">
                <a16:creationId xmlns:a16="http://schemas.microsoft.com/office/drawing/2014/main" id="{CCC91ED8-2022-450A-8107-F38F3C33240C}"/>
              </a:ext>
            </a:extLst>
          </p:cNvPr>
          <p:cNvSpPr/>
          <p:nvPr/>
        </p:nvSpPr>
        <p:spPr bwMode="gray">
          <a:xfrm>
            <a:off x="4259881" y="1125539"/>
            <a:ext cx="3673476" cy="1955123"/>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38131 created / 39937 closed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CAArea">
            <a:extLst>
              <a:ext uri="{FF2B5EF4-FFF2-40B4-BE49-F238E27FC236}">
                <a16:creationId xmlns:a16="http://schemas.microsoft.com/office/drawing/2014/main" id="{19C3C8A2-7A92-475D-BDB2-0E1A02136285}"/>
              </a:ext>
            </a:extLst>
          </p:cNvPr>
          <p:cNvSpPr/>
          <p:nvPr/>
        </p:nvSpPr>
        <p:spPr bwMode="gray">
          <a:xfrm>
            <a:off x="8254999" y="1125539"/>
            <a:ext cx="3673476" cy="194384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Open workload 2242</a:t>
            </a:r>
            <a:endParaRPr kumimoji="0" lang="en-US" sz="1400" b="0" i="0" u="none" strike="noStrike" kern="1200" cap="none" spc="0" normalizeH="0" baseline="0" noProof="0" dirty="0">
              <a:ln>
                <a:noFill/>
              </a:ln>
              <a:solidFill>
                <a:srgbClr val="D9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49% ageing &lt;15d / 11% 15-30d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 11% 30-60d / 18% 60-180d / 11% &gt;180d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2" name="OTDArea">
            <a:extLst>
              <a:ext uri="{FF2B5EF4-FFF2-40B4-BE49-F238E27FC236}">
                <a16:creationId xmlns:a16="http://schemas.microsoft.com/office/drawing/2014/main" id="{4DF533AA-FCAB-436F-ADC0-714F48D21AE4}"/>
              </a:ext>
            </a:extLst>
          </p:cNvPr>
          <p:cNvSpPr/>
          <p:nvPr/>
        </p:nvSpPr>
        <p:spPr bwMode="gray">
          <a:xfrm>
            <a:off x="270514"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26"/>
                </a:solidFill>
                <a:effectLst/>
                <a:uLnTx/>
                <a:uFillTx/>
                <a:latin typeface="Arial"/>
                <a:ea typeface="+mn-ea"/>
                <a:cs typeface="+mn-cs"/>
              </a:rPr>
              <a:t>91% On Time Delivery</a:t>
            </a:r>
          </a:p>
        </p:txBody>
      </p:sp>
      <p:sp>
        <p:nvSpPr>
          <p:cNvPr id="34" name="QCArea">
            <a:extLst>
              <a:ext uri="{FF2B5EF4-FFF2-40B4-BE49-F238E27FC236}">
                <a16:creationId xmlns:a16="http://schemas.microsoft.com/office/drawing/2014/main" id="{0F61B410-7185-4F9C-9AE5-F40CFFAC3958}"/>
              </a:ext>
            </a:extLst>
          </p:cNvPr>
          <p:cNvSpPr/>
          <p:nvPr/>
        </p:nvSpPr>
        <p:spPr bwMode="gray">
          <a:xfrm>
            <a:off x="4264619"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8% (</a:t>
            </a:r>
            <a:r>
              <a:rPr kumimoji="0" lang="pl-PL" sz="1400" b="0" i="0" u="none" strike="noStrike" kern="1200" cap="none" spc="0" normalizeH="0" baseline="0" noProof="0" dirty="0">
                <a:ln>
                  <a:noFill/>
                </a:ln>
                <a:solidFill>
                  <a:srgbClr val="FF0026"/>
                </a:solidFill>
                <a:effectLst/>
                <a:uLnTx/>
                <a:uFillTx/>
                <a:latin typeface="Arial"/>
                <a:ea typeface="+mn-ea"/>
                <a:cs typeface="+mn-cs"/>
              </a:rPr>
              <a:t>3315</a:t>
            </a:r>
            <a:r>
              <a:rPr kumimoji="0" lang="en-US" sz="1400" b="0" i="0" u="none" strike="noStrike" kern="1200" cap="none" spc="0" normalizeH="0" baseline="0" noProof="0" dirty="0">
                <a:ln>
                  <a:noFill/>
                </a:ln>
                <a:solidFill>
                  <a:srgbClr val="FF0026"/>
                </a:solidFill>
                <a:effectLst/>
                <a:uLnTx/>
                <a:uFillTx/>
                <a:latin typeface="Arial"/>
                <a:ea typeface="+mn-ea"/>
                <a:cs typeface="+mn-cs"/>
              </a:rPr>
              <a:t>) QC done /</a:t>
            </a:r>
            <a:r>
              <a:rPr kumimoji="0" lang="pl-PL" sz="1400" b="0" i="0" u="none" strike="noStrike" kern="1200" cap="none" spc="0" normalizeH="0" baseline="0" noProof="0" dirty="0">
                <a:ln>
                  <a:noFill/>
                </a:ln>
                <a:solidFill>
                  <a:srgbClr val="FF0026"/>
                </a:solidFill>
                <a:effectLst/>
                <a:uLnTx/>
                <a:uFillTx/>
                <a:latin typeface="Arial"/>
                <a:ea typeface="+mn-ea"/>
                <a:cs typeface="+mn-cs"/>
              </a:rPr>
              <a:t> </a:t>
            </a:r>
            <a:r>
              <a:rPr kumimoji="0" lang="en-US" sz="1400" b="0" i="0" u="none" strike="noStrike" kern="1200" cap="none" spc="0" normalizeH="0" baseline="0" noProof="0" dirty="0">
                <a:ln>
                  <a:noFill/>
                </a:ln>
                <a:solidFill>
                  <a:srgbClr val="FF0026"/>
                </a:solidFill>
                <a:effectLst/>
                <a:uLnTx/>
                <a:uFillTx/>
                <a:latin typeface="Arial"/>
                <a:ea typeface="+mn-ea"/>
                <a:cs typeface="+mn-cs"/>
              </a:rPr>
              <a:t>92% (36403) QC 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98% (3247) passed / 2% (68) failed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6" name="ProdArea">
            <a:extLst>
              <a:ext uri="{FF2B5EF4-FFF2-40B4-BE49-F238E27FC236}">
                <a16:creationId xmlns:a16="http://schemas.microsoft.com/office/drawing/2014/main" id="{9DFEA70D-B29F-4E60-A27A-BF07C373DD15}"/>
              </a:ext>
            </a:extLst>
          </p:cNvPr>
          <p:cNvSpPr/>
          <p:nvPr/>
        </p:nvSpPr>
        <p:spPr bwMode="gray">
          <a:xfrm>
            <a:off x="8239779" y="3861048"/>
            <a:ext cx="3688695" cy="193633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err="1">
                <a:ln>
                  <a:noFill/>
                </a:ln>
                <a:solidFill>
                  <a:srgbClr val="FF0026"/>
                </a:solidFill>
                <a:effectLst/>
                <a:uLnTx/>
                <a:uFillTx/>
                <a:latin typeface="Arial"/>
                <a:ea typeface="+mn-ea"/>
                <a:cs typeface="+mn-cs"/>
              </a:rPr>
              <a:t>Attrition</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pic>
        <p:nvPicPr>
          <p:cNvPr id="37" name="Graphic 36">
            <a:extLst>
              <a:ext uri="{FF2B5EF4-FFF2-40B4-BE49-F238E27FC236}">
                <a16:creationId xmlns:a16="http://schemas.microsoft.com/office/drawing/2014/main" id="{3F584D55-590B-400B-9DD8-75242BB0AE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1202" y="4279549"/>
            <a:ext cx="593075" cy="774833"/>
          </a:xfrm>
          <a:prstGeom prst="rect">
            <a:avLst/>
          </a:prstGeom>
        </p:spPr>
      </p:pic>
      <p:pic>
        <p:nvPicPr>
          <p:cNvPr id="39" name="Picture 26">
            <a:extLst>
              <a:ext uri="{FF2B5EF4-FFF2-40B4-BE49-F238E27FC236}">
                <a16:creationId xmlns:a16="http://schemas.microsoft.com/office/drawing/2014/main" id="{975ECC9E-1593-4D69-9753-4B49E21458A3}"/>
              </a:ext>
            </a:extLst>
          </p:cNvPr>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t="8215" b="8215"/>
          <a:stretch>
            <a:fillRect/>
          </a:stretch>
        </p:blipFill>
        <p:spPr>
          <a:xfrm>
            <a:off x="1756962" y="1704454"/>
            <a:ext cx="686602" cy="573790"/>
          </a:xfrm>
          <a:prstGeom prst="rect">
            <a:avLst/>
          </a:prstGeom>
        </p:spPr>
      </p:pic>
      <p:pic>
        <p:nvPicPr>
          <p:cNvPr id="40" name="Picture 28">
            <a:extLst>
              <a:ext uri="{FF2B5EF4-FFF2-40B4-BE49-F238E27FC236}">
                <a16:creationId xmlns:a16="http://schemas.microsoft.com/office/drawing/2014/main" id="{99CA6DAF-729D-48D8-80F9-CB0EF3E62848}"/>
              </a:ext>
            </a:extLst>
          </p:cNvPr>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a:stretch>
            <a:fillRect/>
          </a:stretch>
        </p:blipFill>
        <p:spPr>
          <a:xfrm>
            <a:off x="5792419" y="1696812"/>
            <a:ext cx="608400" cy="608400"/>
          </a:xfrm>
          <a:prstGeom prst="rect">
            <a:avLst/>
          </a:prstGeom>
        </p:spPr>
      </p:pic>
      <p:pic>
        <p:nvPicPr>
          <p:cNvPr id="41" name="Picture 30">
            <a:extLst>
              <a:ext uri="{FF2B5EF4-FFF2-40B4-BE49-F238E27FC236}">
                <a16:creationId xmlns:a16="http://schemas.microsoft.com/office/drawing/2014/main" id="{06A324DC-D6F3-4726-9CE3-58515A6615C0}"/>
              </a:ext>
            </a:extLst>
          </p:cNvPr>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rcRect l="5954" r="5954"/>
          <a:stretch>
            <a:fillRect/>
          </a:stretch>
        </p:blipFill>
        <p:spPr>
          <a:xfrm>
            <a:off x="9822808" y="1685529"/>
            <a:ext cx="537861" cy="610572"/>
          </a:xfrm>
          <a:prstGeom prst="rect">
            <a:avLst/>
          </a:prstGeom>
        </p:spPr>
      </p:pic>
      <p:pic>
        <p:nvPicPr>
          <p:cNvPr id="42" name="Picture 32">
            <a:extLst>
              <a:ext uri="{FF2B5EF4-FFF2-40B4-BE49-F238E27FC236}">
                <a16:creationId xmlns:a16="http://schemas.microsoft.com/office/drawing/2014/main" id="{D3A3302E-BB19-4E0C-A347-5643B874D1CF}"/>
              </a:ext>
            </a:extLst>
          </p:cNvPr>
          <p:cNvPicPr>
            <a:picLocks noChangeAspect="1"/>
          </p:cNvPicPr>
          <p:nvPr>
            <p:custDataLst>
              <p:tags r:id="rId4"/>
            </p:custDataLst>
          </p:nvPr>
        </p:nvPicPr>
        <p:blipFill>
          <a:blip r:embed="rId16">
            <a:extLst>
              <a:ext uri="{96DAC541-7B7A-43D3-8B79-37D633B846F1}">
                <asvg:svgBlip xmlns:asvg="http://schemas.microsoft.com/office/drawing/2016/SVG/main" r:embed="rId17"/>
              </a:ext>
            </a:extLst>
          </a:blip>
          <a:srcRect l="6509" r="6509"/>
          <a:stretch>
            <a:fillRect/>
          </a:stretch>
        </p:blipFill>
        <p:spPr>
          <a:xfrm>
            <a:off x="1821035" y="4351159"/>
            <a:ext cx="549391" cy="631612"/>
          </a:xfrm>
          <a:prstGeom prst="rect">
            <a:avLst/>
          </a:prstGeom>
        </p:spPr>
      </p:pic>
      <p:pic>
        <p:nvPicPr>
          <p:cNvPr id="43" name="Picture 34">
            <a:extLst>
              <a:ext uri="{FF2B5EF4-FFF2-40B4-BE49-F238E27FC236}">
                <a16:creationId xmlns:a16="http://schemas.microsoft.com/office/drawing/2014/main" id="{11B88073-B06F-4E08-99BF-C6A48ABBF70C}"/>
              </a:ext>
            </a:extLst>
          </p:cNvPr>
          <p:cNvPicPr>
            <a:picLocks noChangeAspect="1"/>
          </p:cNvPicPr>
          <p:nvPr>
            <p:custDataLst>
              <p:tags r:id="rId5"/>
            </p:custDataLst>
          </p:nvPr>
        </p:nvPicPr>
        <p:blipFill>
          <a:blip r:embed="rId18">
            <a:extLst>
              <a:ext uri="{96DAC541-7B7A-43D3-8B79-37D633B846F1}">
                <asvg:svgBlip xmlns:asvg="http://schemas.microsoft.com/office/drawing/2016/SVG/main" r:embed="rId19"/>
              </a:ext>
            </a:extLst>
          </a:blip>
          <a:srcRect l="6698" r="6698"/>
          <a:stretch>
            <a:fillRect/>
          </a:stretch>
        </p:blipFill>
        <p:spPr>
          <a:xfrm>
            <a:off x="5827857" y="4459755"/>
            <a:ext cx="547003" cy="631612"/>
          </a:xfrm>
          <a:prstGeom prst="rect">
            <a:avLst/>
          </a:prstGeom>
        </p:spPr>
      </p:pic>
      <p:pic>
        <p:nvPicPr>
          <p:cNvPr id="44" name="Graphic 43">
            <a:extLst>
              <a:ext uri="{FF2B5EF4-FFF2-40B4-BE49-F238E27FC236}">
                <a16:creationId xmlns:a16="http://schemas.microsoft.com/office/drawing/2014/main" id="{9E61B5F3-92BF-49E9-8475-9F2EE07522C5}"/>
              </a:ext>
            </a:extLst>
          </p:cNvPr>
          <p:cNvPicPr>
            <a:picLocks/>
          </p:cNvPicPr>
          <p:nvPr>
            <p:custDataLst>
              <p:tags r:id="rId6"/>
            </p:custDataLst>
          </p:nvPr>
        </p:nvPicPr>
        <p:blipFill>
          <a:blip r:embed="rId20">
            <a:extLst>
              <a:ext uri="{96DAC541-7B7A-43D3-8B79-37D633B846F1}">
                <asvg:svgBlip xmlns:asvg="http://schemas.microsoft.com/office/drawing/2016/SVG/main" r:embed="rId21"/>
              </a:ext>
            </a:extLst>
          </a:blip>
          <a:srcRect l="4876" r="4876"/>
          <a:stretch>
            <a:fillRect/>
          </a:stretch>
        </p:blipFill>
        <p:spPr>
          <a:xfrm>
            <a:off x="9798669" y="4533942"/>
            <a:ext cx="536633" cy="594627"/>
          </a:xfrm>
          <a:prstGeom prst="rect">
            <a:avLst/>
          </a:prstGeom>
        </p:spPr>
      </p:pic>
      <p:sp>
        <p:nvSpPr>
          <p:cNvPr id="45" name="QCAreaTOP">
            <a:extLst>
              <a:ext uri="{FF2B5EF4-FFF2-40B4-BE49-F238E27FC236}">
                <a16:creationId xmlns:a16="http://schemas.microsoft.com/office/drawing/2014/main" id="{2D29D6CD-A93F-4717-95C3-A310D3FD1EE6}"/>
              </a:ext>
            </a:extLst>
          </p:cNvPr>
          <p:cNvSpPr txBox="1"/>
          <p:nvPr/>
        </p:nvSpPr>
        <p:spPr>
          <a:xfrm>
            <a:off x="4449452" y="3932186"/>
            <a:ext cx="3374795" cy="527569"/>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Out of </a:t>
            </a:r>
            <a:r>
              <a:rPr kumimoji="0" lang="pl-PL" sz="1400" b="0" i="0" u="none" strike="noStrike" kern="1200" cap="none" spc="0" normalizeH="0" baseline="0" noProof="0" dirty="0" err="1">
                <a:ln>
                  <a:noFill/>
                </a:ln>
                <a:solidFill>
                  <a:prstClr val="black"/>
                </a:solidFill>
                <a:effectLst/>
                <a:uLnTx/>
                <a:uFillTx/>
                <a:latin typeface="Arial"/>
                <a:ea typeface="+mn-ea"/>
                <a:cs typeface="+mn-cs"/>
              </a:rPr>
              <a:t>all</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survey</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responses</a:t>
            </a:r>
            <a:r>
              <a:rPr kumimoji="0" lang="pl-PL" sz="1400" b="0" i="0" u="none" strike="noStrike" kern="1200" cap="none" spc="0" normalizeH="0" baseline="0" noProof="0" dirty="0">
                <a:ln>
                  <a:noFill/>
                </a:ln>
                <a:solidFill>
                  <a:prstClr val="black"/>
                </a:solidFill>
                <a:effectLst/>
                <a:uLnTx/>
                <a:uFillTx/>
                <a:latin typeface="Arial"/>
                <a:ea typeface="+mn-ea"/>
                <a:cs typeface="+mn-cs"/>
              </a:rPr>
              <a:t> (464)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3% (13) was </a:t>
            </a:r>
            <a:r>
              <a:rPr kumimoji="0" lang="en-GB" sz="1400" b="0" i="0" u="none" strike="noStrike" kern="1200" cap="none" spc="0" normalizeH="0" baseline="0" noProof="0" dirty="0">
                <a:ln>
                  <a:noFill/>
                </a:ln>
                <a:solidFill>
                  <a:prstClr val="black"/>
                </a:solidFill>
                <a:effectLst/>
                <a:uLnTx/>
                <a:uFillTx/>
                <a:latin typeface="Arial"/>
                <a:ea typeface="+mn-ea"/>
                <a:cs typeface="+mn-cs"/>
              </a:rPr>
              <a:t>unsatisfied</a:t>
            </a:r>
            <a:r>
              <a:rPr kumimoji="0" lang="pl-PL" sz="1400" b="0" i="0" u="none" strike="noStrike" kern="1200" cap="none" spc="0" normalizeH="0" baseline="0" noProof="0" dirty="0">
                <a:ln>
                  <a:noFill/>
                </a:ln>
                <a:solidFill>
                  <a:prstClr val="black"/>
                </a:solidFill>
                <a:effectLst/>
                <a:uLnTx/>
                <a:uFillTx/>
                <a:latin typeface="Arial"/>
                <a:ea typeface="+mn-ea"/>
                <a:cs typeface="+mn-cs"/>
              </a:rPr>
              <a:t> with </a:t>
            </a:r>
            <a:r>
              <a:rPr kumimoji="0" lang="en-GB" sz="1400" b="0" i="0" u="none" strike="noStrike" kern="1200" cap="none" spc="0" normalizeH="0" baseline="0" noProof="0" dirty="0">
                <a:ln>
                  <a:noFill/>
                </a:ln>
                <a:solidFill>
                  <a:prstClr val="black"/>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err="1">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81090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20</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PY</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LD</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PY_Area" hidden="1">
            <a:extLst>
              <a:ext uri="{FF2B5EF4-FFF2-40B4-BE49-F238E27FC236}">
                <a16:creationId xmlns:a16="http://schemas.microsoft.com/office/drawing/2014/main" id="{F4A96E9B-2EBA-48B2-826E-EDEA4415179B}"/>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LD_Area" hidden="1">
            <a:extLst>
              <a:ext uri="{FF2B5EF4-FFF2-40B4-BE49-F238E27FC236}">
                <a16:creationId xmlns:a16="http://schemas.microsoft.com/office/drawing/2014/main" id="{37BF1880-E98A-4F83-88C2-1A6B3CEB086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002500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21</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On Time Delivery (1/3)</a:t>
            </a:r>
            <a:endParaRPr lang="pl-PL" dirty="0"/>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55565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22</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On Time Delivery (2/3)</a:t>
            </a:r>
            <a:endParaRPr lang="pl-PL" dirty="0"/>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65329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23</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On Time Delivery (2/3)</a:t>
            </a:r>
            <a:endParaRPr lang="pl-PL" dirty="0"/>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23712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24</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a:t>TA</a:t>
            </a:r>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a:t>TM</a:t>
            </a:r>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a:xfrm>
            <a:off x="6240800" y="3532205"/>
            <a:ext cx="2700000" cy="252000"/>
          </a:xfrm>
        </p:spPr>
        <p:txBody>
          <a:bodyPr/>
          <a:lstStyle/>
          <a:p>
            <a:r>
              <a:rPr lang="pl-PL" dirty="0"/>
              <a:t>GM</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PA</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a:t>
            </a:r>
            <a:r>
              <a:rPr lang="en-GB" dirty="0"/>
              <a:t> – On Time Delivery (</a:t>
            </a:r>
            <a:r>
              <a:rPr lang="pl-PL" dirty="0"/>
              <a:t>3</a:t>
            </a:r>
            <a:r>
              <a:rPr lang="en-GB" dirty="0"/>
              <a:t>/3)</a:t>
            </a:r>
            <a:endParaRPr lang="pl-PL" dirty="0"/>
          </a:p>
        </p:txBody>
      </p:sp>
      <p:sp>
        <p:nvSpPr>
          <p:cNvPr id="26" name="TA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TM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GM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PA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6793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25</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ELC</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CB</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PY</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LD</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 </a:t>
            </a:r>
            <a:r>
              <a:rPr lang="en-GB" dirty="0"/>
              <a:t>– On Time Delivery (</a:t>
            </a:r>
            <a:r>
              <a:rPr lang="pl-PL" dirty="0"/>
              <a:t>3</a:t>
            </a:r>
            <a:r>
              <a:rPr lang="en-GB" dirty="0"/>
              <a:t>/3)</a:t>
            </a:r>
            <a:endParaRPr lang="pl-PL" dirty="0"/>
          </a:p>
        </p:txBody>
      </p:sp>
      <p:sp>
        <p:nvSpPr>
          <p:cNvPr id="27" name="LD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PY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CB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ELCM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69601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26</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Quality</a:t>
            </a:r>
            <a:r>
              <a:rPr lang="pl-PL" dirty="0"/>
              <a:t> </a:t>
            </a:r>
            <a:r>
              <a:rPr lang="en-GB" dirty="0"/>
              <a:t>(1/3)</a:t>
            </a:r>
            <a:endParaRPr lang="pl-PL" dirty="0"/>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30664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27</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Quality</a:t>
            </a:r>
            <a:r>
              <a:rPr lang="pl-PL" dirty="0"/>
              <a:t> </a:t>
            </a:r>
            <a:r>
              <a:rPr lang="en-GB" dirty="0"/>
              <a:t>(2/3)</a:t>
            </a:r>
            <a:endParaRPr lang="pl-PL" dirty="0"/>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92779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28</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Quality</a:t>
            </a:r>
            <a:r>
              <a:rPr lang="pl-PL" dirty="0"/>
              <a:t> </a:t>
            </a:r>
            <a:r>
              <a:rPr lang="en-GB" dirty="0"/>
              <a:t>(2/3)</a:t>
            </a:r>
            <a:endParaRPr lang="pl-PL" dirty="0"/>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44230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29</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a:t>TA</a:t>
            </a:r>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a:t>TM</a:t>
            </a:r>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a:xfrm>
            <a:off x="6240800" y="3532205"/>
            <a:ext cx="2700000" cy="252000"/>
          </a:xfrm>
        </p:spPr>
        <p:txBody>
          <a:bodyPr/>
          <a:lstStyle/>
          <a:p>
            <a:r>
              <a:rPr lang="pl-PL" dirty="0"/>
              <a:t>GM</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PA</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a:t>
            </a:r>
            <a:r>
              <a:rPr lang="en-GB" dirty="0"/>
              <a:t> – Quality</a:t>
            </a:r>
            <a:r>
              <a:rPr lang="pl-PL" dirty="0"/>
              <a:t> </a:t>
            </a:r>
            <a:r>
              <a:rPr lang="en-GB" dirty="0"/>
              <a:t>(</a:t>
            </a:r>
            <a:r>
              <a:rPr lang="pl-PL" dirty="0"/>
              <a:t>3</a:t>
            </a:r>
            <a:r>
              <a:rPr lang="en-GB" dirty="0"/>
              <a:t>/3)</a:t>
            </a:r>
            <a:endParaRPr lang="pl-PL" dirty="0"/>
          </a:p>
        </p:txBody>
      </p:sp>
      <p:sp>
        <p:nvSpPr>
          <p:cNvPr id="26" name="TA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TM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GM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PA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34219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C3AA4-CDE5-44C7-859A-B7DB4066D749}"/>
              </a:ext>
            </a:extLst>
          </p:cNvPr>
          <p:cNvSpPr>
            <a:spLocks noGrp="1"/>
          </p:cNvSpPr>
          <p:nvPr>
            <p:ph type="title"/>
          </p:nvPr>
        </p:nvSpPr>
        <p:spPr/>
        <p:txBody>
          <a:bodyPr/>
          <a:lstStyle/>
          <a:p>
            <a:r>
              <a:rPr lang="en-US" dirty="0"/>
              <a:t>Performance Trend</a:t>
            </a:r>
          </a:p>
        </p:txBody>
      </p:sp>
      <p:sp>
        <p:nvSpPr>
          <p:cNvPr id="9" name="Subtitle 8">
            <a:extLst>
              <a:ext uri="{FF2B5EF4-FFF2-40B4-BE49-F238E27FC236}">
                <a16:creationId xmlns:a16="http://schemas.microsoft.com/office/drawing/2014/main" id="{A155EAE9-6981-4484-8A0C-1B337D7CDAFF}"/>
              </a:ext>
            </a:extLst>
          </p:cNvPr>
          <p:cNvSpPr>
            <a:spLocks noGrp="1"/>
          </p:cNvSpPr>
          <p:nvPr>
            <p:ph type="subTitle" idx="13"/>
          </p:nvPr>
        </p:nvSpPr>
        <p:spPr/>
        <p:txBody>
          <a:bodyPr/>
          <a:lstStyle/>
          <a:p>
            <a:r>
              <a:rPr lang="en-US" dirty="0"/>
              <a:t>Operational KPIs shared</a:t>
            </a:r>
          </a:p>
        </p:txBody>
      </p:sp>
      <p:graphicFrame>
        <p:nvGraphicFramePr>
          <p:cNvPr id="7" name="Table 7">
            <a:extLst>
              <a:ext uri="{FF2B5EF4-FFF2-40B4-BE49-F238E27FC236}">
                <a16:creationId xmlns:a16="http://schemas.microsoft.com/office/drawing/2014/main" id="{37D57682-B988-468D-AFEF-045F098303EC}"/>
              </a:ext>
            </a:extLst>
          </p:cNvPr>
          <p:cNvGraphicFramePr>
            <a:graphicFrameLocks noGrp="1"/>
          </p:cNvGraphicFramePr>
          <p:nvPr/>
        </p:nvGraphicFramePr>
        <p:xfrm>
          <a:off x="0" y="1447801"/>
          <a:ext cx="12191998" cy="4687532"/>
        </p:xfrm>
        <a:graphic>
          <a:graphicData uri="http://schemas.openxmlformats.org/drawingml/2006/table">
            <a:tbl>
              <a:tblPr firstRow="1" bandRow="1">
                <a:tableStyleId>{2D5ABB26-0587-4C30-8999-92F81FD0307C}</a:tableStyleId>
              </a:tblPr>
              <a:tblGrid>
                <a:gridCol w="864655">
                  <a:extLst>
                    <a:ext uri="{9D8B030D-6E8A-4147-A177-3AD203B41FA5}">
                      <a16:colId xmlns:a16="http://schemas.microsoft.com/office/drawing/2014/main" val="3315196983"/>
                    </a:ext>
                  </a:extLst>
                </a:gridCol>
                <a:gridCol w="1887670">
                  <a:extLst>
                    <a:ext uri="{9D8B030D-6E8A-4147-A177-3AD203B41FA5}">
                      <a16:colId xmlns:a16="http://schemas.microsoft.com/office/drawing/2014/main" val="1817467942"/>
                    </a:ext>
                  </a:extLst>
                </a:gridCol>
                <a:gridCol w="615384">
                  <a:extLst>
                    <a:ext uri="{9D8B030D-6E8A-4147-A177-3AD203B41FA5}">
                      <a16:colId xmlns:a16="http://schemas.microsoft.com/office/drawing/2014/main" val="3528722493"/>
                    </a:ext>
                  </a:extLst>
                </a:gridCol>
                <a:gridCol w="615384">
                  <a:extLst>
                    <a:ext uri="{9D8B030D-6E8A-4147-A177-3AD203B41FA5}">
                      <a16:colId xmlns:a16="http://schemas.microsoft.com/office/drawing/2014/main" val="2485978991"/>
                    </a:ext>
                  </a:extLst>
                </a:gridCol>
                <a:gridCol w="615384">
                  <a:extLst>
                    <a:ext uri="{9D8B030D-6E8A-4147-A177-3AD203B41FA5}">
                      <a16:colId xmlns:a16="http://schemas.microsoft.com/office/drawing/2014/main" val="20005"/>
                    </a:ext>
                  </a:extLst>
                </a:gridCol>
                <a:gridCol w="615384">
                  <a:extLst>
                    <a:ext uri="{9D8B030D-6E8A-4147-A177-3AD203B41FA5}">
                      <a16:colId xmlns:a16="http://schemas.microsoft.com/office/drawing/2014/main" val="20006"/>
                    </a:ext>
                  </a:extLst>
                </a:gridCol>
                <a:gridCol w="615384">
                  <a:extLst>
                    <a:ext uri="{9D8B030D-6E8A-4147-A177-3AD203B41FA5}">
                      <a16:colId xmlns:a16="http://schemas.microsoft.com/office/drawing/2014/main" val="20007"/>
                    </a:ext>
                  </a:extLst>
                </a:gridCol>
                <a:gridCol w="615384">
                  <a:extLst>
                    <a:ext uri="{9D8B030D-6E8A-4147-A177-3AD203B41FA5}">
                      <a16:colId xmlns:a16="http://schemas.microsoft.com/office/drawing/2014/main" val="2532636392"/>
                    </a:ext>
                  </a:extLst>
                </a:gridCol>
                <a:gridCol w="615384">
                  <a:extLst>
                    <a:ext uri="{9D8B030D-6E8A-4147-A177-3AD203B41FA5}">
                      <a16:colId xmlns:a16="http://schemas.microsoft.com/office/drawing/2014/main" val="3769198979"/>
                    </a:ext>
                  </a:extLst>
                </a:gridCol>
                <a:gridCol w="615384">
                  <a:extLst>
                    <a:ext uri="{9D8B030D-6E8A-4147-A177-3AD203B41FA5}">
                      <a16:colId xmlns:a16="http://schemas.microsoft.com/office/drawing/2014/main" val="3261696765"/>
                    </a:ext>
                  </a:extLst>
                </a:gridCol>
                <a:gridCol w="615384">
                  <a:extLst>
                    <a:ext uri="{9D8B030D-6E8A-4147-A177-3AD203B41FA5}">
                      <a16:colId xmlns:a16="http://schemas.microsoft.com/office/drawing/2014/main" val="3862947830"/>
                    </a:ext>
                  </a:extLst>
                </a:gridCol>
                <a:gridCol w="3901217">
                  <a:extLst>
                    <a:ext uri="{9D8B030D-6E8A-4147-A177-3AD203B41FA5}">
                      <a16:colId xmlns:a16="http://schemas.microsoft.com/office/drawing/2014/main" val="3547121902"/>
                    </a:ext>
                  </a:extLst>
                </a:gridCol>
              </a:tblGrid>
              <a:tr h="625317">
                <a:tc>
                  <a:txBody>
                    <a:bodyPr/>
                    <a:lstStyle/>
                    <a:p>
                      <a:r>
                        <a:rPr lang="en-US" sz="1200" noProof="0">
                          <a:solidFill>
                            <a:schemeClr val="bg1"/>
                          </a:solidFill>
                        </a:rPr>
                        <a:t>KPI</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r>
                        <a:rPr lang="en-US" sz="1200" noProof="0">
                          <a:solidFill>
                            <a:schemeClr val="bg1"/>
                          </a:solidFill>
                        </a:rPr>
                        <a:t>Purpose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lang="en-US" sz="1000" noProof="0">
                          <a:solidFill>
                            <a:schemeClr val="bg1"/>
                          </a:solidFill>
                        </a:rPr>
                        <a:t>Target</a:t>
                      </a:r>
                    </a:p>
                    <a:p>
                      <a:pPr algn="ctr"/>
                      <a:r>
                        <a:rPr lang="en-US" sz="1000" noProof="0">
                          <a:solidFill>
                            <a:schemeClr val="bg1"/>
                          </a:solidFill>
                        </a:rPr>
                        <a:t>2020 PG</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lang="en-US" sz="1000" noProof="0">
                          <a:solidFill>
                            <a:schemeClr val="bg1"/>
                          </a:solidFill>
                        </a:rPr>
                        <a:t>2019 ABB</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Mar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Apr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May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Jun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Jul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Aug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a:solidFill>
                          <a:schemeClr val="bg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000" noProof="0" dirty="0">
                          <a:solidFill>
                            <a:schemeClr val="bg1"/>
                          </a:solidFill>
                        </a:rPr>
                        <a:t>Sep</a:t>
                      </a:r>
                      <a:endParaRPr lang="en-US" sz="1000" noProof="0" dirty="0">
                        <a:solidFill>
                          <a:schemeClr val="bg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a:solidFill>
                            <a:schemeClr val="bg1"/>
                          </a:solidFill>
                        </a:rPr>
                        <a:t>Risks / Areas of improvement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781751873"/>
                  </a:ext>
                </a:extLst>
              </a:tr>
              <a:tr h="610727">
                <a:tc>
                  <a:txBody>
                    <a:bodyPr/>
                    <a:lstStyle/>
                    <a:p>
                      <a:r>
                        <a:rPr lang="en-US" sz="900" noProof="0"/>
                        <a:t>Customer Satisfaction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u="none" strike="noStrike" kern="1200" noProof="0">
                          <a:solidFill>
                            <a:schemeClr val="tx1"/>
                          </a:solidFill>
                          <a:effectLst/>
                          <a:latin typeface="+mn-lt"/>
                          <a:ea typeface="+mn-ea"/>
                          <a:cs typeface="+mn-cs"/>
                        </a:rPr>
                        <a:t>Measures the sum of customer satisfaction feedback received in the period, based on resolved cases.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 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dirty="0"/>
                        <a:t>92%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dirty="0"/>
                        <a:t>95%</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89637663"/>
                  </a:ext>
                </a:extLst>
              </a:tr>
              <a:tr h="693286">
                <a:tc>
                  <a:txBody>
                    <a:bodyPr/>
                    <a:lstStyle/>
                    <a:p>
                      <a:r>
                        <a:rPr lang="en-US" sz="900" noProof="0"/>
                        <a:t>On Time Delivery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noProof="0">
                          <a:solidFill>
                            <a:srgbClr val="000000"/>
                          </a:solidFill>
                          <a:effectLst/>
                          <a:latin typeface="+mn-lt"/>
                          <a:ea typeface="+mn-ea"/>
                          <a:cs typeface="+mn-cs"/>
                        </a:rPr>
                        <a:t>Measures the ratio of cases for which the SLAs have been met, based on all the resolved cases from the respective period.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87%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87%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noProof="0"/>
                        <a:t>85%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  89%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l-PL" sz="900" noProof="0" dirty="0"/>
                        <a:t>88%</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50953739"/>
                  </a:ext>
                </a:extLst>
              </a:tr>
              <a:tr h="693286">
                <a:tc rowSpan="2">
                  <a:txBody>
                    <a:bodyPr/>
                    <a:lstStyle/>
                    <a:p>
                      <a:r>
                        <a:rPr lang="en-US" sz="900" noProof="0" dirty="0"/>
                        <a:t>Quality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Measures the ratio of passed and not passed quality checks, out of all the quality checks performed in the respective period.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dirty="0"/>
                        <a:t>98%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 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dirty="0"/>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dirty="0"/>
                        <a:t>98%</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281509546"/>
                  </a:ext>
                </a:extLst>
              </a:tr>
              <a:tr h="479857">
                <a:tc vMerge="1">
                  <a:txBody>
                    <a:bodyPr/>
                    <a:lstStyle/>
                    <a:p>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900" b="0" i="0" u="none" strike="noStrike" kern="1200" noProof="0" dirty="0" err="1">
                          <a:solidFill>
                            <a:srgbClr val="000000"/>
                          </a:solidFill>
                          <a:effectLst/>
                          <a:latin typeface="+mn-lt"/>
                          <a:ea typeface="+mn-ea"/>
                          <a:cs typeface="+mn-cs"/>
                        </a:rPr>
                        <a:t>Measure</a:t>
                      </a:r>
                      <a:r>
                        <a:rPr lang="pl-PL" sz="900" b="0" i="0" u="none" strike="noStrike" kern="1200" noProof="0" dirty="0">
                          <a:solidFill>
                            <a:srgbClr val="000000"/>
                          </a:solidFill>
                          <a:effectLst/>
                          <a:latin typeface="+mn-lt"/>
                          <a:ea typeface="+mn-ea"/>
                          <a:cs typeface="+mn-cs"/>
                        </a:rPr>
                        <a:t> the </a:t>
                      </a:r>
                      <a:r>
                        <a:rPr lang="pl-PL" sz="900" b="0" i="0" u="none" strike="noStrike" kern="1200" noProof="0" dirty="0" err="1">
                          <a:solidFill>
                            <a:srgbClr val="000000"/>
                          </a:solidFill>
                          <a:effectLst/>
                          <a:latin typeface="+mn-lt"/>
                          <a:ea typeface="+mn-ea"/>
                          <a:cs typeface="+mn-cs"/>
                        </a:rPr>
                        <a:t>Quality</a:t>
                      </a:r>
                      <a:r>
                        <a:rPr lang="pl-PL" sz="900" b="0" i="0" u="none" strike="noStrike" kern="1200" noProof="0" dirty="0">
                          <a:solidFill>
                            <a:srgbClr val="000000"/>
                          </a:solidFill>
                          <a:effectLst/>
                          <a:latin typeface="+mn-lt"/>
                          <a:ea typeface="+mn-ea"/>
                          <a:cs typeface="+mn-cs"/>
                        </a:rPr>
                        <a:t> – </a:t>
                      </a:r>
                      <a:r>
                        <a:rPr lang="pl-PL" sz="900" b="0" i="0" u="none" strike="noStrike" kern="1200" noProof="0" dirty="0" err="1">
                          <a:solidFill>
                            <a:srgbClr val="000000"/>
                          </a:solidFill>
                          <a:effectLst/>
                          <a:latin typeface="+mn-lt"/>
                          <a:ea typeface="+mn-ea"/>
                          <a:cs typeface="+mn-cs"/>
                        </a:rPr>
                        <a:t>wrong</a:t>
                      </a:r>
                      <a:r>
                        <a:rPr lang="pl-PL" sz="900" b="0" i="0" u="none" strike="noStrike" kern="1200" noProof="0" dirty="0">
                          <a:solidFill>
                            <a:srgbClr val="000000"/>
                          </a:solidFill>
                          <a:effectLst/>
                          <a:latin typeface="+mn-lt"/>
                          <a:ea typeface="+mn-ea"/>
                          <a:cs typeface="+mn-cs"/>
                        </a:rPr>
                        <a:t>/</a:t>
                      </a:r>
                      <a:r>
                        <a:rPr lang="pl-PL" sz="900" b="0" i="0" u="none" strike="noStrike" kern="1200" noProof="0" dirty="0" err="1">
                          <a:solidFill>
                            <a:srgbClr val="000000"/>
                          </a:solidFill>
                          <a:effectLst/>
                          <a:latin typeface="+mn-lt"/>
                          <a:ea typeface="+mn-ea"/>
                          <a:cs typeface="+mn-cs"/>
                        </a:rPr>
                        <a:t>incomplete</a:t>
                      </a:r>
                      <a:r>
                        <a:rPr lang="pl-PL" sz="900" b="0" i="0" u="none" strike="noStrike" kern="1200" noProof="0" dirty="0">
                          <a:solidFill>
                            <a:srgbClr val="000000"/>
                          </a:solidFill>
                          <a:effectLst/>
                          <a:latin typeface="+mn-lt"/>
                          <a:ea typeface="+mn-ea"/>
                          <a:cs typeface="+mn-cs"/>
                        </a:rPr>
                        <a:t> </a:t>
                      </a:r>
                      <a:r>
                        <a:rPr lang="pl-PL" sz="900" b="0" i="0" u="none" strike="noStrike" kern="1200" noProof="0" dirty="0" err="1">
                          <a:solidFill>
                            <a:srgbClr val="000000"/>
                          </a:solidFill>
                          <a:effectLst/>
                          <a:latin typeface="+mn-lt"/>
                          <a:ea typeface="+mn-ea"/>
                          <a:cs typeface="+mn-cs"/>
                        </a:rPr>
                        <a:t>solution</a:t>
                      </a:r>
                      <a:r>
                        <a:rPr lang="pl-PL" sz="900" b="0" i="0" u="none" strike="noStrike" kern="1200" noProof="0" dirty="0">
                          <a:solidFill>
                            <a:srgbClr val="000000"/>
                          </a:solidFill>
                          <a:effectLst/>
                          <a:latin typeface="+mn-lt"/>
                          <a:ea typeface="+mn-ea"/>
                          <a:cs typeface="+mn-cs"/>
                        </a:rPr>
                        <a:t> (</a:t>
                      </a:r>
                      <a:r>
                        <a:rPr lang="pl-PL" sz="900" b="0" i="0" u="none" strike="noStrike" kern="1200" noProof="0" dirty="0" err="1">
                          <a:solidFill>
                            <a:srgbClr val="000000"/>
                          </a:solidFill>
                          <a:effectLst/>
                          <a:latin typeface="+mn-lt"/>
                          <a:ea typeface="+mn-ea"/>
                          <a:cs typeface="+mn-cs"/>
                        </a:rPr>
                        <a:t>number</a:t>
                      </a:r>
                      <a:r>
                        <a:rPr lang="pl-PL" sz="900" b="0" i="0" u="none" strike="noStrike" kern="1200" noProof="0" dirty="0">
                          <a:solidFill>
                            <a:srgbClr val="000000"/>
                          </a:solidFill>
                          <a:effectLst/>
                          <a:latin typeface="+mn-lt"/>
                          <a:ea typeface="+mn-ea"/>
                          <a:cs typeface="+mn-cs"/>
                        </a:rPr>
                        <a:t> of CSAT </a:t>
                      </a:r>
                      <a:r>
                        <a:rPr lang="pl-PL" sz="900" b="0" i="0" u="none" strike="noStrike" kern="1200" noProof="0" dirty="0" err="1">
                          <a:solidFill>
                            <a:srgbClr val="000000"/>
                          </a:solidFill>
                          <a:effectLst/>
                          <a:latin typeface="+mn-lt"/>
                          <a:ea typeface="+mn-ea"/>
                          <a:cs typeface="+mn-cs"/>
                        </a:rPr>
                        <a:t>responses</a:t>
                      </a:r>
                      <a:r>
                        <a:rPr lang="pl-PL" sz="900" b="0" i="0" u="none" strike="noStrike" kern="1200" noProof="0" dirty="0">
                          <a:solidFill>
                            <a:srgbClr val="000000"/>
                          </a:solidFill>
                          <a:effectLst/>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pl-PL" sz="900" noProof="0" dirty="0"/>
                        <a:t>n/a</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pl-PL" sz="900" noProof="0" dirty="0"/>
                        <a:t>n/a</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a:t>2%</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41573033"/>
                  </a:ext>
                </a:extLst>
              </a:tr>
              <a:tr h="1060320">
                <a:tc>
                  <a:txBody>
                    <a:bodyPr/>
                    <a:lstStyle/>
                    <a:p>
                      <a:r>
                        <a:rPr lang="en-US" sz="900" noProof="0"/>
                        <a:t>Ageing</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t>Measures the number of cases from the different Ageing buckets, as a snapshot at the end of the respective period. The base for the </a:t>
                      </a:r>
                      <a:r>
                        <a:rPr lang="en-US" sz="900" noProof="0">
                          <a:solidFill>
                            <a:schemeClr val="accent1"/>
                          </a:solidFill>
                        </a:rPr>
                        <a:t>calculation is the total open workload</a:t>
                      </a:r>
                      <a:r>
                        <a:rPr lang="en-US" sz="900" baseline="0" noProof="0">
                          <a:solidFill>
                            <a:schemeClr val="accent1"/>
                          </a:solidFill>
                        </a:rPr>
                        <a:t> (over 180 days)</a:t>
                      </a:r>
                      <a:endParaRPr lang="en-US" sz="900" noProof="0">
                        <a:solidFill>
                          <a:schemeClr val="accent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dirty="0"/>
                        <a:t>9%</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791076491"/>
                  </a:ext>
                </a:extLst>
              </a:tr>
              <a:tr h="472323">
                <a:tc>
                  <a:txBody>
                    <a:bodyPr/>
                    <a:lstStyle/>
                    <a:p>
                      <a:r>
                        <a:rPr lang="en-US" sz="900" noProof="0" dirty="0">
                          <a:solidFill>
                            <a:srgbClr val="FF0000"/>
                          </a:solidFill>
                        </a:rPr>
                        <a:t>Payroll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solidFill>
                            <a:schemeClr val="accent1"/>
                          </a:solidFill>
                        </a:rPr>
                        <a:t>Qualitative measure of the timeliness of payroll delivery *)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100%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N/A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N/A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noProof="0"/>
                        <a:t>Some deviations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noProof="0"/>
                        <a:t>Some deviations</a:t>
                      </a:r>
                    </a:p>
                    <a:p>
                      <a:pPr marL="171450" indent="-171450" algn="l">
                        <a:buFont typeface="Arial" panose="020B0604020202020204" pitchFamily="34" charset="0"/>
                        <a:buChar char="•"/>
                      </a:pPr>
                      <a:endParaRPr lang="en-US" sz="6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a:solidFill>
                            <a:schemeClr val="tx1"/>
                          </a:solidFill>
                        </a:rPr>
                        <a:t>100%</a:t>
                      </a:r>
                    </a:p>
                    <a:p>
                      <a:endParaRPr lang="en-US" sz="900" noProof="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solidFill>
                            <a:schemeClr val="tx1"/>
                          </a:solidFill>
                        </a:rPr>
                        <a:t>&gt; 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solidFill>
                            <a:schemeClr val="tx1"/>
                          </a:solidFill>
                        </a:rPr>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endParaRPr lang="en-US" sz="900" noProof="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b="0" i="0" u="none" strike="noStrike" baseline="0" noProof="0" dirty="0">
                        <a:solidFill>
                          <a:schemeClr val="tx1"/>
                        </a:solidFill>
                        <a:latin typeface="ABBvoice"/>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60017696"/>
                  </a:ext>
                </a:extLst>
              </a:tr>
            </a:tbl>
          </a:graphicData>
        </a:graphic>
      </p:graphicFrame>
      <p:sp>
        <p:nvSpPr>
          <p:cNvPr id="4" name="month_range"/>
          <p:cNvSpPr txBox="1"/>
          <p:nvPr/>
        </p:nvSpPr>
        <p:spPr bwMode="gray">
          <a:xfrm>
            <a:off x="10469310" y="847908"/>
            <a:ext cx="1597890" cy="321402"/>
          </a:xfrm>
          <a:prstGeom prst="rect">
            <a:avLst/>
          </a:prstGeom>
          <a:noFill/>
        </p:spPr>
        <p:txBody>
          <a:bodyPr wrap="square" lIns="72000" tIns="72000" rIns="72000" bIns="7200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As of </a:t>
            </a:r>
            <a:r>
              <a:rPr kumimoji="0" lang="pl-PL" sz="1400" b="0" i="0" u="none" strike="noStrike" kern="1200" cap="none" spc="0" normalizeH="0" baseline="0" noProof="0" dirty="0" err="1">
                <a:ln>
                  <a:noFill/>
                </a:ln>
                <a:solidFill>
                  <a:srgbClr val="FF0000"/>
                </a:solidFill>
                <a:effectLst/>
                <a:uLnTx/>
                <a:uFillTx/>
                <a:latin typeface="Calibri"/>
                <a:ea typeface="+mn-ea"/>
                <a:cs typeface="+mn-cs"/>
              </a:rPr>
              <a:t>Month</a:t>
            </a:r>
            <a:r>
              <a:rPr kumimoji="0" lang="pl-PL" sz="1400" b="0" i="0" u="none" strike="noStrike" kern="1200" cap="none" spc="0" normalizeH="0" baseline="0" noProof="0" dirty="0">
                <a:ln>
                  <a:noFill/>
                </a:ln>
                <a:solidFill>
                  <a:srgbClr val="FF0000"/>
                </a:solidFill>
                <a:effectLst/>
                <a:uLnTx/>
                <a:uFillTx/>
                <a:latin typeface="Calibri"/>
                <a:ea typeface="+mn-ea"/>
                <a:cs typeface="+mn-cs"/>
              </a:rPr>
              <a:t> </a:t>
            </a:r>
            <a:r>
              <a:rPr kumimoji="0" lang="pl-PL" sz="1400" b="0" i="0" u="none" strike="noStrike" kern="1200" cap="none" spc="0" normalizeH="0" baseline="0" noProof="0" dirty="0">
                <a:ln>
                  <a:noFill/>
                </a:ln>
                <a:solidFill>
                  <a:prstClr val="black"/>
                </a:solidFill>
                <a:effectLst/>
                <a:uLnTx/>
                <a:uFillTx/>
                <a:latin typeface="Calibri"/>
                <a:ea typeface="+mn-ea"/>
                <a:cs typeface="+mn-cs"/>
              </a:rPr>
              <a:t>2</a:t>
            </a:r>
            <a:r>
              <a:rPr kumimoji="0" lang="pl-PL" sz="1400" b="0" i="0" u="none" strike="noStrike" kern="1200" cap="none" spc="0" normalizeH="0" baseline="30000" noProof="0" dirty="0">
                <a:ln>
                  <a:noFill/>
                </a:ln>
                <a:solidFill>
                  <a:prstClr val="black"/>
                </a:solidFill>
                <a:effectLst/>
                <a:uLnTx/>
                <a:uFillTx/>
                <a:latin typeface="Calibri"/>
                <a:ea typeface="+mn-ea"/>
                <a:cs typeface="+mn-cs"/>
              </a:rPr>
              <a:t>nd</a:t>
            </a:r>
            <a:r>
              <a:rPr kumimoji="0" lang="en-US" sz="1400" b="0" i="0" u="none" strike="noStrike" kern="1200" cap="none" spc="0" normalizeH="0" baseline="0" noProof="0" dirty="0">
                <a:ln>
                  <a:noFill/>
                </a:ln>
                <a:solidFill>
                  <a:prstClr val="black"/>
                </a:solidFill>
                <a:effectLst/>
                <a:uLnTx/>
                <a:uFillTx/>
                <a:latin typeface="Calibri"/>
                <a:ea typeface="+mn-ea"/>
                <a:cs typeface="+mn-cs"/>
              </a:rPr>
              <a:t>  </a:t>
            </a:r>
            <a:endParaRPr kumimoji="0" lang="en-US"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Rectangle 1"/>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0" name="Rectangle 9"/>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1" name="Rectangle 10"/>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5" name="Rectangle 4"/>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3" name="Rectangle 12"/>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4" name="TextBox 13">
            <a:extLst>
              <a:ext uri="{FF2B5EF4-FFF2-40B4-BE49-F238E27FC236}">
                <a16:creationId xmlns:a16="http://schemas.microsoft.com/office/drawing/2014/main" id="{67BC57C2-5B5C-4B95-8DA7-C30C1B35F3B0}"/>
              </a:ext>
            </a:extLst>
          </p:cNvPr>
          <p:cNvSpPr txBox="1"/>
          <p:nvPr/>
        </p:nvSpPr>
        <p:spPr bwMode="gray">
          <a:xfrm>
            <a:off x="3033708" y="6231230"/>
            <a:ext cx="7279487" cy="626770"/>
          </a:xfrm>
          <a:prstGeom prst="rect">
            <a:avLst/>
          </a:prstGeom>
          <a:noFill/>
        </p:spPr>
        <p:txBody>
          <a:bodyPr wrap="square" lIns="72000" tIns="72000" rIns="72000" bIns="72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a:ea typeface="+mn-ea"/>
                <a:cs typeface="+mn-cs"/>
              </a:rPr>
              <a:t>*) </a:t>
            </a:r>
            <a:r>
              <a:rPr kumimoji="0" lang="en-US" sz="800" b="0" i="0" u="none" strike="noStrike" kern="1200" cap="none" spc="0" normalizeH="0" baseline="0" noProof="0">
                <a:ln>
                  <a:noFill/>
                </a:ln>
                <a:solidFill>
                  <a:srgbClr val="7E000A"/>
                </a:solidFill>
                <a:effectLst/>
                <a:uLnTx/>
                <a:uFillTx/>
                <a:latin typeface="Arial"/>
                <a:ea typeface="+mn-ea"/>
                <a:cs typeface="+mn-cs"/>
              </a:rPr>
              <a:t>due the KPI tracking being completely manual we collect only timeliness per country and pay period and deviations to the timeliness as manual comments. We do not track payslip accuracy. We do not have the capacity to ramp up  more manual tracking due to other priorities related to deal close and Covid-19  - Similar tracking in ABB has been implemented this year and is still in its early stages thus PGJV not included) </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7"/>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2" name="Rectangle 11">
            <a:extLst>
              <a:ext uri="{FF2B5EF4-FFF2-40B4-BE49-F238E27FC236}">
                <a16:creationId xmlns:a16="http://schemas.microsoft.com/office/drawing/2014/main" id="{9BE7A739-AAB8-491C-8B4F-B4C915800F70}"/>
              </a:ext>
            </a:extLst>
          </p:cNvPr>
          <p:cNvSpPr/>
          <p:nvPr/>
        </p:nvSpPr>
        <p:spPr bwMode="gray">
          <a:xfrm>
            <a:off x="4318794" y="1185333"/>
            <a:ext cx="3699933" cy="2555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n-ea"/>
                <a:cs typeface="+mn-cs"/>
              </a:rPr>
              <a:t>PG 2020</a:t>
            </a:r>
          </a:p>
        </p:txBody>
      </p:sp>
    </p:spTree>
    <p:extLst>
      <p:ext uri="{BB962C8B-B14F-4D97-AF65-F5344CB8AC3E}">
        <p14:creationId xmlns:p14="http://schemas.microsoft.com/office/powerpoint/2010/main" val="236975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30</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ELC</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CB</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PY</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LD</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 </a:t>
            </a:r>
            <a:r>
              <a:rPr lang="en-GB" dirty="0"/>
              <a:t>– Quality</a:t>
            </a:r>
            <a:r>
              <a:rPr lang="pl-PL" dirty="0"/>
              <a:t> </a:t>
            </a:r>
            <a:r>
              <a:rPr lang="en-GB" dirty="0"/>
              <a:t>(</a:t>
            </a:r>
            <a:r>
              <a:rPr lang="pl-PL" dirty="0"/>
              <a:t>3</a:t>
            </a:r>
            <a:r>
              <a:rPr lang="en-GB" dirty="0"/>
              <a:t>/3)</a:t>
            </a:r>
            <a:endParaRPr lang="pl-PL" dirty="0"/>
          </a:p>
        </p:txBody>
      </p:sp>
      <p:sp>
        <p:nvSpPr>
          <p:cNvPr id="27" name="LD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PY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CB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ELCM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8287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31</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Workload</a:t>
            </a:r>
            <a:r>
              <a:rPr lang="pl-PL" dirty="0"/>
              <a:t> </a:t>
            </a:r>
            <a:r>
              <a:rPr lang="en-GB" dirty="0"/>
              <a:t>(1/3)</a:t>
            </a:r>
            <a:endParaRPr lang="pl-PL" dirty="0"/>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5344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32</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Workload</a:t>
            </a:r>
            <a:r>
              <a:rPr lang="pl-PL" dirty="0"/>
              <a:t> </a:t>
            </a:r>
            <a:r>
              <a:rPr lang="en-GB" dirty="0"/>
              <a:t>(2/3)</a:t>
            </a:r>
            <a:endParaRPr lang="pl-PL" dirty="0"/>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07075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33</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Workload</a:t>
            </a:r>
            <a:r>
              <a:rPr lang="pl-PL" dirty="0"/>
              <a:t> </a:t>
            </a:r>
            <a:r>
              <a:rPr lang="en-GB" dirty="0"/>
              <a:t>(2/3)</a:t>
            </a:r>
            <a:endParaRPr lang="pl-PL" dirty="0"/>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8903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34</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a:t>TA</a:t>
            </a:r>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a:t>TM</a:t>
            </a:r>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a:xfrm>
            <a:off x="6240800" y="3532205"/>
            <a:ext cx="2700000" cy="252000"/>
          </a:xfrm>
        </p:spPr>
        <p:txBody>
          <a:bodyPr/>
          <a:lstStyle/>
          <a:p>
            <a:r>
              <a:rPr lang="pl-PL" dirty="0"/>
              <a:t>GM</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PA</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a:t>
            </a:r>
            <a:r>
              <a:rPr lang="en-GB" dirty="0"/>
              <a:t> – Workload</a:t>
            </a:r>
            <a:r>
              <a:rPr lang="pl-PL" dirty="0"/>
              <a:t> </a:t>
            </a:r>
            <a:r>
              <a:rPr lang="en-GB" dirty="0"/>
              <a:t>(</a:t>
            </a:r>
            <a:r>
              <a:rPr lang="pl-PL" dirty="0"/>
              <a:t>3</a:t>
            </a:r>
            <a:r>
              <a:rPr lang="en-GB" dirty="0"/>
              <a:t>/3)</a:t>
            </a:r>
            <a:endParaRPr lang="pl-PL" dirty="0"/>
          </a:p>
        </p:txBody>
      </p:sp>
      <p:sp>
        <p:nvSpPr>
          <p:cNvPr id="26" name="TA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TM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GM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PA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19942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35</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ELC</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CB</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PY</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LD</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 </a:t>
            </a:r>
            <a:r>
              <a:rPr lang="en-GB" dirty="0"/>
              <a:t>– Workload</a:t>
            </a:r>
            <a:r>
              <a:rPr lang="pl-PL" dirty="0"/>
              <a:t> </a:t>
            </a:r>
            <a:r>
              <a:rPr lang="en-GB" dirty="0"/>
              <a:t>(</a:t>
            </a:r>
            <a:r>
              <a:rPr lang="pl-PL" dirty="0"/>
              <a:t>3</a:t>
            </a:r>
            <a:r>
              <a:rPr lang="en-GB" dirty="0"/>
              <a:t>/3)</a:t>
            </a:r>
            <a:endParaRPr lang="pl-PL" dirty="0"/>
          </a:p>
        </p:txBody>
      </p:sp>
      <p:sp>
        <p:nvSpPr>
          <p:cNvPr id="27" name="LD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PY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CB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ELCM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08187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36</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err="1"/>
              <a:t>Bangalore</a:t>
            </a:r>
            <a:endParaRPr lang="pl-PL"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err="1"/>
              <a:t>Krakow</a:t>
            </a:r>
            <a:endParaRPr lang="pl-PL"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Case Ageing (1/</a:t>
            </a:r>
            <a:r>
              <a:rPr lang="pl-PL" dirty="0"/>
              <a:t>5</a:t>
            </a:r>
            <a:r>
              <a:rPr lang="en-GB" dirty="0"/>
              <a:t>)</a:t>
            </a:r>
            <a:endParaRPr lang="pl-PL" dirty="0"/>
          </a:p>
        </p:txBody>
      </p:sp>
      <p:sp>
        <p:nvSpPr>
          <p:cNvPr id="11" name="BGL_Area" hidden="1">
            <a:extLst>
              <a:ext uri="{FF2B5EF4-FFF2-40B4-BE49-F238E27FC236}">
                <a16:creationId xmlns:a16="http://schemas.microsoft.com/office/drawing/2014/main" id="{666A35A3-6377-44CB-AF62-18ABC7B8A2C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KRK_Area" hidden="1">
            <a:extLst>
              <a:ext uri="{FF2B5EF4-FFF2-40B4-BE49-F238E27FC236}">
                <a16:creationId xmlns:a16="http://schemas.microsoft.com/office/drawing/2014/main" id="{9B8C2FAD-55F0-4F1B-8F81-831917862275}"/>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989077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37</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Tallinn</a:t>
            </a:r>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Sao Paolo</a:t>
            </a:r>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Case Ageing (1/</a:t>
            </a:r>
            <a:r>
              <a:rPr lang="pl-PL" dirty="0"/>
              <a:t>5</a:t>
            </a:r>
            <a:r>
              <a:rPr lang="en-GB" dirty="0"/>
              <a:t>)</a:t>
            </a:r>
            <a:endParaRPr lang="pl-PL" dirty="0"/>
          </a:p>
        </p:txBody>
      </p:sp>
      <p:sp>
        <p:nvSpPr>
          <p:cNvPr id="11" name="TLL_Area" hidden="1">
            <a:extLst>
              <a:ext uri="{FF2B5EF4-FFF2-40B4-BE49-F238E27FC236}">
                <a16:creationId xmlns:a16="http://schemas.microsoft.com/office/drawing/2014/main" id="{BC8DF97F-04A2-45CA-BD1A-1285F3C7596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SPL_Area" hidden="1">
            <a:extLst>
              <a:ext uri="{FF2B5EF4-FFF2-40B4-BE49-F238E27FC236}">
                <a16:creationId xmlns:a16="http://schemas.microsoft.com/office/drawing/2014/main" id="{5DE412A7-CD8B-4DB4-8460-D68D2E1E0B79}"/>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275121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38</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CSE – Central &amp; </a:t>
            </a:r>
            <a:r>
              <a:rPr lang="pl-PL" dirty="0" err="1"/>
              <a:t>South</a:t>
            </a:r>
            <a:r>
              <a:rPr lang="pl-PL" dirty="0"/>
              <a:t> Europe</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NEU – </a:t>
            </a:r>
            <a:r>
              <a:rPr lang="pl-PL" dirty="0" err="1"/>
              <a:t>North</a:t>
            </a:r>
            <a:r>
              <a:rPr lang="pl-PL" dirty="0"/>
              <a:t> &amp; East Europe</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12" name="CSE_Area" hidden="1">
            <a:extLst>
              <a:ext uri="{FF2B5EF4-FFF2-40B4-BE49-F238E27FC236}">
                <a16:creationId xmlns:a16="http://schemas.microsoft.com/office/drawing/2014/main" id="{87350559-89EC-4010-B8E8-C5DD706FFF6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3" name="NEU_Area" hidden="1">
            <a:extLst>
              <a:ext uri="{FF2B5EF4-FFF2-40B4-BE49-F238E27FC236}">
                <a16:creationId xmlns:a16="http://schemas.microsoft.com/office/drawing/2014/main" id="{5531FE0D-1EFD-40DA-B78C-84CD29EF426C}"/>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866091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39</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a:xfrm>
            <a:off x="264913" y="1390763"/>
            <a:ext cx="5616000" cy="28800"/>
          </a:xfrm>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11" name="NAM_Area" hidden="1">
            <a:extLst>
              <a:ext uri="{FF2B5EF4-FFF2-40B4-BE49-F238E27FC236}">
                <a16:creationId xmlns:a16="http://schemas.microsoft.com/office/drawing/2014/main" id="{2C495DDB-3942-4099-A48E-296E2A1E8C4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SAM_Area" hidden="1">
            <a:extLst>
              <a:ext uri="{FF2B5EF4-FFF2-40B4-BE49-F238E27FC236}">
                <a16:creationId xmlns:a16="http://schemas.microsoft.com/office/drawing/2014/main" id="{3C5EA3BB-DBE4-4653-92FA-777CD67F729E}"/>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37902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B232DD0-7950-4A85-AD37-F1CCA2516D00}"/>
              </a:ext>
            </a:extLst>
          </p:cNvPr>
          <p:cNvSpPr>
            <a:spLocks noGrp="1"/>
          </p:cNvSpPr>
          <p:nvPr>
            <p:ph type="ftr" sz="quarter" idx="1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737373"/>
              </a:solidFill>
              <a:effectLst/>
              <a:uLnTx/>
              <a:uFillTx/>
              <a:latin typeface="Arial"/>
              <a:ea typeface="+mn-ea"/>
              <a:cs typeface="+mn-cs"/>
            </a:endParaRPr>
          </a:p>
        </p:txBody>
      </p:sp>
      <p:sp>
        <p:nvSpPr>
          <p:cNvPr id="4" name="Slide Number Placeholder 3">
            <a:extLst>
              <a:ext uri="{FF2B5EF4-FFF2-40B4-BE49-F238E27FC236}">
                <a16:creationId xmlns:a16="http://schemas.microsoft.com/office/drawing/2014/main" id="{D0F03BE5-0187-4361-9843-98F473B794F4}"/>
              </a:ext>
            </a:extLst>
          </p:cNvPr>
          <p:cNvSpPr>
            <a:spLocks noGrp="1"/>
          </p:cNvSpPr>
          <p:nvPr>
            <p:ph type="sldNum" sz="quarter" idx="12"/>
          </p:nvPr>
        </p:nvSpPr>
        <p:spPr/>
        <p:txBody>
          <a:bodyPr/>
          <a:lstStyle/>
          <a:p>
            <a:pPr marL="0" marR="0" lvl="0" indent="0" algn="r" defTabSz="914309"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a:ln>
                  <a:noFill/>
                </a:ln>
                <a:solidFill>
                  <a:prstClr val="black"/>
                </a:solidFill>
                <a:effectLst/>
                <a:uLnTx/>
                <a:uFillTx/>
                <a:latin typeface="Arial"/>
                <a:ea typeface="+mn-ea"/>
                <a:cs typeface="+mn-cs"/>
              </a:rPr>
              <a:pPr marL="0" marR="0" lvl="0" indent="0" algn="r" defTabSz="914309" rtl="0" eaLnBrk="1" fontAlgn="auto" latinLnBrk="0" hangingPunct="1">
                <a:lnSpc>
                  <a:spcPct val="100000"/>
                </a:lnSpc>
                <a:spcBef>
                  <a:spcPts val="0"/>
                </a:spcBef>
                <a:spcAft>
                  <a:spcPts val="0"/>
                </a:spcAft>
                <a:buClrTx/>
                <a:buSzTx/>
                <a:buFontTx/>
                <a:buNone/>
                <a:tabLst/>
                <a:defRPr/>
              </a:pPr>
              <a:t>4</a:t>
            </a:fld>
            <a:endParaRPr kumimoji="0" lang="en-US" sz="1470" b="0" i="0" u="none" strike="noStrike" kern="1200" cap="none" spc="0" normalizeH="0" baseline="0" noProof="0">
              <a:ln>
                <a:noFill/>
              </a:ln>
              <a:solidFill>
                <a:prstClr val="black"/>
              </a:solidFill>
              <a:effectLst/>
              <a:uLnTx/>
              <a:uFillTx/>
              <a:latin typeface="Arial"/>
              <a:ea typeface="+mn-ea"/>
              <a:cs typeface="+mn-cs"/>
            </a:endParaRPr>
          </a:p>
        </p:txBody>
      </p:sp>
      <p:sp>
        <p:nvSpPr>
          <p:cNvPr id="33" name="Text Placeholder 32">
            <a:extLst>
              <a:ext uri="{FF2B5EF4-FFF2-40B4-BE49-F238E27FC236}">
                <a16:creationId xmlns:a16="http://schemas.microsoft.com/office/drawing/2014/main" id="{338974DA-411C-43E5-9A1A-FE76E70D7C74}"/>
              </a:ext>
            </a:extLst>
          </p:cNvPr>
          <p:cNvSpPr>
            <a:spLocks noGrp="1"/>
          </p:cNvSpPr>
          <p:nvPr>
            <p:ph type="body" sz="quarter" idx="22"/>
          </p:nvPr>
        </p:nvSpPr>
        <p:spPr>
          <a:xfrm>
            <a:off x="267779" y="4135769"/>
            <a:ext cx="3671757" cy="252000"/>
          </a:xfrm>
        </p:spPr>
        <p:txBody>
          <a:bodyPr/>
          <a:lstStyle/>
          <a:p>
            <a:r>
              <a:rPr lang="en-US" dirty="0"/>
              <a:t>CSE</a:t>
            </a:r>
          </a:p>
        </p:txBody>
      </p:sp>
      <p:sp>
        <p:nvSpPr>
          <p:cNvPr id="34" name="Text Placeholder 33">
            <a:extLst>
              <a:ext uri="{FF2B5EF4-FFF2-40B4-BE49-F238E27FC236}">
                <a16:creationId xmlns:a16="http://schemas.microsoft.com/office/drawing/2014/main" id="{DC94AB9C-4EA4-48A2-AE6B-947DE35A4539}"/>
              </a:ext>
            </a:extLst>
          </p:cNvPr>
          <p:cNvSpPr>
            <a:spLocks noGrp="1"/>
          </p:cNvSpPr>
          <p:nvPr>
            <p:ph type="body" sz="quarter" idx="23"/>
          </p:nvPr>
        </p:nvSpPr>
        <p:spPr>
          <a:xfrm>
            <a:off x="4260122" y="4135769"/>
            <a:ext cx="3671757" cy="252000"/>
          </a:xfrm>
        </p:spPr>
        <p:txBody>
          <a:bodyPr/>
          <a:lstStyle/>
          <a:p>
            <a:r>
              <a:rPr lang="en-US" dirty="0"/>
              <a:t>NAM</a:t>
            </a:r>
          </a:p>
        </p:txBody>
      </p:sp>
      <p:sp>
        <p:nvSpPr>
          <p:cNvPr id="38" name="Text Placeholder 37">
            <a:extLst>
              <a:ext uri="{FF2B5EF4-FFF2-40B4-BE49-F238E27FC236}">
                <a16:creationId xmlns:a16="http://schemas.microsoft.com/office/drawing/2014/main" id="{9A11778D-ED4F-4BA2-ADC2-598370E32C04}"/>
              </a:ext>
            </a:extLst>
          </p:cNvPr>
          <p:cNvSpPr>
            <a:spLocks noGrp="1"/>
          </p:cNvSpPr>
          <p:nvPr>
            <p:ph type="body" sz="quarter" idx="28"/>
          </p:nvPr>
        </p:nvSpPr>
        <p:spPr>
          <a:xfrm>
            <a:off x="8252464" y="4135769"/>
            <a:ext cx="3671757" cy="252000"/>
          </a:xfrm>
        </p:spPr>
        <p:txBody>
          <a:bodyPr/>
          <a:lstStyle/>
          <a:p>
            <a:r>
              <a:rPr lang="en-US" dirty="0"/>
              <a:t>SEA</a:t>
            </a:r>
          </a:p>
        </p:txBody>
      </p:sp>
      <p:sp>
        <p:nvSpPr>
          <p:cNvPr id="39" name="Text Placeholder 38">
            <a:extLst>
              <a:ext uri="{FF2B5EF4-FFF2-40B4-BE49-F238E27FC236}">
                <a16:creationId xmlns:a16="http://schemas.microsoft.com/office/drawing/2014/main" id="{7BCAB89C-8ACE-4787-885E-77C6BEBBC713}"/>
              </a:ext>
            </a:extLst>
          </p:cNvPr>
          <p:cNvSpPr>
            <a:spLocks noGrp="1"/>
          </p:cNvSpPr>
          <p:nvPr>
            <p:ph type="body" sz="quarter" idx="29"/>
          </p:nvPr>
        </p:nvSpPr>
        <p:spPr/>
        <p:txBody>
          <a:bodyPr/>
          <a:lstStyle/>
          <a:p>
            <a:r>
              <a:rPr lang="en-US" dirty="0"/>
              <a:t>NEU</a:t>
            </a:r>
          </a:p>
        </p:txBody>
      </p:sp>
      <p:sp>
        <p:nvSpPr>
          <p:cNvPr id="40" name="Text Placeholder 39">
            <a:extLst>
              <a:ext uri="{FF2B5EF4-FFF2-40B4-BE49-F238E27FC236}">
                <a16:creationId xmlns:a16="http://schemas.microsoft.com/office/drawing/2014/main" id="{068F4BFC-628E-4B43-A9D8-9AE2ABA21892}"/>
              </a:ext>
            </a:extLst>
          </p:cNvPr>
          <p:cNvSpPr>
            <a:spLocks noGrp="1"/>
          </p:cNvSpPr>
          <p:nvPr>
            <p:ph type="body" sz="quarter" idx="30"/>
          </p:nvPr>
        </p:nvSpPr>
        <p:spPr/>
        <p:txBody>
          <a:bodyPr/>
          <a:lstStyle/>
          <a:p>
            <a:r>
              <a:rPr lang="en-US" dirty="0"/>
              <a:t>SAM</a:t>
            </a:r>
          </a:p>
        </p:txBody>
      </p:sp>
      <p:sp>
        <p:nvSpPr>
          <p:cNvPr id="41" name="Text Placeholder 40">
            <a:extLst>
              <a:ext uri="{FF2B5EF4-FFF2-40B4-BE49-F238E27FC236}">
                <a16:creationId xmlns:a16="http://schemas.microsoft.com/office/drawing/2014/main" id="{8D32273B-E7BE-4E2A-8ABB-466918F1A707}"/>
              </a:ext>
            </a:extLst>
          </p:cNvPr>
          <p:cNvSpPr>
            <a:spLocks noGrp="1"/>
          </p:cNvSpPr>
          <p:nvPr>
            <p:ph type="body" sz="quarter" idx="31"/>
          </p:nvPr>
        </p:nvSpPr>
        <p:spPr/>
        <p:txBody>
          <a:bodyPr/>
          <a:lstStyle/>
          <a:p>
            <a:r>
              <a:rPr lang="en-US" dirty="0"/>
              <a:t>NEA</a:t>
            </a:r>
          </a:p>
        </p:txBody>
      </p:sp>
      <p:sp>
        <p:nvSpPr>
          <p:cNvPr id="42" name="Picture Placeholder 41">
            <a:extLst>
              <a:ext uri="{FF2B5EF4-FFF2-40B4-BE49-F238E27FC236}">
                <a16:creationId xmlns:a16="http://schemas.microsoft.com/office/drawing/2014/main" id="{E12E031D-51B3-440F-A73E-6A665475C578}"/>
              </a:ext>
            </a:extLst>
          </p:cNvPr>
          <p:cNvSpPr>
            <a:spLocks noGrp="1"/>
          </p:cNvSpPr>
          <p:nvPr>
            <p:ph type="pic" sz="quarter" idx="38"/>
          </p:nvPr>
        </p:nvSpPr>
        <p:spPr>
          <a:xfrm>
            <a:off x="265673" y="4024459"/>
            <a:ext cx="3671522" cy="28800"/>
          </a:xfrm>
        </p:spPr>
      </p:sp>
      <p:sp>
        <p:nvSpPr>
          <p:cNvPr id="43" name="Picture Placeholder 42">
            <a:extLst>
              <a:ext uri="{FF2B5EF4-FFF2-40B4-BE49-F238E27FC236}">
                <a16:creationId xmlns:a16="http://schemas.microsoft.com/office/drawing/2014/main" id="{77CD5114-2E20-4E7D-9565-ECBBECF059E4}"/>
              </a:ext>
            </a:extLst>
          </p:cNvPr>
          <p:cNvSpPr>
            <a:spLocks noGrp="1"/>
          </p:cNvSpPr>
          <p:nvPr>
            <p:ph type="pic" sz="quarter" idx="39"/>
          </p:nvPr>
        </p:nvSpPr>
        <p:spPr>
          <a:xfrm>
            <a:off x="4256628" y="4024459"/>
            <a:ext cx="3671522" cy="28800"/>
          </a:xfrm>
        </p:spPr>
      </p:sp>
      <p:sp>
        <p:nvSpPr>
          <p:cNvPr id="44" name="Picture Placeholder 43">
            <a:extLst>
              <a:ext uri="{FF2B5EF4-FFF2-40B4-BE49-F238E27FC236}">
                <a16:creationId xmlns:a16="http://schemas.microsoft.com/office/drawing/2014/main" id="{8C6386C0-8B66-433F-B6DD-4FEAF2FC25E9}"/>
              </a:ext>
            </a:extLst>
          </p:cNvPr>
          <p:cNvSpPr>
            <a:spLocks noGrp="1"/>
          </p:cNvSpPr>
          <p:nvPr>
            <p:ph type="pic" sz="quarter" idx="40"/>
          </p:nvPr>
        </p:nvSpPr>
        <p:spPr>
          <a:xfrm>
            <a:off x="8249206" y="4024459"/>
            <a:ext cx="3671522" cy="28800"/>
          </a:xfrm>
        </p:spPr>
      </p:sp>
      <p:sp>
        <p:nvSpPr>
          <p:cNvPr id="45" name="Picture Placeholder 44">
            <a:extLst>
              <a:ext uri="{FF2B5EF4-FFF2-40B4-BE49-F238E27FC236}">
                <a16:creationId xmlns:a16="http://schemas.microsoft.com/office/drawing/2014/main" id="{290C7BEF-3356-4A41-A55F-0F4575C3BA1F}"/>
              </a:ext>
            </a:extLst>
          </p:cNvPr>
          <p:cNvSpPr>
            <a:spLocks noGrp="1"/>
          </p:cNvSpPr>
          <p:nvPr>
            <p:ph type="pic" sz="quarter" idx="41"/>
          </p:nvPr>
        </p:nvSpPr>
        <p:spPr/>
      </p:sp>
      <p:sp>
        <p:nvSpPr>
          <p:cNvPr id="46" name="Picture Placeholder 45">
            <a:extLst>
              <a:ext uri="{FF2B5EF4-FFF2-40B4-BE49-F238E27FC236}">
                <a16:creationId xmlns:a16="http://schemas.microsoft.com/office/drawing/2014/main" id="{373AB895-5A0E-4617-BDEE-337EE9B78E54}"/>
              </a:ext>
            </a:extLst>
          </p:cNvPr>
          <p:cNvSpPr>
            <a:spLocks noGrp="1"/>
          </p:cNvSpPr>
          <p:nvPr>
            <p:ph type="pic" sz="quarter" idx="42"/>
          </p:nvPr>
        </p:nvSpPr>
        <p:spPr/>
      </p:sp>
      <p:sp>
        <p:nvSpPr>
          <p:cNvPr id="47" name="Picture Placeholder 46">
            <a:extLst>
              <a:ext uri="{FF2B5EF4-FFF2-40B4-BE49-F238E27FC236}">
                <a16:creationId xmlns:a16="http://schemas.microsoft.com/office/drawing/2014/main" id="{DD3D4E50-E89F-4771-ABB6-23DBFE989DC3}"/>
              </a:ext>
            </a:extLst>
          </p:cNvPr>
          <p:cNvSpPr>
            <a:spLocks noGrp="1"/>
          </p:cNvSpPr>
          <p:nvPr>
            <p:ph type="pic" sz="quarter" idx="43"/>
          </p:nvPr>
        </p:nvSpPr>
        <p:spPr/>
      </p:sp>
      <p:sp>
        <p:nvSpPr>
          <p:cNvPr id="5" name="Title 2">
            <a:extLst>
              <a:ext uri="{FF2B5EF4-FFF2-40B4-BE49-F238E27FC236}">
                <a16:creationId xmlns:a16="http://schemas.microsoft.com/office/drawing/2014/main" id="{62D64A6D-2068-48E8-87EC-DF2DABA8E5D6}"/>
              </a:ext>
            </a:extLst>
          </p:cNvPr>
          <p:cNvSpPr>
            <a:spLocks noGrp="1"/>
          </p:cNvSpPr>
          <p:nvPr>
            <p:ph type="title"/>
          </p:nvPr>
        </p:nvSpPr>
        <p:spPr/>
        <p:txBody>
          <a:bodyPr/>
          <a:lstStyle/>
          <a:p>
            <a:r>
              <a:rPr lang="en-US" dirty="0"/>
              <a:t>Payroll Delivery KPIs – </a:t>
            </a:r>
            <a:r>
              <a:rPr lang="pl-PL" dirty="0"/>
              <a:t>HR</a:t>
            </a:r>
            <a:r>
              <a:rPr lang="en-US" dirty="0"/>
              <a:t> </a:t>
            </a:r>
            <a:r>
              <a:rPr lang="pl-PL" dirty="0"/>
              <a:t>Operations</a:t>
            </a:r>
            <a:endParaRPr lang="en-GB" dirty="0"/>
          </a:p>
        </p:txBody>
      </p:sp>
      <p:sp>
        <p:nvSpPr>
          <p:cNvPr id="68" name="Rectangle 67">
            <a:extLst>
              <a:ext uri="{FF2B5EF4-FFF2-40B4-BE49-F238E27FC236}">
                <a16:creationId xmlns:a16="http://schemas.microsoft.com/office/drawing/2014/main" id="{1661E81B-4854-4B60-BF84-8551D6C0504B}"/>
              </a:ext>
            </a:extLst>
          </p:cNvPr>
          <p:cNvSpPr/>
          <p:nvPr/>
        </p:nvSpPr>
        <p:spPr>
          <a:xfrm>
            <a:off x="264285" y="2838220"/>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69" name="Rectangle 68">
            <a:extLst>
              <a:ext uri="{FF2B5EF4-FFF2-40B4-BE49-F238E27FC236}">
                <a16:creationId xmlns:a16="http://schemas.microsoft.com/office/drawing/2014/main" id="{69486F86-EEAD-426C-9024-873AF2DD3224}"/>
              </a:ext>
            </a:extLst>
          </p:cNvPr>
          <p:cNvSpPr/>
          <p:nvPr/>
        </p:nvSpPr>
        <p:spPr>
          <a:xfrm>
            <a:off x="4260122" y="2823259"/>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0" name="Rectangle 69">
            <a:extLst>
              <a:ext uri="{FF2B5EF4-FFF2-40B4-BE49-F238E27FC236}">
                <a16:creationId xmlns:a16="http://schemas.microsoft.com/office/drawing/2014/main" id="{F03D509D-95DF-4FB6-9E5D-244766ED35E9}"/>
              </a:ext>
            </a:extLst>
          </p:cNvPr>
          <p:cNvSpPr/>
          <p:nvPr/>
        </p:nvSpPr>
        <p:spPr>
          <a:xfrm>
            <a:off x="8255959" y="2822441"/>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1" name="Rectangle 70">
            <a:extLst>
              <a:ext uri="{FF2B5EF4-FFF2-40B4-BE49-F238E27FC236}">
                <a16:creationId xmlns:a16="http://schemas.microsoft.com/office/drawing/2014/main" id="{D9E87B0D-FC9C-4DD2-838E-760F7D14E39C}"/>
              </a:ext>
            </a:extLst>
          </p:cNvPr>
          <p:cNvSpPr/>
          <p:nvPr/>
        </p:nvSpPr>
        <p:spPr>
          <a:xfrm>
            <a:off x="264285" y="4704799"/>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2" name="Rectangle 71">
            <a:extLst>
              <a:ext uri="{FF2B5EF4-FFF2-40B4-BE49-F238E27FC236}">
                <a16:creationId xmlns:a16="http://schemas.microsoft.com/office/drawing/2014/main" id="{0F73364B-4567-4AF3-B3A1-36ECF7BB05F6}"/>
              </a:ext>
            </a:extLst>
          </p:cNvPr>
          <p:cNvSpPr/>
          <p:nvPr/>
        </p:nvSpPr>
        <p:spPr>
          <a:xfrm>
            <a:off x="4260122" y="4689838"/>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3" name="Rectangle 72">
            <a:extLst>
              <a:ext uri="{FF2B5EF4-FFF2-40B4-BE49-F238E27FC236}">
                <a16:creationId xmlns:a16="http://schemas.microsoft.com/office/drawing/2014/main" id="{3AA85D29-1AD2-42C0-8BF4-93995EC69312}"/>
              </a:ext>
            </a:extLst>
          </p:cNvPr>
          <p:cNvSpPr/>
          <p:nvPr/>
        </p:nvSpPr>
        <p:spPr>
          <a:xfrm>
            <a:off x="8255959" y="4689020"/>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4" name="Text Placeholder 32">
            <a:extLst>
              <a:ext uri="{FF2B5EF4-FFF2-40B4-BE49-F238E27FC236}">
                <a16:creationId xmlns:a16="http://schemas.microsoft.com/office/drawing/2014/main" id="{4252251B-37E4-4272-BF5F-A6E231594210}"/>
              </a:ext>
            </a:extLst>
          </p:cNvPr>
          <p:cNvSpPr txBox="1">
            <a:spLocks/>
          </p:cNvSpPr>
          <p:nvPr/>
        </p:nvSpPr>
        <p:spPr bwMode="gray">
          <a:xfrm>
            <a:off x="271273" y="2406199"/>
            <a:ext cx="3671757" cy="252000"/>
          </a:xfrm>
          <a:prstGeom prst="rect">
            <a:avLst/>
          </a:prstGeom>
        </p:spPr>
        <p:txBody>
          <a:bodyPr vert="horz" lIns="0" tIns="0" rIns="0" bIns="0" rtlCol="0" anchor="t">
            <a:noAutofit/>
          </a:bodyPr>
          <a:lstStyle>
            <a:lvl1pPr marL="0" indent="0" algn="l" defTabSz="914309" rtl="0" eaLnBrk="1" latinLnBrk="0" hangingPunct="1">
              <a:lnSpc>
                <a:spcPct val="100000"/>
              </a:lnSpc>
              <a:spcBef>
                <a:spcPts val="100"/>
              </a:spcBef>
              <a:buFont typeface="Arial" panose="020B0604020202020204" pitchFamily="34" charset="0"/>
              <a:buNone/>
              <a:defRPr sz="1400" b="1" kern="1200">
                <a:solidFill>
                  <a:schemeClr val="tx2"/>
                </a:solidFill>
                <a:latin typeface="+mn-lt"/>
                <a:ea typeface="+mn-ea"/>
                <a:cs typeface="+mn-cs"/>
              </a:defRPr>
            </a:lvl1pPr>
            <a:lvl2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1"/>
                </a:solidFill>
                <a:latin typeface="+mn-lt"/>
                <a:ea typeface="+mn-ea"/>
                <a:cs typeface="+mn-cs"/>
              </a:defRPr>
            </a:lvl2pPr>
            <a:lvl3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1"/>
                </a:solidFill>
                <a:latin typeface="+mn-lt"/>
                <a:ea typeface="+mn-ea"/>
                <a:cs typeface="+mn-cs"/>
              </a:defRPr>
            </a:lvl3pPr>
            <a:lvl4pPr marL="0" indent="0" algn="l" defTabSz="914309" rtl="0" eaLnBrk="1" latinLnBrk="0" hangingPunct="1">
              <a:lnSpc>
                <a:spcPct val="100000"/>
              </a:lnSpc>
              <a:spcBef>
                <a:spcPts val="100"/>
              </a:spcBef>
              <a:spcAft>
                <a:spcPts val="0"/>
              </a:spcAft>
              <a:buFont typeface="Arial" panose="020B0604020202020204" pitchFamily="34" charset="0"/>
              <a:buNone/>
              <a:defRPr sz="1600" b="1" kern="1200">
                <a:solidFill>
                  <a:schemeClr val="accent1"/>
                </a:solidFill>
                <a:latin typeface="+mn-lt"/>
                <a:ea typeface="+mn-ea"/>
                <a:cs typeface="+mn-cs"/>
              </a:defRPr>
            </a:lvl4pPr>
            <a:lvl5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1"/>
                </a:solidFill>
                <a:latin typeface="+mn-lt"/>
                <a:ea typeface="+mn-ea"/>
                <a:cs typeface="+mn-cs"/>
              </a:defRPr>
            </a:lvl5pPr>
            <a:lvl6pPr marL="0" indent="0" algn="l" defTabSz="914309" rtl="0" eaLnBrk="1" latinLnBrk="0" hangingPunct="1">
              <a:lnSpc>
                <a:spcPct val="100000"/>
              </a:lnSpc>
              <a:spcBef>
                <a:spcPts val="0"/>
              </a:spcBef>
              <a:spcAft>
                <a:spcPts val="0"/>
              </a:spcAft>
              <a:buFont typeface="Arial" panose="020B0604020202020204" pitchFamily="34" charset="0"/>
              <a:buNone/>
              <a:defRPr sz="1600" b="1" kern="1200">
                <a:solidFill>
                  <a:schemeClr val="tx2"/>
                </a:solidFill>
                <a:latin typeface="+mn-lt"/>
                <a:ea typeface="+mn-ea"/>
                <a:cs typeface="+mn-cs"/>
              </a:defRPr>
            </a:lvl6pPr>
            <a:lvl7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7pPr>
            <a:lvl8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8pPr>
            <a:lvl9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9pPr>
          </a:lstStyle>
          <a:p>
            <a:pPr marL="0" marR="0" lvl="0" indent="0" algn="l" defTabSz="914309" rtl="0" eaLnBrk="1" fontAlgn="auto" latinLnBrk="0" hangingPunct="1">
              <a:lnSpc>
                <a:spcPct val="100000"/>
              </a:lnSpc>
              <a:spcBef>
                <a:spcPts val="1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0026"/>
                </a:solidFill>
                <a:effectLst/>
                <a:uLnTx/>
                <a:uFillTx/>
                <a:latin typeface="Arial"/>
                <a:ea typeface="+mn-ea"/>
                <a:cs typeface="+mn-cs"/>
              </a:rPr>
              <a:t>Overall Payroll Delivery – </a:t>
            </a:r>
            <a:r>
              <a:rPr kumimoji="0" lang="pl-PL" sz="1400" b="1" i="0" u="none" strike="noStrike" kern="1200" cap="none" spc="0" normalizeH="0" baseline="0" noProof="0" dirty="0" err="1">
                <a:ln>
                  <a:noFill/>
                </a:ln>
                <a:solidFill>
                  <a:srgbClr val="FF0026"/>
                </a:solidFill>
                <a:effectLst/>
                <a:uLnTx/>
                <a:uFillTx/>
                <a:latin typeface="Arial"/>
                <a:ea typeface="+mn-ea"/>
                <a:cs typeface="+mn-cs"/>
              </a:rPr>
              <a:t>Month</a:t>
            </a:r>
            <a:r>
              <a:rPr kumimoji="0" lang="en-US" sz="1400" b="1" i="0" u="none" strike="noStrike" kern="1200" cap="none" spc="0" normalizeH="0" baseline="0" noProof="0" dirty="0">
                <a:ln>
                  <a:noFill/>
                </a:ln>
                <a:solidFill>
                  <a:srgbClr val="FF0026"/>
                </a:solidFill>
                <a:effectLst/>
                <a:uLnTx/>
                <a:uFillTx/>
                <a:latin typeface="Arial"/>
                <a:ea typeface="+mn-ea"/>
                <a:cs typeface="+mn-cs"/>
              </a:rPr>
              <a:t> 2020</a:t>
            </a:r>
          </a:p>
        </p:txBody>
      </p:sp>
      <p:sp>
        <p:nvSpPr>
          <p:cNvPr id="76" name="Text Placeholder 37">
            <a:extLst>
              <a:ext uri="{FF2B5EF4-FFF2-40B4-BE49-F238E27FC236}">
                <a16:creationId xmlns:a16="http://schemas.microsoft.com/office/drawing/2014/main" id="{B8527266-97BA-475C-B43C-16D70E8A01F7}"/>
              </a:ext>
            </a:extLst>
          </p:cNvPr>
          <p:cNvSpPr txBox="1">
            <a:spLocks/>
          </p:cNvSpPr>
          <p:nvPr/>
        </p:nvSpPr>
        <p:spPr bwMode="gray">
          <a:xfrm>
            <a:off x="8255958" y="2406199"/>
            <a:ext cx="3671757" cy="252000"/>
          </a:xfrm>
          <a:prstGeom prst="rect">
            <a:avLst/>
          </a:prstGeom>
        </p:spPr>
        <p:txBody>
          <a:bodyPr vert="horz" lIns="0" tIns="0" rIns="0" bIns="0" rtlCol="0" anchor="t">
            <a:noAutofit/>
          </a:bodyPr>
          <a:lstStyle>
            <a:lvl1pPr marL="0" indent="0" algn="l" defTabSz="914309" rtl="0" eaLnBrk="1" latinLnBrk="0" hangingPunct="1">
              <a:lnSpc>
                <a:spcPct val="100000"/>
              </a:lnSpc>
              <a:spcBef>
                <a:spcPts val="100"/>
              </a:spcBef>
              <a:buFont typeface="Arial" panose="020B0604020202020204" pitchFamily="34" charset="0"/>
              <a:buNone/>
              <a:defRPr sz="1400" b="1" kern="1200">
                <a:solidFill>
                  <a:schemeClr val="accent4"/>
                </a:solidFill>
                <a:latin typeface="+mn-lt"/>
                <a:ea typeface="+mn-ea"/>
                <a:cs typeface="+mn-cs"/>
              </a:defRPr>
            </a:lvl1pPr>
            <a:lvl2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4"/>
                </a:solidFill>
                <a:latin typeface="+mn-lt"/>
                <a:ea typeface="+mn-ea"/>
                <a:cs typeface="+mn-cs"/>
              </a:defRPr>
            </a:lvl2pPr>
            <a:lvl3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4"/>
                </a:solidFill>
                <a:latin typeface="+mn-lt"/>
                <a:ea typeface="+mn-ea"/>
                <a:cs typeface="+mn-cs"/>
              </a:defRPr>
            </a:lvl3pPr>
            <a:lvl4pPr marL="0" indent="0" algn="l" defTabSz="914309" rtl="0" eaLnBrk="1" latinLnBrk="0" hangingPunct="1">
              <a:lnSpc>
                <a:spcPct val="100000"/>
              </a:lnSpc>
              <a:spcBef>
                <a:spcPts val="100"/>
              </a:spcBef>
              <a:spcAft>
                <a:spcPts val="0"/>
              </a:spcAft>
              <a:buFont typeface="Arial" panose="020B0604020202020204" pitchFamily="34" charset="0"/>
              <a:buNone/>
              <a:defRPr sz="1600" b="1" kern="1200">
                <a:solidFill>
                  <a:schemeClr val="accent4"/>
                </a:solidFill>
                <a:latin typeface="+mn-lt"/>
                <a:ea typeface="+mn-ea"/>
                <a:cs typeface="+mn-cs"/>
              </a:defRPr>
            </a:lvl4pPr>
            <a:lvl5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4"/>
                </a:solidFill>
                <a:latin typeface="+mn-lt"/>
                <a:ea typeface="+mn-ea"/>
                <a:cs typeface="+mn-cs"/>
              </a:defRPr>
            </a:lvl5pPr>
            <a:lvl6pPr marL="0" indent="0" algn="l" defTabSz="914309" rtl="0" eaLnBrk="1" latinLnBrk="0" hangingPunct="1">
              <a:lnSpc>
                <a:spcPct val="100000"/>
              </a:lnSpc>
              <a:spcBef>
                <a:spcPts val="0"/>
              </a:spcBef>
              <a:spcAft>
                <a:spcPts val="0"/>
              </a:spcAft>
              <a:buFont typeface="Arial" panose="020B0604020202020204" pitchFamily="34" charset="0"/>
              <a:buNone/>
              <a:defRPr sz="1600" b="1" kern="1200">
                <a:solidFill>
                  <a:schemeClr val="tx2"/>
                </a:solidFill>
                <a:latin typeface="+mn-lt"/>
                <a:ea typeface="+mn-ea"/>
                <a:cs typeface="+mn-cs"/>
              </a:defRPr>
            </a:lvl6pPr>
            <a:lvl7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7pPr>
            <a:lvl8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8pPr>
            <a:lvl9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9pPr>
          </a:lstStyle>
          <a:p>
            <a:pPr marL="0" marR="0" lvl="0" indent="0" algn="l" defTabSz="914309" rtl="0" eaLnBrk="1" fontAlgn="auto" latinLnBrk="0" hangingPunct="1">
              <a:lnSpc>
                <a:spcPct val="100000"/>
              </a:lnSpc>
              <a:spcBef>
                <a:spcPts val="1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737373"/>
                </a:solidFill>
                <a:effectLst/>
                <a:uLnTx/>
                <a:uFillTx/>
                <a:latin typeface="Arial"/>
                <a:ea typeface="+mn-ea"/>
                <a:cs typeface="+mn-cs"/>
              </a:rPr>
              <a:t>MEA</a:t>
            </a:r>
          </a:p>
        </p:txBody>
      </p:sp>
      <p:sp>
        <p:nvSpPr>
          <p:cNvPr id="77" name="Rectangle 76">
            <a:extLst>
              <a:ext uri="{FF2B5EF4-FFF2-40B4-BE49-F238E27FC236}">
                <a16:creationId xmlns:a16="http://schemas.microsoft.com/office/drawing/2014/main" id="{9F13FD12-39EF-49C7-92D4-099A8C29667F}"/>
              </a:ext>
            </a:extLst>
          </p:cNvPr>
          <p:cNvSpPr/>
          <p:nvPr/>
        </p:nvSpPr>
        <p:spPr>
          <a:xfrm>
            <a:off x="267778" y="1108650"/>
            <a:ext cx="7660372" cy="113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9" name="Rectangle 78">
            <a:extLst>
              <a:ext uri="{FF2B5EF4-FFF2-40B4-BE49-F238E27FC236}">
                <a16:creationId xmlns:a16="http://schemas.microsoft.com/office/drawing/2014/main" id="{92029724-293E-4396-AE83-730F6AB7332A}"/>
              </a:ext>
            </a:extLst>
          </p:cNvPr>
          <p:cNvSpPr/>
          <p:nvPr/>
        </p:nvSpPr>
        <p:spPr>
          <a:xfrm>
            <a:off x="8259453" y="1092871"/>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pic>
        <p:nvPicPr>
          <p:cNvPr id="80" name="Picture 79">
            <a:extLst>
              <a:ext uri="{FF2B5EF4-FFF2-40B4-BE49-F238E27FC236}">
                <a16:creationId xmlns:a16="http://schemas.microsoft.com/office/drawing/2014/main" id="{2452C7BC-8F98-493A-8D05-F82FFF135167}"/>
              </a:ext>
            </a:extLst>
          </p:cNvPr>
          <p:cNvPicPr>
            <a:picLocks/>
          </p:cNvPicPr>
          <p:nvPr/>
        </p:nvPicPr>
        <p:blipFill>
          <a:blip r:embed="rId4"/>
          <a:stretch>
            <a:fillRect/>
          </a:stretch>
        </p:blipFill>
        <p:spPr>
          <a:xfrm flipV="1">
            <a:off x="271271" y="2287373"/>
            <a:ext cx="7656879" cy="36000"/>
          </a:xfrm>
          <a:prstGeom prst="rect">
            <a:avLst/>
          </a:prstGeom>
        </p:spPr>
      </p:pic>
      <p:pic>
        <p:nvPicPr>
          <p:cNvPr id="81" name="Picture 80">
            <a:extLst>
              <a:ext uri="{FF2B5EF4-FFF2-40B4-BE49-F238E27FC236}">
                <a16:creationId xmlns:a16="http://schemas.microsoft.com/office/drawing/2014/main" id="{3A0331EC-C265-4BC2-A9FB-B99EC789FE8C}"/>
              </a:ext>
            </a:extLst>
          </p:cNvPr>
          <p:cNvPicPr>
            <a:picLocks/>
          </p:cNvPicPr>
          <p:nvPr/>
        </p:nvPicPr>
        <p:blipFill>
          <a:blip r:embed="rId5"/>
          <a:stretch>
            <a:fillRect/>
          </a:stretch>
        </p:blipFill>
        <p:spPr>
          <a:xfrm>
            <a:off x="8257832" y="2283712"/>
            <a:ext cx="3670110" cy="36000"/>
          </a:xfrm>
          <a:prstGeom prst="rect">
            <a:avLst/>
          </a:prstGeom>
        </p:spPr>
      </p:pic>
    </p:spTree>
    <p:custDataLst>
      <p:custData r:id="rId1"/>
      <p:custData r:id="rId2"/>
    </p:custDataLst>
    <p:extLst>
      <p:ext uri="{BB962C8B-B14F-4D97-AF65-F5344CB8AC3E}">
        <p14:creationId xmlns:p14="http://schemas.microsoft.com/office/powerpoint/2010/main" val="125765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40</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MEA – Middle East Asia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11" name="NEA_Area" hidden="1">
            <a:extLst>
              <a:ext uri="{FF2B5EF4-FFF2-40B4-BE49-F238E27FC236}">
                <a16:creationId xmlns:a16="http://schemas.microsoft.com/office/drawing/2014/main" id="{009DF0AA-D239-4B75-9B21-BB53AFCD7D9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MEA_Area" hidden="1">
            <a:extLst>
              <a:ext uri="{FF2B5EF4-FFF2-40B4-BE49-F238E27FC236}">
                <a16:creationId xmlns:a16="http://schemas.microsoft.com/office/drawing/2014/main" id="{05EFCBC4-D338-4871-81F5-60E6B69CC350}"/>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876605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BEA8A-DB82-4655-86AD-AE1547450F6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C8E4BEE-11C2-4628-A046-B624EB45605E}"/>
              </a:ext>
            </a:extLst>
          </p:cNvPr>
          <p:cNvSpPr>
            <a:spLocks noGrp="1"/>
          </p:cNvSpPr>
          <p:nvPr>
            <p:ph type="sldNum" sz="quarter" idx="12"/>
          </p:nvPr>
        </p:nvSpPr>
        <p:spPr/>
        <p:txBody>
          <a:bodyPr/>
          <a:lstStyle/>
          <a:p>
            <a:fld id="{C24EC536-6FE3-4540-8D85-74C58F0BF697}" type="slidenum">
              <a:rPr lang="en-US" smtClean="0"/>
              <a:t>41</a:t>
            </a:fld>
            <a:endParaRPr lang="en-US" dirty="0"/>
          </a:p>
        </p:txBody>
      </p:sp>
      <p:sp>
        <p:nvSpPr>
          <p:cNvPr id="4" name="Text Placeholder 3">
            <a:extLst>
              <a:ext uri="{FF2B5EF4-FFF2-40B4-BE49-F238E27FC236}">
                <a16:creationId xmlns:a16="http://schemas.microsoft.com/office/drawing/2014/main" id="{A4DC5D2B-4F00-449C-A264-7BC5455A6E2B}"/>
              </a:ext>
            </a:extLst>
          </p:cNvPr>
          <p:cNvSpPr>
            <a:spLocks noGrp="1"/>
          </p:cNvSpPr>
          <p:nvPr>
            <p:ph type="body" sz="quarter" idx="25"/>
          </p:nvPr>
        </p:nvSpPr>
        <p:spPr/>
        <p:txBody>
          <a:bodyPr/>
          <a:lstStyle/>
          <a:p>
            <a:r>
              <a:rPr lang="pl-PL" dirty="0"/>
              <a:t>SEA – </a:t>
            </a:r>
            <a:r>
              <a:rPr lang="pl-PL" dirty="0" err="1"/>
              <a:t>South</a:t>
            </a:r>
            <a:r>
              <a:rPr lang="pl-PL" dirty="0"/>
              <a:t> </a:t>
            </a:r>
            <a:r>
              <a:rPr lang="pl-PL" dirty="0" err="1"/>
              <a:t>Eastern</a:t>
            </a:r>
            <a:r>
              <a:rPr lang="pl-PL" dirty="0"/>
              <a:t> Asia</a:t>
            </a:r>
            <a:endParaRPr lang="en-US" dirty="0"/>
          </a:p>
        </p:txBody>
      </p:sp>
      <p:sp>
        <p:nvSpPr>
          <p:cNvPr id="8" name="Picture Placeholder 7">
            <a:extLst>
              <a:ext uri="{FF2B5EF4-FFF2-40B4-BE49-F238E27FC236}">
                <a16:creationId xmlns:a16="http://schemas.microsoft.com/office/drawing/2014/main" id="{3D320932-32DA-44CA-A10E-A4EBED578303}"/>
              </a:ext>
            </a:extLst>
          </p:cNvPr>
          <p:cNvSpPr>
            <a:spLocks noGrp="1"/>
          </p:cNvSpPr>
          <p:nvPr>
            <p:ph type="pic" sz="quarter" idx="33"/>
          </p:nvPr>
        </p:nvSpPr>
        <p:spPr/>
      </p:sp>
      <p:sp>
        <p:nvSpPr>
          <p:cNvPr id="10" name="Title 9">
            <a:extLst>
              <a:ext uri="{FF2B5EF4-FFF2-40B4-BE49-F238E27FC236}">
                <a16:creationId xmlns:a16="http://schemas.microsoft.com/office/drawing/2014/main" id="{E0E53B10-F54F-43AB-ABC4-86BE8D3E2747}"/>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9" name="SEA_Area" hidden="1">
            <a:extLst>
              <a:ext uri="{FF2B5EF4-FFF2-40B4-BE49-F238E27FC236}">
                <a16:creationId xmlns:a16="http://schemas.microsoft.com/office/drawing/2014/main" id="{7B089D5F-8020-4627-AC1C-125B4CA65ED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1775049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42</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TM</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TA_Area" hidden="1">
            <a:extLst>
              <a:ext uri="{FF2B5EF4-FFF2-40B4-BE49-F238E27FC236}">
                <a16:creationId xmlns:a16="http://schemas.microsoft.com/office/drawing/2014/main" id="{E099817F-2E39-44A1-A4BA-133B09031F3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TM_Area" hidden="1">
            <a:extLst>
              <a:ext uri="{FF2B5EF4-FFF2-40B4-BE49-F238E27FC236}">
                <a16:creationId xmlns:a16="http://schemas.microsoft.com/office/drawing/2014/main" id="{7131C7C1-87D5-4809-83A3-C307E951A7B4}"/>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396020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43</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GM</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PA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GM_Area" hidden="1">
            <a:extLst>
              <a:ext uri="{FF2B5EF4-FFF2-40B4-BE49-F238E27FC236}">
                <a16:creationId xmlns:a16="http://schemas.microsoft.com/office/drawing/2014/main" id="{AFC15970-6C5B-443B-905C-9D1460D0C94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PA_Area" hidden="1">
            <a:extLst>
              <a:ext uri="{FF2B5EF4-FFF2-40B4-BE49-F238E27FC236}">
                <a16:creationId xmlns:a16="http://schemas.microsoft.com/office/drawing/2014/main" id="{3436790C-4096-4226-86D1-CC137861CC4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39372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44</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ELC</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CB</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ELCM_Area" hidden="1">
            <a:extLst>
              <a:ext uri="{FF2B5EF4-FFF2-40B4-BE49-F238E27FC236}">
                <a16:creationId xmlns:a16="http://schemas.microsoft.com/office/drawing/2014/main" id="{ED1B0C86-0830-49D0-8289-49C7DA73CF42}"/>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CB_Area" hidden="1">
            <a:extLst>
              <a:ext uri="{FF2B5EF4-FFF2-40B4-BE49-F238E27FC236}">
                <a16:creationId xmlns:a16="http://schemas.microsoft.com/office/drawing/2014/main" id="{A1140220-7491-48BB-9F77-39FB6E73CE0A}"/>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51333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45</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PY</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LD</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PY_Area" hidden="1">
            <a:extLst>
              <a:ext uri="{FF2B5EF4-FFF2-40B4-BE49-F238E27FC236}">
                <a16:creationId xmlns:a16="http://schemas.microsoft.com/office/drawing/2014/main" id="{F4A96E9B-2EBA-48B2-826E-EDEA4415179B}"/>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LD_Area" hidden="1">
            <a:extLst>
              <a:ext uri="{FF2B5EF4-FFF2-40B4-BE49-F238E27FC236}">
                <a16:creationId xmlns:a16="http://schemas.microsoft.com/office/drawing/2014/main" id="{37BF1880-E98A-4F83-88C2-1A6B3CEB086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85911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46</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Case Ageing (</a:t>
            </a:r>
            <a:r>
              <a:rPr lang="pl-PL" dirty="0"/>
              <a:t>4</a:t>
            </a:r>
            <a:r>
              <a:rPr lang="en-GB" dirty="0"/>
              <a:t>/</a:t>
            </a:r>
            <a:r>
              <a:rPr lang="pl-PL" dirty="0"/>
              <a:t>5</a:t>
            </a:r>
            <a:r>
              <a:rPr lang="en-GB" dirty="0"/>
              <a:t>)</a:t>
            </a:r>
            <a:r>
              <a:rPr lang="pl-PL" dirty="0"/>
              <a:t> - </a:t>
            </a:r>
            <a:r>
              <a:rPr lang="pl-PL" dirty="0" err="1"/>
              <a:t>Long</a:t>
            </a:r>
            <a:r>
              <a:rPr lang="pl-PL" dirty="0"/>
              <a:t> Term </a:t>
            </a:r>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3067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47</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Case Ageing (</a:t>
            </a:r>
            <a:r>
              <a:rPr lang="pl-PL" dirty="0"/>
              <a:t>5</a:t>
            </a:r>
            <a:r>
              <a:rPr lang="en-GB" dirty="0"/>
              <a:t>/</a:t>
            </a:r>
            <a:r>
              <a:rPr lang="pl-PL" dirty="0"/>
              <a:t>5</a:t>
            </a:r>
            <a:r>
              <a:rPr lang="en-GB" dirty="0"/>
              <a:t>)</a:t>
            </a:r>
            <a:r>
              <a:rPr lang="pl-PL" dirty="0"/>
              <a:t> - </a:t>
            </a:r>
            <a:r>
              <a:rPr lang="pl-PL" dirty="0" err="1"/>
              <a:t>Long</a:t>
            </a:r>
            <a:r>
              <a:rPr lang="pl-PL" dirty="0"/>
              <a:t> Term </a:t>
            </a:r>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54564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48</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Case Ageing (</a:t>
            </a:r>
            <a:r>
              <a:rPr lang="pl-PL" dirty="0"/>
              <a:t>5</a:t>
            </a:r>
            <a:r>
              <a:rPr lang="en-GB" dirty="0"/>
              <a:t>/</a:t>
            </a:r>
            <a:r>
              <a:rPr lang="pl-PL" dirty="0"/>
              <a:t>5</a:t>
            </a:r>
            <a:r>
              <a:rPr lang="en-GB" dirty="0"/>
              <a:t>)</a:t>
            </a:r>
            <a:r>
              <a:rPr lang="pl-PL" dirty="0"/>
              <a:t> - </a:t>
            </a:r>
            <a:r>
              <a:rPr lang="pl-PL" dirty="0" err="1"/>
              <a:t>Long</a:t>
            </a:r>
            <a:r>
              <a:rPr lang="pl-PL" dirty="0"/>
              <a:t> Term </a:t>
            </a:r>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77814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333C7A-9731-492A-A5DE-36B1B50C91C8}"/>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263FF83F-A64F-4610-B3DF-66453E2321EB}"/>
              </a:ext>
            </a:extLst>
          </p:cNvPr>
          <p:cNvSpPr>
            <a:spLocks noGrp="1"/>
          </p:cNvSpPr>
          <p:nvPr>
            <p:ph type="sldNum" sz="quarter" idx="12"/>
          </p:nvPr>
        </p:nvSpPr>
        <p:spPr/>
        <p:txBody>
          <a:bodyPr/>
          <a:lstStyle/>
          <a:p>
            <a:fld id="{C24EC536-6FE3-4540-8D85-74C58F0BF697}" type="slidenum">
              <a:rPr lang="en-US"/>
              <a:pPr/>
              <a:t>49</a:t>
            </a:fld>
            <a:endParaRPr lang="en-US"/>
          </a:p>
        </p:txBody>
      </p:sp>
      <p:sp>
        <p:nvSpPr>
          <p:cNvPr id="5" name="Text Box 13">
            <a:extLst>
              <a:ext uri="{FF2B5EF4-FFF2-40B4-BE49-F238E27FC236}">
                <a16:creationId xmlns:a16="http://schemas.microsoft.com/office/drawing/2014/main" id="{D417861A-D0DB-4B9C-A77E-4062BCB443EA}"/>
              </a:ext>
            </a:extLst>
          </p:cNvPr>
          <p:cNvSpPr txBox="1">
            <a:spLocks noChangeArrowheads="1"/>
          </p:cNvSpPr>
          <p:nvPr/>
        </p:nvSpPr>
        <p:spPr bwMode="gray">
          <a:xfrm>
            <a:off x="704850"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ＭＳ Ｐゴシック" pitchFamily="50" charset="-128"/>
              </a:rPr>
              <a:t>POWERING GOOD FOR SUSTAINABLE ENERGY</a:t>
            </a:r>
          </a:p>
        </p:txBody>
      </p:sp>
    </p:spTree>
    <p:custDataLst>
      <p:tags r:id="rId1"/>
    </p:custDataLst>
    <p:extLst>
      <p:ext uri="{BB962C8B-B14F-4D97-AF65-F5344CB8AC3E}">
        <p14:creationId xmlns:p14="http://schemas.microsoft.com/office/powerpoint/2010/main" val="35578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D5C92C-0BC6-45C9-97E4-63CC1F45E5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 Placeholder 9">
            <a:extLst>
              <a:ext uri="{FF2B5EF4-FFF2-40B4-BE49-F238E27FC236}">
                <a16:creationId xmlns:a16="http://schemas.microsoft.com/office/drawing/2014/main" id="{7E71349D-E7A9-43BE-8889-DB47EAC3D11E}"/>
              </a:ext>
            </a:extLst>
          </p:cNvPr>
          <p:cNvSpPr>
            <a:spLocks noGrp="1"/>
          </p:cNvSpPr>
          <p:nvPr>
            <p:ph type="body" sz="quarter" idx="22"/>
          </p:nvPr>
        </p:nvSpPr>
        <p:spPr/>
        <p:txBody>
          <a:bodyPr/>
          <a:lstStyle/>
          <a:p>
            <a:r>
              <a:rPr lang="en-US" dirty="0"/>
              <a:t>Customer Satisfaction</a:t>
            </a:r>
          </a:p>
          <a:p>
            <a:endParaRPr lang="pl-PL" dirty="0"/>
          </a:p>
        </p:txBody>
      </p:sp>
      <p:sp>
        <p:nvSpPr>
          <p:cNvPr id="11" name="Text Placeholder 10">
            <a:extLst>
              <a:ext uri="{FF2B5EF4-FFF2-40B4-BE49-F238E27FC236}">
                <a16:creationId xmlns:a16="http://schemas.microsoft.com/office/drawing/2014/main" id="{67C82C03-065E-44AC-B7D5-44DF59B25941}"/>
              </a:ext>
            </a:extLst>
          </p:cNvPr>
          <p:cNvSpPr>
            <a:spLocks noGrp="1"/>
          </p:cNvSpPr>
          <p:nvPr>
            <p:ph type="body" sz="quarter" idx="23"/>
          </p:nvPr>
        </p:nvSpPr>
        <p:spPr/>
        <p:txBody>
          <a:bodyPr/>
          <a:lstStyle/>
          <a:p>
            <a:r>
              <a:rPr lang="en-US" dirty="0"/>
              <a:t>Volumes</a:t>
            </a:r>
          </a:p>
          <a:p>
            <a:endParaRPr lang="pl-PL" dirty="0"/>
          </a:p>
        </p:txBody>
      </p:sp>
      <p:sp>
        <p:nvSpPr>
          <p:cNvPr id="15" name="Text Placeholder 14">
            <a:extLst>
              <a:ext uri="{FF2B5EF4-FFF2-40B4-BE49-F238E27FC236}">
                <a16:creationId xmlns:a16="http://schemas.microsoft.com/office/drawing/2014/main" id="{987953A3-BB7A-469F-8406-017C98D96220}"/>
              </a:ext>
            </a:extLst>
          </p:cNvPr>
          <p:cNvSpPr>
            <a:spLocks noGrp="1"/>
          </p:cNvSpPr>
          <p:nvPr>
            <p:ph type="body" sz="quarter" idx="28"/>
          </p:nvPr>
        </p:nvSpPr>
        <p:spPr/>
        <p:txBody>
          <a:bodyPr/>
          <a:lstStyle/>
          <a:p>
            <a:r>
              <a:rPr lang="en-US" dirty="0"/>
              <a:t>Case Ageing</a:t>
            </a:r>
          </a:p>
          <a:p>
            <a:endParaRPr lang="pl-PL" dirty="0"/>
          </a:p>
        </p:txBody>
      </p:sp>
      <p:sp>
        <p:nvSpPr>
          <p:cNvPr id="16" name="Text Placeholder 15">
            <a:extLst>
              <a:ext uri="{FF2B5EF4-FFF2-40B4-BE49-F238E27FC236}">
                <a16:creationId xmlns:a16="http://schemas.microsoft.com/office/drawing/2014/main" id="{2C0844D2-2EA5-49CC-B09E-C5B5CA550BC3}"/>
              </a:ext>
            </a:extLst>
          </p:cNvPr>
          <p:cNvSpPr>
            <a:spLocks noGrp="1"/>
          </p:cNvSpPr>
          <p:nvPr>
            <p:ph type="body" sz="quarter" idx="29"/>
          </p:nvPr>
        </p:nvSpPr>
        <p:spPr/>
        <p:txBody>
          <a:bodyPr/>
          <a:lstStyle/>
          <a:p>
            <a:r>
              <a:rPr lang="en-US" dirty="0"/>
              <a:t>On Time Delivery (OTD)</a:t>
            </a:r>
          </a:p>
          <a:p>
            <a:endParaRPr lang="pl-PL" dirty="0"/>
          </a:p>
        </p:txBody>
      </p:sp>
      <p:sp>
        <p:nvSpPr>
          <p:cNvPr id="17" name="Text Placeholder 16">
            <a:extLst>
              <a:ext uri="{FF2B5EF4-FFF2-40B4-BE49-F238E27FC236}">
                <a16:creationId xmlns:a16="http://schemas.microsoft.com/office/drawing/2014/main" id="{EC5028DB-1A9C-4350-BED2-60EF8CF1A02B}"/>
              </a:ext>
            </a:extLst>
          </p:cNvPr>
          <p:cNvSpPr>
            <a:spLocks noGrp="1"/>
          </p:cNvSpPr>
          <p:nvPr>
            <p:ph type="body" sz="quarter" idx="30"/>
          </p:nvPr>
        </p:nvSpPr>
        <p:spPr/>
        <p:txBody>
          <a:bodyPr/>
          <a:lstStyle/>
          <a:p>
            <a:r>
              <a:rPr lang="en-US" dirty="0"/>
              <a:t>Quality</a:t>
            </a:r>
            <a:r>
              <a:rPr lang="pl-PL" dirty="0"/>
              <a:t> (</a:t>
            </a:r>
            <a:r>
              <a:rPr lang="pl-PL" dirty="0" err="1"/>
              <a:t>External</a:t>
            </a:r>
            <a:r>
              <a:rPr lang="pl-PL" dirty="0"/>
              <a:t> </a:t>
            </a:r>
            <a:r>
              <a:rPr lang="pl-PL" dirty="0">
                <a:solidFill>
                  <a:schemeClr val="tx2"/>
                </a:solidFill>
              </a:rPr>
              <a:t>/ </a:t>
            </a:r>
            <a:r>
              <a:rPr lang="pl-PL" dirty="0" err="1">
                <a:solidFill>
                  <a:schemeClr val="tx2"/>
                </a:solidFill>
              </a:rPr>
              <a:t>Internal</a:t>
            </a:r>
            <a:r>
              <a:rPr lang="pl-PL" dirty="0"/>
              <a:t>)</a:t>
            </a:r>
          </a:p>
          <a:p>
            <a:endParaRPr lang="pl-PL" dirty="0"/>
          </a:p>
        </p:txBody>
      </p:sp>
      <p:sp>
        <p:nvSpPr>
          <p:cNvPr id="18" name="Text Placeholder 17">
            <a:extLst>
              <a:ext uri="{FF2B5EF4-FFF2-40B4-BE49-F238E27FC236}">
                <a16:creationId xmlns:a16="http://schemas.microsoft.com/office/drawing/2014/main" id="{B9ABA7DF-BEB2-4999-AE93-E47890D77356}"/>
              </a:ext>
            </a:extLst>
          </p:cNvPr>
          <p:cNvSpPr>
            <a:spLocks noGrp="1"/>
          </p:cNvSpPr>
          <p:nvPr>
            <p:ph type="body" sz="quarter" idx="31"/>
          </p:nvPr>
        </p:nvSpPr>
        <p:spPr/>
        <p:txBody>
          <a:bodyPr/>
          <a:lstStyle/>
          <a:p>
            <a:r>
              <a:rPr lang="pl-PL" dirty="0" err="1"/>
              <a:t>Attrition</a:t>
            </a:r>
            <a:endParaRPr lang="pl-PL" dirty="0"/>
          </a:p>
        </p:txBody>
      </p:sp>
      <p:sp>
        <p:nvSpPr>
          <p:cNvPr id="19" name="Picture Placeholder 18">
            <a:extLst>
              <a:ext uri="{FF2B5EF4-FFF2-40B4-BE49-F238E27FC236}">
                <a16:creationId xmlns:a16="http://schemas.microsoft.com/office/drawing/2014/main" id="{5D43BBF4-AF05-498C-B85D-705DEB07862B}"/>
              </a:ext>
            </a:extLst>
          </p:cNvPr>
          <p:cNvSpPr>
            <a:spLocks noGrp="1"/>
          </p:cNvSpPr>
          <p:nvPr>
            <p:ph type="pic" sz="quarter" idx="38"/>
          </p:nvPr>
        </p:nvSpPr>
        <p:spPr/>
      </p:sp>
      <p:sp>
        <p:nvSpPr>
          <p:cNvPr id="20" name="Picture Placeholder 19">
            <a:extLst>
              <a:ext uri="{FF2B5EF4-FFF2-40B4-BE49-F238E27FC236}">
                <a16:creationId xmlns:a16="http://schemas.microsoft.com/office/drawing/2014/main" id="{84D8A7E2-3F77-4CC0-8DC9-318A1C2AB66B}"/>
              </a:ext>
            </a:extLst>
          </p:cNvPr>
          <p:cNvSpPr>
            <a:spLocks noGrp="1"/>
          </p:cNvSpPr>
          <p:nvPr>
            <p:ph type="pic" sz="quarter" idx="39"/>
          </p:nvPr>
        </p:nvSpPr>
        <p:spPr/>
      </p:sp>
      <p:sp>
        <p:nvSpPr>
          <p:cNvPr id="21" name="Picture Placeholder 20">
            <a:extLst>
              <a:ext uri="{FF2B5EF4-FFF2-40B4-BE49-F238E27FC236}">
                <a16:creationId xmlns:a16="http://schemas.microsoft.com/office/drawing/2014/main" id="{07B486CE-1DED-4868-97A3-E1A695F21C18}"/>
              </a:ext>
            </a:extLst>
          </p:cNvPr>
          <p:cNvSpPr>
            <a:spLocks noGrp="1"/>
          </p:cNvSpPr>
          <p:nvPr>
            <p:ph type="pic" sz="quarter" idx="40"/>
          </p:nvPr>
        </p:nvSpPr>
        <p:spPr/>
      </p:sp>
      <p:sp>
        <p:nvSpPr>
          <p:cNvPr id="22" name="Picture Placeholder 21">
            <a:extLst>
              <a:ext uri="{FF2B5EF4-FFF2-40B4-BE49-F238E27FC236}">
                <a16:creationId xmlns:a16="http://schemas.microsoft.com/office/drawing/2014/main" id="{187ED261-B291-40C5-913A-473C6EA86E03}"/>
              </a:ext>
            </a:extLst>
          </p:cNvPr>
          <p:cNvSpPr>
            <a:spLocks noGrp="1"/>
          </p:cNvSpPr>
          <p:nvPr>
            <p:ph type="pic" sz="quarter" idx="41"/>
          </p:nvPr>
        </p:nvSpPr>
        <p:spPr/>
      </p:sp>
      <p:sp>
        <p:nvSpPr>
          <p:cNvPr id="23" name="Picture Placeholder 22">
            <a:extLst>
              <a:ext uri="{FF2B5EF4-FFF2-40B4-BE49-F238E27FC236}">
                <a16:creationId xmlns:a16="http://schemas.microsoft.com/office/drawing/2014/main" id="{4279FAC3-707B-4DFB-972A-2A770D402599}"/>
              </a:ext>
            </a:extLst>
          </p:cNvPr>
          <p:cNvSpPr>
            <a:spLocks noGrp="1"/>
          </p:cNvSpPr>
          <p:nvPr>
            <p:ph type="pic" sz="quarter" idx="42"/>
          </p:nvPr>
        </p:nvSpPr>
        <p:spPr/>
      </p:sp>
      <p:sp>
        <p:nvSpPr>
          <p:cNvPr id="24" name="Picture Placeholder 23">
            <a:extLst>
              <a:ext uri="{FF2B5EF4-FFF2-40B4-BE49-F238E27FC236}">
                <a16:creationId xmlns:a16="http://schemas.microsoft.com/office/drawing/2014/main" id="{316A0CCD-2345-484D-BA33-3EF9829F2C74}"/>
              </a:ext>
            </a:extLst>
          </p:cNvPr>
          <p:cNvSpPr>
            <a:spLocks noGrp="1"/>
          </p:cNvSpPr>
          <p:nvPr>
            <p:ph type="pic" sz="quarter" idx="43"/>
          </p:nvPr>
        </p:nvSpPr>
        <p:spPr/>
      </p:sp>
      <p:sp>
        <p:nvSpPr>
          <p:cNvPr id="6" name="Title 5">
            <a:extLst>
              <a:ext uri="{FF2B5EF4-FFF2-40B4-BE49-F238E27FC236}">
                <a16:creationId xmlns:a16="http://schemas.microsoft.com/office/drawing/2014/main" id="{20BC96D9-32D7-4D56-8CDA-1D433EA9E742}"/>
              </a:ext>
            </a:extLst>
          </p:cNvPr>
          <p:cNvSpPr>
            <a:spLocks noGrp="1"/>
          </p:cNvSpPr>
          <p:nvPr>
            <p:ph type="title"/>
          </p:nvPr>
        </p:nvSpPr>
        <p:spPr/>
        <p:txBody>
          <a:bodyPr/>
          <a:lstStyle/>
          <a:p>
            <a:r>
              <a:rPr lang="pl-PL" dirty="0"/>
              <a:t>HR Operations</a:t>
            </a:r>
            <a:r>
              <a:rPr lang="en-US" dirty="0"/>
              <a:t> </a:t>
            </a:r>
            <a:r>
              <a:rPr lang="pl-PL" dirty="0">
                <a:solidFill>
                  <a:schemeClr val="tx2"/>
                </a:solidFill>
              </a:rPr>
              <a:t>HR Center </a:t>
            </a:r>
            <a:r>
              <a:rPr lang="en-US" dirty="0"/>
              <a:t>– Performance at a glance</a:t>
            </a:r>
            <a:endParaRPr lang="pl-PL" dirty="0"/>
          </a:p>
        </p:txBody>
      </p:sp>
      <p:sp>
        <p:nvSpPr>
          <p:cNvPr id="25" name="month_range">
            <a:extLst>
              <a:ext uri="{FF2B5EF4-FFF2-40B4-BE49-F238E27FC236}">
                <a16:creationId xmlns:a16="http://schemas.microsoft.com/office/drawing/2014/main" id="{C399A808-F6AE-4BCA-B871-B1D310A9D822}"/>
              </a:ext>
            </a:extLst>
          </p:cNvPr>
          <p:cNvSpPr txBox="1">
            <a:spLocks noGrp="1"/>
          </p:cNvSpPr>
          <p:nvPr>
            <p:ph type="ftr" sz="quarter" idx="11"/>
          </p:nvPr>
        </p:nvSpPr>
        <p:spPr>
          <a:xfrm>
            <a:off x="266700" y="6556375"/>
            <a:ext cx="8851900" cy="2111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pl-PL" sz="1800" b="0" i="0" u="none" strike="noStrike" kern="1200" cap="none" spc="0" normalizeH="0" baseline="0" noProof="0" dirty="0" err="1">
                <a:ln>
                  <a:noFill/>
                </a:ln>
                <a:solidFill>
                  <a:prstClr val="black"/>
                </a:solidFill>
                <a:effectLst/>
                <a:uLnTx/>
                <a:uFillTx/>
                <a:latin typeface="Arial"/>
                <a:ea typeface="+mn-ea"/>
                <a:cs typeface="+mn-cs"/>
              </a:rPr>
              <a:t>Month</a:t>
            </a:r>
            <a:r>
              <a:rPr kumimoji="0" lang="pl-PL" sz="1800" b="0" i="0" u="none" strike="noStrike" kern="1200" cap="none" spc="0" normalizeH="0" baseline="0" noProof="0" dirty="0">
                <a:ln>
                  <a:noFill/>
                </a:ln>
                <a:solidFill>
                  <a:prstClr val="black"/>
                </a:solidFill>
                <a:effectLst/>
                <a:uLnTx/>
                <a:uFillTx/>
                <a:latin typeface="Arial"/>
                <a:ea typeface="+mn-ea"/>
                <a:cs typeface="+mn-cs"/>
              </a:rPr>
              <a:t> </a:t>
            </a:r>
            <a:r>
              <a:rPr kumimoji="0" lang="pl-PL" sz="1800" b="0" i="0" u="none" strike="noStrike" kern="1200" cap="none" spc="0" normalizeH="0" baseline="0" noProof="0" dirty="0" err="1">
                <a:ln>
                  <a:noFill/>
                </a:ln>
                <a:solidFill>
                  <a:prstClr val="black"/>
                </a:solidFill>
                <a:effectLst/>
                <a:uLnTx/>
                <a:uFillTx/>
                <a:latin typeface="Arial"/>
                <a:ea typeface="+mn-ea"/>
                <a:cs typeface="+mn-cs"/>
              </a:rPr>
              <a:t>Year</a:t>
            </a:r>
            <a:endParaRPr kumimoji="0" lang="en-US" sz="1800" b="0" i="0" u="none" strike="noStrike" kern="1200" cap="none" spc="0" normalizeH="0" baseline="0" noProof="0" dirty="0">
              <a:ln>
                <a:noFill/>
              </a:ln>
              <a:solidFill>
                <a:srgbClr val="D90000"/>
              </a:solidFill>
              <a:effectLst/>
              <a:uLnTx/>
              <a:uFillTx/>
              <a:latin typeface="Arial"/>
              <a:ea typeface="+mn-ea"/>
              <a:cs typeface="+mn-cs"/>
            </a:endParaRPr>
          </a:p>
        </p:txBody>
      </p:sp>
      <p:sp>
        <p:nvSpPr>
          <p:cNvPr id="26" name="CFArea">
            <a:extLst>
              <a:ext uri="{FF2B5EF4-FFF2-40B4-BE49-F238E27FC236}">
                <a16:creationId xmlns:a16="http://schemas.microsoft.com/office/drawing/2014/main" id="{F7A85200-7B64-4147-BF4D-8AC38BE08FEF}"/>
              </a:ext>
            </a:extLst>
          </p:cNvPr>
          <p:cNvSpPr/>
          <p:nvPr/>
        </p:nvSpPr>
        <p:spPr bwMode="gray">
          <a:xfrm>
            <a:off x="263525" y="1125539"/>
            <a:ext cx="3673476" cy="196276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9</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4</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(438)</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Very good / Good</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6% (26) not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satisfied</a:t>
            </a:r>
            <a:endPar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esponse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rate</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(464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answers</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VolumeArea">
            <a:extLst>
              <a:ext uri="{FF2B5EF4-FFF2-40B4-BE49-F238E27FC236}">
                <a16:creationId xmlns:a16="http://schemas.microsoft.com/office/drawing/2014/main" id="{CCC91ED8-2022-450A-8107-F38F3C33240C}"/>
              </a:ext>
            </a:extLst>
          </p:cNvPr>
          <p:cNvSpPr/>
          <p:nvPr/>
        </p:nvSpPr>
        <p:spPr bwMode="gray">
          <a:xfrm>
            <a:off x="4259881" y="1125539"/>
            <a:ext cx="3673476" cy="1955123"/>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38131 created / 39937 closed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CAArea">
            <a:extLst>
              <a:ext uri="{FF2B5EF4-FFF2-40B4-BE49-F238E27FC236}">
                <a16:creationId xmlns:a16="http://schemas.microsoft.com/office/drawing/2014/main" id="{19C3C8A2-7A92-475D-BDB2-0E1A02136285}"/>
              </a:ext>
            </a:extLst>
          </p:cNvPr>
          <p:cNvSpPr/>
          <p:nvPr/>
        </p:nvSpPr>
        <p:spPr bwMode="gray">
          <a:xfrm>
            <a:off x="8254999" y="1125539"/>
            <a:ext cx="3673476" cy="194384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Open workload 2242</a:t>
            </a:r>
            <a:endParaRPr kumimoji="0" lang="en-US" sz="1400" b="0" i="0" u="none" strike="noStrike" kern="1200" cap="none" spc="0" normalizeH="0" baseline="0" noProof="0" dirty="0">
              <a:ln>
                <a:noFill/>
              </a:ln>
              <a:solidFill>
                <a:srgbClr val="D9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49% ageing &lt;15d / 11% 15-30d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 11% 30-60d / 18% 60-180d / 11% &gt;180d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2" name="OTDArea">
            <a:extLst>
              <a:ext uri="{FF2B5EF4-FFF2-40B4-BE49-F238E27FC236}">
                <a16:creationId xmlns:a16="http://schemas.microsoft.com/office/drawing/2014/main" id="{4DF533AA-FCAB-436F-ADC0-714F48D21AE4}"/>
              </a:ext>
            </a:extLst>
          </p:cNvPr>
          <p:cNvSpPr/>
          <p:nvPr/>
        </p:nvSpPr>
        <p:spPr bwMode="gray">
          <a:xfrm>
            <a:off x="270514"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26"/>
                </a:solidFill>
                <a:effectLst/>
                <a:uLnTx/>
                <a:uFillTx/>
                <a:latin typeface="Arial"/>
                <a:ea typeface="+mn-ea"/>
                <a:cs typeface="+mn-cs"/>
              </a:rPr>
              <a:t>91% On Time Delivery</a:t>
            </a:r>
          </a:p>
        </p:txBody>
      </p:sp>
      <p:sp>
        <p:nvSpPr>
          <p:cNvPr id="34" name="QCArea">
            <a:extLst>
              <a:ext uri="{FF2B5EF4-FFF2-40B4-BE49-F238E27FC236}">
                <a16:creationId xmlns:a16="http://schemas.microsoft.com/office/drawing/2014/main" id="{0F61B410-7185-4F9C-9AE5-F40CFFAC3958}"/>
              </a:ext>
            </a:extLst>
          </p:cNvPr>
          <p:cNvSpPr/>
          <p:nvPr/>
        </p:nvSpPr>
        <p:spPr bwMode="gray">
          <a:xfrm>
            <a:off x="4264619"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8% (</a:t>
            </a:r>
            <a:r>
              <a:rPr kumimoji="0" lang="pl-PL" sz="1400" b="0" i="0" u="none" strike="noStrike" kern="1200" cap="none" spc="0" normalizeH="0" baseline="0" noProof="0" dirty="0">
                <a:ln>
                  <a:noFill/>
                </a:ln>
                <a:solidFill>
                  <a:srgbClr val="FF0026"/>
                </a:solidFill>
                <a:effectLst/>
                <a:uLnTx/>
                <a:uFillTx/>
                <a:latin typeface="Arial"/>
                <a:ea typeface="+mn-ea"/>
                <a:cs typeface="+mn-cs"/>
              </a:rPr>
              <a:t>3315</a:t>
            </a:r>
            <a:r>
              <a:rPr kumimoji="0" lang="en-US" sz="1400" b="0" i="0" u="none" strike="noStrike" kern="1200" cap="none" spc="0" normalizeH="0" baseline="0" noProof="0" dirty="0">
                <a:ln>
                  <a:noFill/>
                </a:ln>
                <a:solidFill>
                  <a:srgbClr val="FF0026"/>
                </a:solidFill>
                <a:effectLst/>
                <a:uLnTx/>
                <a:uFillTx/>
                <a:latin typeface="Arial"/>
                <a:ea typeface="+mn-ea"/>
                <a:cs typeface="+mn-cs"/>
              </a:rPr>
              <a:t>) QC done /</a:t>
            </a:r>
            <a:r>
              <a:rPr kumimoji="0" lang="pl-PL" sz="1400" b="0" i="0" u="none" strike="noStrike" kern="1200" cap="none" spc="0" normalizeH="0" baseline="0" noProof="0" dirty="0">
                <a:ln>
                  <a:noFill/>
                </a:ln>
                <a:solidFill>
                  <a:srgbClr val="FF0026"/>
                </a:solidFill>
                <a:effectLst/>
                <a:uLnTx/>
                <a:uFillTx/>
                <a:latin typeface="Arial"/>
                <a:ea typeface="+mn-ea"/>
                <a:cs typeface="+mn-cs"/>
              </a:rPr>
              <a:t> </a:t>
            </a:r>
            <a:r>
              <a:rPr kumimoji="0" lang="en-US" sz="1400" b="0" i="0" u="none" strike="noStrike" kern="1200" cap="none" spc="0" normalizeH="0" baseline="0" noProof="0" dirty="0">
                <a:ln>
                  <a:noFill/>
                </a:ln>
                <a:solidFill>
                  <a:srgbClr val="FF0026"/>
                </a:solidFill>
                <a:effectLst/>
                <a:uLnTx/>
                <a:uFillTx/>
                <a:latin typeface="Arial"/>
                <a:ea typeface="+mn-ea"/>
                <a:cs typeface="+mn-cs"/>
              </a:rPr>
              <a:t>92% (36403) QC 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98% (3247) passed / 2% (68) failed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6" name="ProdArea">
            <a:extLst>
              <a:ext uri="{FF2B5EF4-FFF2-40B4-BE49-F238E27FC236}">
                <a16:creationId xmlns:a16="http://schemas.microsoft.com/office/drawing/2014/main" id="{9DFEA70D-B29F-4E60-A27A-BF07C373DD15}"/>
              </a:ext>
            </a:extLst>
          </p:cNvPr>
          <p:cNvSpPr/>
          <p:nvPr/>
        </p:nvSpPr>
        <p:spPr bwMode="gray">
          <a:xfrm>
            <a:off x="8239779" y="3861048"/>
            <a:ext cx="3688695" cy="193633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err="1">
                <a:ln>
                  <a:noFill/>
                </a:ln>
                <a:solidFill>
                  <a:srgbClr val="FF0026"/>
                </a:solidFill>
                <a:effectLst/>
                <a:uLnTx/>
                <a:uFillTx/>
                <a:latin typeface="Arial"/>
                <a:ea typeface="+mn-ea"/>
                <a:cs typeface="+mn-cs"/>
              </a:rPr>
              <a:t>Attrition</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pic>
        <p:nvPicPr>
          <p:cNvPr id="37" name="Graphic 36">
            <a:extLst>
              <a:ext uri="{FF2B5EF4-FFF2-40B4-BE49-F238E27FC236}">
                <a16:creationId xmlns:a16="http://schemas.microsoft.com/office/drawing/2014/main" id="{3F584D55-590B-400B-9DD8-75242BB0AE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1202" y="4279549"/>
            <a:ext cx="593075" cy="774833"/>
          </a:xfrm>
          <a:prstGeom prst="rect">
            <a:avLst/>
          </a:prstGeom>
        </p:spPr>
      </p:pic>
      <p:pic>
        <p:nvPicPr>
          <p:cNvPr id="39" name="Picture 26">
            <a:extLst>
              <a:ext uri="{FF2B5EF4-FFF2-40B4-BE49-F238E27FC236}">
                <a16:creationId xmlns:a16="http://schemas.microsoft.com/office/drawing/2014/main" id="{975ECC9E-1593-4D69-9753-4B49E21458A3}"/>
              </a:ext>
            </a:extLst>
          </p:cNvPr>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t="8215" b="8215"/>
          <a:stretch>
            <a:fillRect/>
          </a:stretch>
        </p:blipFill>
        <p:spPr>
          <a:xfrm>
            <a:off x="1756962" y="1704454"/>
            <a:ext cx="686602" cy="573790"/>
          </a:xfrm>
          <a:prstGeom prst="rect">
            <a:avLst/>
          </a:prstGeom>
        </p:spPr>
      </p:pic>
      <p:pic>
        <p:nvPicPr>
          <p:cNvPr id="40" name="Picture 28">
            <a:extLst>
              <a:ext uri="{FF2B5EF4-FFF2-40B4-BE49-F238E27FC236}">
                <a16:creationId xmlns:a16="http://schemas.microsoft.com/office/drawing/2014/main" id="{99CA6DAF-729D-48D8-80F9-CB0EF3E62848}"/>
              </a:ext>
            </a:extLst>
          </p:cNvPr>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a:stretch>
            <a:fillRect/>
          </a:stretch>
        </p:blipFill>
        <p:spPr>
          <a:xfrm>
            <a:off x="5792419" y="1696812"/>
            <a:ext cx="608400" cy="608400"/>
          </a:xfrm>
          <a:prstGeom prst="rect">
            <a:avLst/>
          </a:prstGeom>
        </p:spPr>
      </p:pic>
      <p:pic>
        <p:nvPicPr>
          <p:cNvPr id="41" name="Picture 30">
            <a:extLst>
              <a:ext uri="{FF2B5EF4-FFF2-40B4-BE49-F238E27FC236}">
                <a16:creationId xmlns:a16="http://schemas.microsoft.com/office/drawing/2014/main" id="{06A324DC-D6F3-4726-9CE3-58515A6615C0}"/>
              </a:ext>
            </a:extLst>
          </p:cNvPr>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rcRect l="5954" r="5954"/>
          <a:stretch>
            <a:fillRect/>
          </a:stretch>
        </p:blipFill>
        <p:spPr>
          <a:xfrm>
            <a:off x="9822808" y="1685529"/>
            <a:ext cx="537861" cy="610572"/>
          </a:xfrm>
          <a:prstGeom prst="rect">
            <a:avLst/>
          </a:prstGeom>
        </p:spPr>
      </p:pic>
      <p:pic>
        <p:nvPicPr>
          <p:cNvPr id="42" name="Picture 32">
            <a:extLst>
              <a:ext uri="{FF2B5EF4-FFF2-40B4-BE49-F238E27FC236}">
                <a16:creationId xmlns:a16="http://schemas.microsoft.com/office/drawing/2014/main" id="{D3A3302E-BB19-4E0C-A347-5643B874D1CF}"/>
              </a:ext>
            </a:extLst>
          </p:cNvPr>
          <p:cNvPicPr>
            <a:picLocks noChangeAspect="1"/>
          </p:cNvPicPr>
          <p:nvPr>
            <p:custDataLst>
              <p:tags r:id="rId4"/>
            </p:custDataLst>
          </p:nvPr>
        </p:nvPicPr>
        <p:blipFill>
          <a:blip r:embed="rId16">
            <a:extLst>
              <a:ext uri="{96DAC541-7B7A-43D3-8B79-37D633B846F1}">
                <asvg:svgBlip xmlns:asvg="http://schemas.microsoft.com/office/drawing/2016/SVG/main" r:embed="rId17"/>
              </a:ext>
            </a:extLst>
          </a:blip>
          <a:srcRect l="6509" r="6509"/>
          <a:stretch>
            <a:fillRect/>
          </a:stretch>
        </p:blipFill>
        <p:spPr>
          <a:xfrm>
            <a:off x="1821035" y="4351159"/>
            <a:ext cx="549391" cy="631612"/>
          </a:xfrm>
          <a:prstGeom prst="rect">
            <a:avLst/>
          </a:prstGeom>
        </p:spPr>
      </p:pic>
      <p:pic>
        <p:nvPicPr>
          <p:cNvPr id="43" name="Picture 34">
            <a:extLst>
              <a:ext uri="{FF2B5EF4-FFF2-40B4-BE49-F238E27FC236}">
                <a16:creationId xmlns:a16="http://schemas.microsoft.com/office/drawing/2014/main" id="{11B88073-B06F-4E08-99BF-C6A48ABBF70C}"/>
              </a:ext>
            </a:extLst>
          </p:cNvPr>
          <p:cNvPicPr>
            <a:picLocks noChangeAspect="1"/>
          </p:cNvPicPr>
          <p:nvPr>
            <p:custDataLst>
              <p:tags r:id="rId5"/>
            </p:custDataLst>
          </p:nvPr>
        </p:nvPicPr>
        <p:blipFill>
          <a:blip r:embed="rId18">
            <a:extLst>
              <a:ext uri="{96DAC541-7B7A-43D3-8B79-37D633B846F1}">
                <asvg:svgBlip xmlns:asvg="http://schemas.microsoft.com/office/drawing/2016/SVG/main" r:embed="rId19"/>
              </a:ext>
            </a:extLst>
          </a:blip>
          <a:srcRect l="6698" r="6698"/>
          <a:stretch>
            <a:fillRect/>
          </a:stretch>
        </p:blipFill>
        <p:spPr>
          <a:xfrm>
            <a:off x="5827857" y="4459755"/>
            <a:ext cx="547003" cy="631612"/>
          </a:xfrm>
          <a:prstGeom prst="rect">
            <a:avLst/>
          </a:prstGeom>
        </p:spPr>
      </p:pic>
      <p:pic>
        <p:nvPicPr>
          <p:cNvPr id="44" name="Graphic 43">
            <a:extLst>
              <a:ext uri="{FF2B5EF4-FFF2-40B4-BE49-F238E27FC236}">
                <a16:creationId xmlns:a16="http://schemas.microsoft.com/office/drawing/2014/main" id="{9E61B5F3-92BF-49E9-8475-9F2EE07522C5}"/>
              </a:ext>
            </a:extLst>
          </p:cNvPr>
          <p:cNvPicPr>
            <a:picLocks/>
          </p:cNvPicPr>
          <p:nvPr>
            <p:custDataLst>
              <p:tags r:id="rId6"/>
            </p:custDataLst>
          </p:nvPr>
        </p:nvPicPr>
        <p:blipFill>
          <a:blip r:embed="rId20">
            <a:extLst>
              <a:ext uri="{96DAC541-7B7A-43D3-8B79-37D633B846F1}">
                <asvg:svgBlip xmlns:asvg="http://schemas.microsoft.com/office/drawing/2016/SVG/main" r:embed="rId21"/>
              </a:ext>
            </a:extLst>
          </a:blip>
          <a:srcRect l="4876" r="4876"/>
          <a:stretch>
            <a:fillRect/>
          </a:stretch>
        </p:blipFill>
        <p:spPr>
          <a:xfrm>
            <a:off x="9798669" y="4533942"/>
            <a:ext cx="536633" cy="594627"/>
          </a:xfrm>
          <a:prstGeom prst="rect">
            <a:avLst/>
          </a:prstGeom>
        </p:spPr>
      </p:pic>
      <p:sp>
        <p:nvSpPr>
          <p:cNvPr id="45" name="QCAreaTOP">
            <a:extLst>
              <a:ext uri="{FF2B5EF4-FFF2-40B4-BE49-F238E27FC236}">
                <a16:creationId xmlns:a16="http://schemas.microsoft.com/office/drawing/2014/main" id="{2D29D6CD-A93F-4717-95C3-A310D3FD1EE6}"/>
              </a:ext>
            </a:extLst>
          </p:cNvPr>
          <p:cNvSpPr txBox="1"/>
          <p:nvPr/>
        </p:nvSpPr>
        <p:spPr>
          <a:xfrm>
            <a:off x="4449452" y="3932186"/>
            <a:ext cx="3374795" cy="527569"/>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Out of </a:t>
            </a:r>
            <a:r>
              <a:rPr kumimoji="0" lang="pl-PL" sz="1400" b="0" i="0" u="none" strike="noStrike" kern="1200" cap="none" spc="0" normalizeH="0" baseline="0" noProof="0" dirty="0" err="1">
                <a:ln>
                  <a:noFill/>
                </a:ln>
                <a:solidFill>
                  <a:prstClr val="black"/>
                </a:solidFill>
                <a:effectLst/>
                <a:uLnTx/>
                <a:uFillTx/>
                <a:latin typeface="Arial"/>
                <a:ea typeface="+mn-ea"/>
                <a:cs typeface="+mn-cs"/>
              </a:rPr>
              <a:t>all</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survey</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responses</a:t>
            </a:r>
            <a:r>
              <a:rPr kumimoji="0" lang="pl-PL" sz="1400" b="0" i="0" u="none" strike="noStrike" kern="1200" cap="none" spc="0" normalizeH="0" baseline="0" noProof="0" dirty="0">
                <a:ln>
                  <a:noFill/>
                </a:ln>
                <a:solidFill>
                  <a:prstClr val="black"/>
                </a:solidFill>
                <a:effectLst/>
                <a:uLnTx/>
                <a:uFillTx/>
                <a:latin typeface="Arial"/>
                <a:ea typeface="+mn-ea"/>
                <a:cs typeface="+mn-cs"/>
              </a:rPr>
              <a:t> (464)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3% (13) was </a:t>
            </a:r>
            <a:r>
              <a:rPr kumimoji="0" lang="en-GB" sz="1400" b="0" i="0" u="none" strike="noStrike" kern="1200" cap="none" spc="0" normalizeH="0" baseline="0" noProof="0" dirty="0">
                <a:ln>
                  <a:noFill/>
                </a:ln>
                <a:solidFill>
                  <a:prstClr val="black"/>
                </a:solidFill>
                <a:effectLst/>
                <a:uLnTx/>
                <a:uFillTx/>
                <a:latin typeface="Arial"/>
                <a:ea typeface="+mn-ea"/>
                <a:cs typeface="+mn-cs"/>
              </a:rPr>
              <a:t>unsatisfied</a:t>
            </a:r>
            <a:r>
              <a:rPr kumimoji="0" lang="pl-PL" sz="1400" b="0" i="0" u="none" strike="noStrike" kern="1200" cap="none" spc="0" normalizeH="0" baseline="0" noProof="0" dirty="0">
                <a:ln>
                  <a:noFill/>
                </a:ln>
                <a:solidFill>
                  <a:prstClr val="black"/>
                </a:solidFill>
                <a:effectLst/>
                <a:uLnTx/>
                <a:uFillTx/>
                <a:latin typeface="Arial"/>
                <a:ea typeface="+mn-ea"/>
                <a:cs typeface="+mn-cs"/>
              </a:rPr>
              <a:t> with </a:t>
            </a:r>
            <a:r>
              <a:rPr kumimoji="0" lang="en-GB" sz="1400" b="0" i="0" u="none" strike="noStrike" kern="1200" cap="none" spc="0" normalizeH="0" baseline="0" noProof="0" dirty="0">
                <a:ln>
                  <a:noFill/>
                </a:ln>
                <a:solidFill>
                  <a:prstClr val="black"/>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err="1">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4592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B232DD0-7950-4A85-AD37-F1CCA2516D00}"/>
              </a:ext>
            </a:extLst>
          </p:cNvPr>
          <p:cNvSpPr>
            <a:spLocks noGrp="1"/>
          </p:cNvSpPr>
          <p:nvPr>
            <p:ph type="ftr" sz="quarter" idx="11"/>
          </p:nvPr>
        </p:nvSpPr>
        <p:spPr/>
        <p:txBody>
          <a:bodyPr/>
          <a:lstStyle/>
          <a:p>
            <a:pPr>
              <a:defRPr/>
            </a:pPr>
            <a:r>
              <a:rPr lang="en-US" dirty="0"/>
              <a:t>Source of all the data is AskHR.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37373"/>
              </a:solidFill>
              <a:effectLst/>
              <a:uLnTx/>
              <a:uFillTx/>
              <a:latin typeface="Arial"/>
              <a:ea typeface="+mn-ea"/>
              <a:cs typeface="+mn-cs"/>
            </a:endParaRPr>
          </a:p>
        </p:txBody>
      </p:sp>
      <p:sp>
        <p:nvSpPr>
          <p:cNvPr id="4" name="Slide Number Placeholder 3">
            <a:extLst>
              <a:ext uri="{FF2B5EF4-FFF2-40B4-BE49-F238E27FC236}">
                <a16:creationId xmlns:a16="http://schemas.microsoft.com/office/drawing/2014/main" id="{D0F03BE5-0187-4361-9843-98F473B794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graphicFrame>
        <p:nvGraphicFramePr>
          <p:cNvPr id="2" name="Table 6">
            <a:extLst>
              <a:ext uri="{FF2B5EF4-FFF2-40B4-BE49-F238E27FC236}">
                <a16:creationId xmlns:a16="http://schemas.microsoft.com/office/drawing/2014/main" id="{4AE7082B-9204-4508-BC73-19A4D9A20EB8}"/>
              </a:ext>
            </a:extLst>
          </p:cNvPr>
          <p:cNvGraphicFramePr>
            <a:graphicFrameLocks noGrp="1"/>
          </p:cNvGraphicFramePr>
          <p:nvPr>
            <p:ph sz="quarter" idx="21"/>
            <p:extLst>
              <p:ext uri="{D42A27DB-BD31-4B8C-83A1-F6EECF244321}">
                <p14:modId xmlns:p14="http://schemas.microsoft.com/office/powerpoint/2010/main" val="3269288019"/>
              </p:ext>
            </p:extLst>
          </p:nvPr>
        </p:nvGraphicFramePr>
        <p:xfrm>
          <a:off x="263525" y="1484313"/>
          <a:ext cx="11664948" cy="4455160"/>
        </p:xfrm>
        <a:graphic>
          <a:graphicData uri="http://schemas.openxmlformats.org/drawingml/2006/table">
            <a:tbl>
              <a:tblPr firstRow="1" bandRow="1">
                <a:tableStyleId>{773F8A54-F971-430D-9108-034FE38666EA}</a:tableStyleId>
              </a:tblPr>
              <a:tblGrid>
                <a:gridCol w="3888316">
                  <a:extLst>
                    <a:ext uri="{9D8B030D-6E8A-4147-A177-3AD203B41FA5}">
                      <a16:colId xmlns:a16="http://schemas.microsoft.com/office/drawing/2014/main" val="638339885"/>
                    </a:ext>
                  </a:extLst>
                </a:gridCol>
                <a:gridCol w="3888316">
                  <a:extLst>
                    <a:ext uri="{9D8B030D-6E8A-4147-A177-3AD203B41FA5}">
                      <a16:colId xmlns:a16="http://schemas.microsoft.com/office/drawing/2014/main" val="206405628"/>
                    </a:ext>
                  </a:extLst>
                </a:gridCol>
                <a:gridCol w="3888316">
                  <a:extLst>
                    <a:ext uri="{9D8B030D-6E8A-4147-A177-3AD203B41FA5}">
                      <a16:colId xmlns:a16="http://schemas.microsoft.com/office/drawing/2014/main" val="110972469"/>
                    </a:ext>
                  </a:extLst>
                </a:gridCol>
              </a:tblGrid>
              <a:tr h="370840">
                <a:tc>
                  <a:txBody>
                    <a:bodyPr/>
                    <a:lstStyle/>
                    <a:p>
                      <a:pPr algn="ctr"/>
                      <a:r>
                        <a:rPr lang="en-US" dirty="0"/>
                        <a:t>KPI</a:t>
                      </a:r>
                    </a:p>
                  </a:txBody>
                  <a:tcPr anchor="ctr"/>
                </a:tc>
                <a:tc>
                  <a:txBody>
                    <a:bodyPr/>
                    <a:lstStyle/>
                    <a:p>
                      <a:pPr algn="ctr"/>
                      <a:r>
                        <a:rPr lang="en-US" dirty="0"/>
                        <a:t>Description</a:t>
                      </a:r>
                    </a:p>
                  </a:txBody>
                  <a:tcPr anchor="ctr"/>
                </a:tc>
                <a:tc>
                  <a:txBody>
                    <a:bodyPr/>
                    <a:lstStyle/>
                    <a:p>
                      <a:pPr algn="ctr"/>
                      <a:r>
                        <a:rPr lang="en-US" dirty="0"/>
                        <a:t>EC Target 20</a:t>
                      </a:r>
                      <a:r>
                        <a:rPr lang="pl-PL" dirty="0"/>
                        <a:t>20</a:t>
                      </a:r>
                      <a:endParaRPr lang="en-US" dirty="0"/>
                    </a:p>
                  </a:txBody>
                  <a:tcPr anchor="ctr"/>
                </a:tc>
                <a:extLst>
                  <a:ext uri="{0D108BD9-81ED-4DB2-BD59-A6C34878D82A}">
                    <a16:rowId xmlns:a16="http://schemas.microsoft.com/office/drawing/2014/main" val="2811235378"/>
                  </a:ext>
                </a:extLst>
              </a:tr>
              <a:tr h="370840">
                <a:tc>
                  <a:txBody>
                    <a:bodyPr/>
                    <a:lstStyle/>
                    <a:p>
                      <a:r>
                        <a:rPr lang="en-US" sz="1400" dirty="0"/>
                        <a:t>Customer Satisfaction</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s</a:t>
                      </a:r>
                      <a:r>
                        <a:rPr lang="pl-PL" sz="1400" dirty="0"/>
                        <a:t>um of customer satisfaction feedback received</a:t>
                      </a:r>
                      <a:r>
                        <a:rPr lang="en-US" sz="1400" dirty="0"/>
                        <a:t> in</a:t>
                      </a:r>
                      <a:r>
                        <a:rPr lang="en-US" sz="1400" baseline="0" dirty="0"/>
                        <a:t> the period</a:t>
                      </a:r>
                      <a:r>
                        <a:rPr lang="pl-PL" sz="1400" dirty="0"/>
                        <a:t>, based on resolved cases.</a:t>
                      </a:r>
                      <a:r>
                        <a:rPr lang="en-US" sz="1400" baseline="0" dirty="0"/>
                        <a:t> </a:t>
                      </a:r>
                      <a:endParaRPr lang="en-US" sz="1400" dirty="0"/>
                    </a:p>
                  </a:txBody>
                  <a:tcPr anchor="ctr"/>
                </a:tc>
                <a:tc>
                  <a:txBody>
                    <a:bodyPr/>
                    <a:lstStyle/>
                    <a:p>
                      <a:pPr algn="ctr"/>
                      <a:r>
                        <a:rPr lang="en-US" sz="1400" dirty="0"/>
                        <a:t>9</a:t>
                      </a:r>
                      <a:r>
                        <a:rPr lang="pl-PL" sz="1400" dirty="0"/>
                        <a:t>2</a:t>
                      </a:r>
                      <a:r>
                        <a:rPr lang="en-US" sz="1400" dirty="0"/>
                        <a:t>%</a:t>
                      </a:r>
                    </a:p>
                  </a:txBody>
                  <a:tcPr anchor="ctr"/>
                </a:tc>
                <a:extLst>
                  <a:ext uri="{0D108BD9-81ED-4DB2-BD59-A6C34878D82A}">
                    <a16:rowId xmlns:a16="http://schemas.microsoft.com/office/drawing/2014/main" val="1628451907"/>
                  </a:ext>
                </a:extLst>
              </a:tr>
              <a:tr h="370840">
                <a:tc>
                  <a:txBody>
                    <a:bodyPr/>
                    <a:lstStyle/>
                    <a:p>
                      <a:r>
                        <a:rPr lang="en-US" sz="1400" dirty="0"/>
                        <a:t>On Time</a:t>
                      </a:r>
                      <a:r>
                        <a:rPr lang="en-US" sz="1400" baseline="0" dirty="0"/>
                        <a:t> Delivery</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ratio of cases for which</a:t>
                      </a:r>
                      <a:r>
                        <a:rPr lang="en-US" sz="1400" baseline="0" dirty="0"/>
                        <a:t> the SLAs have been met,</a:t>
                      </a:r>
                      <a:r>
                        <a:rPr lang="en-US" sz="1400" dirty="0"/>
                        <a:t> based on all the resolved cases from the respective period.</a:t>
                      </a:r>
                    </a:p>
                  </a:txBody>
                  <a:tcPr anchor="ctr"/>
                </a:tc>
                <a:tc>
                  <a:txBody>
                    <a:bodyPr/>
                    <a:lstStyle/>
                    <a:p>
                      <a:pPr algn="ctr"/>
                      <a:r>
                        <a:rPr lang="pl-PL" sz="1400" dirty="0"/>
                        <a:t>87</a:t>
                      </a:r>
                      <a:r>
                        <a:rPr lang="en-US" sz="1400" dirty="0"/>
                        <a:t>%</a:t>
                      </a:r>
                    </a:p>
                  </a:txBody>
                  <a:tcPr anchor="ctr"/>
                </a:tc>
                <a:extLst>
                  <a:ext uri="{0D108BD9-81ED-4DB2-BD59-A6C34878D82A}">
                    <a16:rowId xmlns:a16="http://schemas.microsoft.com/office/drawing/2014/main" val="1929325068"/>
                  </a:ext>
                </a:extLst>
              </a:tr>
              <a:tr h="370840">
                <a:tc>
                  <a:txBody>
                    <a:bodyPr/>
                    <a:lstStyle/>
                    <a:p>
                      <a:r>
                        <a:rPr lang="en-US" sz="1400" dirty="0"/>
                        <a:t>Quality</a:t>
                      </a:r>
                      <a:endParaRPr lang="en-US" sz="1400" b="1" dirty="0">
                        <a:solidFill>
                          <a:schemeClr val="tx2"/>
                        </a:solidFill>
                      </a:endParaRPr>
                    </a:p>
                  </a:txBody>
                  <a:tcPr anchor="ctr"/>
                </a:tc>
                <a:tc>
                  <a:txBody>
                    <a:bodyPr/>
                    <a:lstStyle/>
                    <a:p>
                      <a:r>
                        <a:rPr lang="en-US" sz="1400" dirty="0"/>
                        <a:t>Measures</a:t>
                      </a:r>
                      <a:r>
                        <a:rPr lang="en-US" sz="1400" baseline="0" dirty="0"/>
                        <a:t> </a:t>
                      </a:r>
                      <a:r>
                        <a:rPr lang="en-US" sz="1400" dirty="0"/>
                        <a:t>the ratio of passed and not passed quality checks, out of all</a:t>
                      </a:r>
                      <a:r>
                        <a:rPr lang="en-US" sz="1400" baseline="0" dirty="0"/>
                        <a:t> the quality checks performed in the respective period.</a:t>
                      </a:r>
                      <a:endParaRPr lang="en-US" sz="1400" dirty="0"/>
                    </a:p>
                  </a:txBody>
                  <a:tcPr anchor="ctr"/>
                </a:tc>
                <a:tc>
                  <a:txBody>
                    <a:bodyPr/>
                    <a:lstStyle/>
                    <a:p>
                      <a:pPr algn="ctr"/>
                      <a:r>
                        <a:rPr lang="pl-PL" sz="1400" dirty="0"/>
                        <a:t>98</a:t>
                      </a:r>
                      <a:r>
                        <a:rPr lang="en-US" sz="1400" dirty="0"/>
                        <a:t>%</a:t>
                      </a:r>
                    </a:p>
                  </a:txBody>
                  <a:tcPr anchor="ctr"/>
                </a:tc>
                <a:extLst>
                  <a:ext uri="{0D108BD9-81ED-4DB2-BD59-A6C34878D82A}">
                    <a16:rowId xmlns:a16="http://schemas.microsoft.com/office/drawing/2014/main" val="1016959387"/>
                  </a:ext>
                </a:extLst>
              </a:tr>
              <a:tr h="370840">
                <a:tc>
                  <a:txBody>
                    <a:bodyPr/>
                    <a:lstStyle/>
                    <a:p>
                      <a:r>
                        <a:rPr lang="en-US" sz="1400" dirty="0"/>
                        <a:t>Volumes</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number of cases which were</a:t>
                      </a:r>
                      <a:r>
                        <a:rPr lang="en-US" sz="1400" baseline="0" dirty="0"/>
                        <a:t> created </a:t>
                      </a:r>
                      <a:r>
                        <a:rPr lang="en-US" sz="1400" dirty="0"/>
                        <a:t>and resolved in the respective period.</a:t>
                      </a:r>
                    </a:p>
                  </a:txBody>
                  <a:tcPr anchor="ctr"/>
                </a:tc>
                <a:tc>
                  <a:txBody>
                    <a:bodyPr/>
                    <a:lstStyle/>
                    <a:p>
                      <a:pPr algn="ctr"/>
                      <a:r>
                        <a:rPr lang="en-US" sz="1400" dirty="0"/>
                        <a:t>N/A</a:t>
                      </a:r>
                    </a:p>
                  </a:txBody>
                  <a:tcPr anchor="ctr"/>
                </a:tc>
                <a:extLst>
                  <a:ext uri="{0D108BD9-81ED-4DB2-BD59-A6C34878D82A}">
                    <a16:rowId xmlns:a16="http://schemas.microsoft.com/office/drawing/2014/main" val="2516158364"/>
                  </a:ext>
                </a:extLst>
              </a:tr>
              <a:tr h="370840">
                <a:tc>
                  <a:txBody>
                    <a:bodyPr/>
                    <a:lstStyle/>
                    <a:p>
                      <a:r>
                        <a:rPr lang="en-US" sz="1400" dirty="0"/>
                        <a:t>Ageing</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number of cases from</a:t>
                      </a:r>
                      <a:r>
                        <a:rPr lang="en-US" sz="1400" baseline="0" dirty="0"/>
                        <a:t> the different Ageing buckets, as a s</a:t>
                      </a:r>
                      <a:r>
                        <a:rPr lang="en-US" sz="1400" dirty="0"/>
                        <a:t>napshot at the end of the respective period. The base for the calculation is the total open workload.</a:t>
                      </a:r>
                    </a:p>
                  </a:txBody>
                  <a:tcPr anchor="ctr"/>
                </a:tc>
                <a:tc>
                  <a:txBody>
                    <a:bodyPr/>
                    <a:lstStyle/>
                    <a:p>
                      <a:pPr marL="0" marR="0" lvl="0" indent="0" algn="ctr" defTabSz="914491" rtl="0" eaLnBrk="1" fontAlgn="auto" latinLnBrk="0" hangingPunct="1">
                        <a:lnSpc>
                          <a:spcPct val="100000"/>
                        </a:lnSpc>
                        <a:spcBef>
                          <a:spcPts val="0"/>
                        </a:spcBef>
                        <a:spcAft>
                          <a:spcPts val="0"/>
                        </a:spcAft>
                        <a:buClrTx/>
                        <a:buSzTx/>
                        <a:buFontTx/>
                        <a:buNone/>
                        <a:tabLst/>
                        <a:defRPr/>
                      </a:pPr>
                      <a:r>
                        <a:rPr lang="en-US" sz="1400" kern="1200" dirty="0"/>
                        <a:t>Less than </a:t>
                      </a:r>
                      <a:r>
                        <a:rPr lang="pl-PL" sz="1400" kern="1200" dirty="0"/>
                        <a:t>6,1</a:t>
                      </a:r>
                      <a:r>
                        <a:rPr lang="en-US" sz="1400" kern="1200" dirty="0"/>
                        <a:t>% of cases over 180 days</a:t>
                      </a:r>
                      <a:endParaRPr lang="en-US" sz="1400" kern="1200" dirty="0">
                        <a:solidFill>
                          <a:schemeClr val="tx1"/>
                        </a:solidFill>
                      </a:endParaRPr>
                    </a:p>
                  </a:txBody>
                  <a:tcPr anchor="ctr"/>
                </a:tc>
                <a:extLst>
                  <a:ext uri="{0D108BD9-81ED-4DB2-BD59-A6C34878D82A}">
                    <a16:rowId xmlns:a16="http://schemas.microsoft.com/office/drawing/2014/main" val="3324231498"/>
                  </a:ext>
                </a:extLst>
              </a:tr>
            </a:tbl>
          </a:graphicData>
        </a:graphic>
      </p:graphicFrame>
      <p:sp>
        <p:nvSpPr>
          <p:cNvPr id="5" name="Title 4">
            <a:extLst>
              <a:ext uri="{FF2B5EF4-FFF2-40B4-BE49-F238E27FC236}">
                <a16:creationId xmlns:a16="http://schemas.microsoft.com/office/drawing/2014/main" id="{62D64A6D-2068-48E8-87EC-DF2DABA8E5D6}"/>
              </a:ext>
            </a:extLst>
          </p:cNvPr>
          <p:cNvSpPr>
            <a:spLocks noGrp="1"/>
          </p:cNvSpPr>
          <p:nvPr>
            <p:ph type="title"/>
          </p:nvPr>
        </p:nvSpPr>
        <p:spPr/>
        <p:txBody>
          <a:bodyPr/>
          <a:lstStyle/>
          <a:p>
            <a:r>
              <a:rPr lang="pl-PL" dirty="0"/>
              <a:t>HR Operations </a:t>
            </a:r>
            <a:r>
              <a:rPr lang="en-US" dirty="0"/>
              <a:t>KPIs</a:t>
            </a:r>
            <a:endParaRPr lang="en-GB" dirty="0"/>
          </a:p>
        </p:txBody>
      </p:sp>
    </p:spTree>
    <p:custDataLst>
      <p:custData r:id="rId1"/>
      <p:custData r:id="rId2"/>
    </p:custDataLst>
    <p:extLst>
      <p:ext uri="{BB962C8B-B14F-4D97-AF65-F5344CB8AC3E}">
        <p14:creationId xmlns:p14="http://schemas.microsoft.com/office/powerpoint/2010/main" val="382833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D5C92C-0BC6-45C9-97E4-63CC1F45E5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 Placeholder 9">
            <a:extLst>
              <a:ext uri="{FF2B5EF4-FFF2-40B4-BE49-F238E27FC236}">
                <a16:creationId xmlns:a16="http://schemas.microsoft.com/office/drawing/2014/main" id="{7E71349D-E7A9-43BE-8889-DB47EAC3D11E}"/>
              </a:ext>
            </a:extLst>
          </p:cNvPr>
          <p:cNvSpPr>
            <a:spLocks noGrp="1"/>
          </p:cNvSpPr>
          <p:nvPr>
            <p:ph type="body" sz="quarter" idx="22"/>
          </p:nvPr>
        </p:nvSpPr>
        <p:spPr/>
        <p:txBody>
          <a:bodyPr/>
          <a:lstStyle/>
          <a:p>
            <a:r>
              <a:rPr lang="en-US" dirty="0"/>
              <a:t>Customer Satisfaction</a:t>
            </a:r>
          </a:p>
          <a:p>
            <a:endParaRPr lang="pl-PL" dirty="0"/>
          </a:p>
        </p:txBody>
      </p:sp>
      <p:sp>
        <p:nvSpPr>
          <p:cNvPr id="11" name="Text Placeholder 10">
            <a:extLst>
              <a:ext uri="{FF2B5EF4-FFF2-40B4-BE49-F238E27FC236}">
                <a16:creationId xmlns:a16="http://schemas.microsoft.com/office/drawing/2014/main" id="{67C82C03-065E-44AC-B7D5-44DF59B25941}"/>
              </a:ext>
            </a:extLst>
          </p:cNvPr>
          <p:cNvSpPr>
            <a:spLocks noGrp="1"/>
          </p:cNvSpPr>
          <p:nvPr>
            <p:ph type="body" sz="quarter" idx="23"/>
          </p:nvPr>
        </p:nvSpPr>
        <p:spPr/>
        <p:txBody>
          <a:bodyPr/>
          <a:lstStyle/>
          <a:p>
            <a:r>
              <a:rPr lang="en-US" dirty="0"/>
              <a:t>Volumes</a:t>
            </a:r>
          </a:p>
          <a:p>
            <a:endParaRPr lang="pl-PL" dirty="0"/>
          </a:p>
        </p:txBody>
      </p:sp>
      <p:sp>
        <p:nvSpPr>
          <p:cNvPr id="15" name="Text Placeholder 14">
            <a:extLst>
              <a:ext uri="{FF2B5EF4-FFF2-40B4-BE49-F238E27FC236}">
                <a16:creationId xmlns:a16="http://schemas.microsoft.com/office/drawing/2014/main" id="{987953A3-BB7A-469F-8406-017C98D96220}"/>
              </a:ext>
            </a:extLst>
          </p:cNvPr>
          <p:cNvSpPr>
            <a:spLocks noGrp="1"/>
          </p:cNvSpPr>
          <p:nvPr>
            <p:ph type="body" sz="quarter" idx="28"/>
          </p:nvPr>
        </p:nvSpPr>
        <p:spPr/>
        <p:txBody>
          <a:bodyPr/>
          <a:lstStyle/>
          <a:p>
            <a:r>
              <a:rPr lang="en-US" dirty="0"/>
              <a:t>Case Ageing</a:t>
            </a:r>
          </a:p>
          <a:p>
            <a:endParaRPr lang="pl-PL" dirty="0"/>
          </a:p>
        </p:txBody>
      </p:sp>
      <p:sp>
        <p:nvSpPr>
          <p:cNvPr id="16" name="Text Placeholder 15">
            <a:extLst>
              <a:ext uri="{FF2B5EF4-FFF2-40B4-BE49-F238E27FC236}">
                <a16:creationId xmlns:a16="http://schemas.microsoft.com/office/drawing/2014/main" id="{2C0844D2-2EA5-49CC-B09E-C5B5CA550BC3}"/>
              </a:ext>
            </a:extLst>
          </p:cNvPr>
          <p:cNvSpPr>
            <a:spLocks noGrp="1"/>
          </p:cNvSpPr>
          <p:nvPr>
            <p:ph type="body" sz="quarter" idx="29"/>
          </p:nvPr>
        </p:nvSpPr>
        <p:spPr/>
        <p:txBody>
          <a:bodyPr/>
          <a:lstStyle/>
          <a:p>
            <a:r>
              <a:rPr lang="en-US" dirty="0"/>
              <a:t>On Time Delivery (OTD)</a:t>
            </a:r>
          </a:p>
          <a:p>
            <a:endParaRPr lang="pl-PL" dirty="0"/>
          </a:p>
        </p:txBody>
      </p:sp>
      <p:sp>
        <p:nvSpPr>
          <p:cNvPr id="17" name="Text Placeholder 16">
            <a:extLst>
              <a:ext uri="{FF2B5EF4-FFF2-40B4-BE49-F238E27FC236}">
                <a16:creationId xmlns:a16="http://schemas.microsoft.com/office/drawing/2014/main" id="{EC5028DB-1A9C-4350-BED2-60EF8CF1A02B}"/>
              </a:ext>
            </a:extLst>
          </p:cNvPr>
          <p:cNvSpPr>
            <a:spLocks noGrp="1"/>
          </p:cNvSpPr>
          <p:nvPr>
            <p:ph type="body" sz="quarter" idx="30"/>
          </p:nvPr>
        </p:nvSpPr>
        <p:spPr/>
        <p:txBody>
          <a:bodyPr/>
          <a:lstStyle/>
          <a:p>
            <a:r>
              <a:rPr lang="en-US" dirty="0"/>
              <a:t>Quality</a:t>
            </a:r>
            <a:r>
              <a:rPr lang="pl-PL" dirty="0"/>
              <a:t> (</a:t>
            </a:r>
            <a:r>
              <a:rPr lang="pl-PL" dirty="0" err="1"/>
              <a:t>External</a:t>
            </a:r>
            <a:r>
              <a:rPr lang="pl-PL" dirty="0"/>
              <a:t> </a:t>
            </a:r>
            <a:r>
              <a:rPr lang="pl-PL" dirty="0">
                <a:solidFill>
                  <a:schemeClr val="tx2"/>
                </a:solidFill>
              </a:rPr>
              <a:t>/ </a:t>
            </a:r>
            <a:r>
              <a:rPr lang="pl-PL" dirty="0" err="1">
                <a:solidFill>
                  <a:schemeClr val="tx2"/>
                </a:solidFill>
              </a:rPr>
              <a:t>Internal</a:t>
            </a:r>
            <a:r>
              <a:rPr lang="pl-PL" dirty="0"/>
              <a:t>)</a:t>
            </a:r>
          </a:p>
          <a:p>
            <a:endParaRPr lang="pl-PL" dirty="0"/>
          </a:p>
        </p:txBody>
      </p:sp>
      <p:sp>
        <p:nvSpPr>
          <p:cNvPr id="18" name="Text Placeholder 17">
            <a:extLst>
              <a:ext uri="{FF2B5EF4-FFF2-40B4-BE49-F238E27FC236}">
                <a16:creationId xmlns:a16="http://schemas.microsoft.com/office/drawing/2014/main" id="{B9ABA7DF-BEB2-4999-AE93-E47890D77356}"/>
              </a:ext>
            </a:extLst>
          </p:cNvPr>
          <p:cNvSpPr>
            <a:spLocks noGrp="1"/>
          </p:cNvSpPr>
          <p:nvPr>
            <p:ph type="body" sz="quarter" idx="31"/>
          </p:nvPr>
        </p:nvSpPr>
        <p:spPr/>
        <p:txBody>
          <a:bodyPr/>
          <a:lstStyle/>
          <a:p>
            <a:r>
              <a:rPr lang="pl-PL" dirty="0" err="1"/>
              <a:t>Attrition</a:t>
            </a:r>
            <a:endParaRPr lang="pl-PL" dirty="0"/>
          </a:p>
        </p:txBody>
      </p:sp>
      <p:sp>
        <p:nvSpPr>
          <p:cNvPr id="19" name="Picture Placeholder 18">
            <a:extLst>
              <a:ext uri="{FF2B5EF4-FFF2-40B4-BE49-F238E27FC236}">
                <a16:creationId xmlns:a16="http://schemas.microsoft.com/office/drawing/2014/main" id="{5D43BBF4-AF05-498C-B85D-705DEB07862B}"/>
              </a:ext>
            </a:extLst>
          </p:cNvPr>
          <p:cNvSpPr>
            <a:spLocks noGrp="1"/>
          </p:cNvSpPr>
          <p:nvPr>
            <p:ph type="pic" sz="quarter" idx="38"/>
          </p:nvPr>
        </p:nvSpPr>
        <p:spPr/>
      </p:sp>
      <p:sp>
        <p:nvSpPr>
          <p:cNvPr id="20" name="Picture Placeholder 19">
            <a:extLst>
              <a:ext uri="{FF2B5EF4-FFF2-40B4-BE49-F238E27FC236}">
                <a16:creationId xmlns:a16="http://schemas.microsoft.com/office/drawing/2014/main" id="{84D8A7E2-3F77-4CC0-8DC9-318A1C2AB66B}"/>
              </a:ext>
            </a:extLst>
          </p:cNvPr>
          <p:cNvSpPr>
            <a:spLocks noGrp="1"/>
          </p:cNvSpPr>
          <p:nvPr>
            <p:ph type="pic" sz="quarter" idx="39"/>
          </p:nvPr>
        </p:nvSpPr>
        <p:spPr/>
      </p:sp>
      <p:sp>
        <p:nvSpPr>
          <p:cNvPr id="21" name="Picture Placeholder 20">
            <a:extLst>
              <a:ext uri="{FF2B5EF4-FFF2-40B4-BE49-F238E27FC236}">
                <a16:creationId xmlns:a16="http://schemas.microsoft.com/office/drawing/2014/main" id="{07B486CE-1DED-4868-97A3-E1A695F21C18}"/>
              </a:ext>
            </a:extLst>
          </p:cNvPr>
          <p:cNvSpPr>
            <a:spLocks noGrp="1"/>
          </p:cNvSpPr>
          <p:nvPr>
            <p:ph type="pic" sz="quarter" idx="40"/>
          </p:nvPr>
        </p:nvSpPr>
        <p:spPr/>
      </p:sp>
      <p:sp>
        <p:nvSpPr>
          <p:cNvPr id="22" name="Picture Placeholder 21">
            <a:extLst>
              <a:ext uri="{FF2B5EF4-FFF2-40B4-BE49-F238E27FC236}">
                <a16:creationId xmlns:a16="http://schemas.microsoft.com/office/drawing/2014/main" id="{187ED261-B291-40C5-913A-473C6EA86E03}"/>
              </a:ext>
            </a:extLst>
          </p:cNvPr>
          <p:cNvSpPr>
            <a:spLocks noGrp="1"/>
          </p:cNvSpPr>
          <p:nvPr>
            <p:ph type="pic" sz="quarter" idx="41"/>
          </p:nvPr>
        </p:nvSpPr>
        <p:spPr/>
      </p:sp>
      <p:sp>
        <p:nvSpPr>
          <p:cNvPr id="23" name="Picture Placeholder 22">
            <a:extLst>
              <a:ext uri="{FF2B5EF4-FFF2-40B4-BE49-F238E27FC236}">
                <a16:creationId xmlns:a16="http://schemas.microsoft.com/office/drawing/2014/main" id="{4279FAC3-707B-4DFB-972A-2A770D402599}"/>
              </a:ext>
            </a:extLst>
          </p:cNvPr>
          <p:cNvSpPr>
            <a:spLocks noGrp="1"/>
          </p:cNvSpPr>
          <p:nvPr>
            <p:ph type="pic" sz="quarter" idx="42"/>
          </p:nvPr>
        </p:nvSpPr>
        <p:spPr/>
      </p:sp>
      <p:sp>
        <p:nvSpPr>
          <p:cNvPr id="24" name="Picture Placeholder 23">
            <a:extLst>
              <a:ext uri="{FF2B5EF4-FFF2-40B4-BE49-F238E27FC236}">
                <a16:creationId xmlns:a16="http://schemas.microsoft.com/office/drawing/2014/main" id="{316A0CCD-2345-484D-BA33-3EF9829F2C74}"/>
              </a:ext>
            </a:extLst>
          </p:cNvPr>
          <p:cNvSpPr>
            <a:spLocks noGrp="1"/>
          </p:cNvSpPr>
          <p:nvPr>
            <p:ph type="pic" sz="quarter" idx="43"/>
          </p:nvPr>
        </p:nvSpPr>
        <p:spPr/>
      </p:sp>
      <p:sp>
        <p:nvSpPr>
          <p:cNvPr id="6" name="Title 5">
            <a:extLst>
              <a:ext uri="{FF2B5EF4-FFF2-40B4-BE49-F238E27FC236}">
                <a16:creationId xmlns:a16="http://schemas.microsoft.com/office/drawing/2014/main" id="{20BC96D9-32D7-4D56-8CDA-1D433EA9E742}"/>
              </a:ext>
            </a:extLst>
          </p:cNvPr>
          <p:cNvSpPr>
            <a:spLocks noGrp="1"/>
          </p:cNvSpPr>
          <p:nvPr>
            <p:ph type="title"/>
          </p:nvPr>
        </p:nvSpPr>
        <p:spPr/>
        <p:txBody>
          <a:bodyPr/>
          <a:lstStyle/>
          <a:p>
            <a:r>
              <a:rPr lang="pl-PL" dirty="0"/>
              <a:t>HR Operations</a:t>
            </a:r>
            <a:r>
              <a:rPr lang="en-US" dirty="0"/>
              <a:t> </a:t>
            </a:r>
            <a:r>
              <a:rPr lang="pl-PL" dirty="0">
                <a:solidFill>
                  <a:schemeClr val="tx2"/>
                </a:solidFill>
              </a:rPr>
              <a:t>FO</a:t>
            </a:r>
            <a:r>
              <a:rPr lang="en-US" dirty="0"/>
              <a:t>– Performance at a glance</a:t>
            </a:r>
            <a:endParaRPr lang="pl-PL" dirty="0"/>
          </a:p>
        </p:txBody>
      </p:sp>
      <p:sp>
        <p:nvSpPr>
          <p:cNvPr id="25" name="month_range">
            <a:extLst>
              <a:ext uri="{FF2B5EF4-FFF2-40B4-BE49-F238E27FC236}">
                <a16:creationId xmlns:a16="http://schemas.microsoft.com/office/drawing/2014/main" id="{C399A808-F6AE-4BCA-B871-B1D310A9D822}"/>
              </a:ext>
            </a:extLst>
          </p:cNvPr>
          <p:cNvSpPr txBox="1">
            <a:spLocks noGrp="1"/>
          </p:cNvSpPr>
          <p:nvPr>
            <p:ph type="ftr" sz="quarter" idx="11"/>
          </p:nvPr>
        </p:nvSpPr>
        <p:spPr>
          <a:xfrm>
            <a:off x="266700" y="6556375"/>
            <a:ext cx="8851900" cy="2111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pl-PL" sz="1800" b="0" i="0" u="none" strike="noStrike" kern="1200" cap="none" spc="0" normalizeH="0" baseline="0" noProof="0" dirty="0" err="1">
                <a:ln>
                  <a:noFill/>
                </a:ln>
                <a:solidFill>
                  <a:prstClr val="black"/>
                </a:solidFill>
                <a:effectLst/>
                <a:uLnTx/>
                <a:uFillTx/>
                <a:latin typeface="Arial"/>
                <a:ea typeface="+mn-ea"/>
                <a:cs typeface="+mn-cs"/>
              </a:rPr>
              <a:t>Month</a:t>
            </a:r>
            <a:r>
              <a:rPr kumimoji="0" lang="pl-PL" sz="1800" b="0" i="0" u="none" strike="noStrike" kern="1200" cap="none" spc="0" normalizeH="0" baseline="0" noProof="0" dirty="0">
                <a:ln>
                  <a:noFill/>
                </a:ln>
                <a:solidFill>
                  <a:prstClr val="black"/>
                </a:solidFill>
                <a:effectLst/>
                <a:uLnTx/>
                <a:uFillTx/>
                <a:latin typeface="Arial"/>
                <a:ea typeface="+mn-ea"/>
                <a:cs typeface="+mn-cs"/>
              </a:rPr>
              <a:t> </a:t>
            </a:r>
            <a:r>
              <a:rPr kumimoji="0" lang="pl-PL" sz="1800" b="0" i="0" u="none" strike="noStrike" kern="1200" cap="none" spc="0" normalizeH="0" baseline="0" noProof="0" dirty="0" err="1">
                <a:ln>
                  <a:noFill/>
                </a:ln>
                <a:solidFill>
                  <a:prstClr val="black"/>
                </a:solidFill>
                <a:effectLst/>
                <a:uLnTx/>
                <a:uFillTx/>
                <a:latin typeface="Arial"/>
                <a:ea typeface="+mn-ea"/>
                <a:cs typeface="+mn-cs"/>
              </a:rPr>
              <a:t>Year</a:t>
            </a:r>
            <a:endParaRPr kumimoji="0" lang="en-US" sz="1800" b="0" i="0" u="none" strike="noStrike" kern="1200" cap="none" spc="0" normalizeH="0" baseline="0" noProof="0" dirty="0">
              <a:ln>
                <a:noFill/>
              </a:ln>
              <a:solidFill>
                <a:srgbClr val="D90000"/>
              </a:solidFill>
              <a:effectLst/>
              <a:uLnTx/>
              <a:uFillTx/>
              <a:latin typeface="Arial"/>
              <a:ea typeface="+mn-ea"/>
              <a:cs typeface="+mn-cs"/>
            </a:endParaRPr>
          </a:p>
        </p:txBody>
      </p:sp>
      <p:sp>
        <p:nvSpPr>
          <p:cNvPr id="26" name="CFArea">
            <a:extLst>
              <a:ext uri="{FF2B5EF4-FFF2-40B4-BE49-F238E27FC236}">
                <a16:creationId xmlns:a16="http://schemas.microsoft.com/office/drawing/2014/main" id="{F7A85200-7B64-4147-BF4D-8AC38BE08FEF}"/>
              </a:ext>
            </a:extLst>
          </p:cNvPr>
          <p:cNvSpPr/>
          <p:nvPr/>
        </p:nvSpPr>
        <p:spPr bwMode="gray">
          <a:xfrm>
            <a:off x="263525" y="1125539"/>
            <a:ext cx="3673476" cy="196276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9</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4</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(438)</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Very good / Good</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6% (26) not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satisfied</a:t>
            </a:r>
            <a:endPar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esponse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rate</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(464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answers</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VolumeArea">
            <a:extLst>
              <a:ext uri="{FF2B5EF4-FFF2-40B4-BE49-F238E27FC236}">
                <a16:creationId xmlns:a16="http://schemas.microsoft.com/office/drawing/2014/main" id="{CCC91ED8-2022-450A-8107-F38F3C33240C}"/>
              </a:ext>
            </a:extLst>
          </p:cNvPr>
          <p:cNvSpPr/>
          <p:nvPr/>
        </p:nvSpPr>
        <p:spPr bwMode="gray">
          <a:xfrm>
            <a:off x="4259881" y="1125539"/>
            <a:ext cx="3673476" cy="1955123"/>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38131 created / 39937 closed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CAArea">
            <a:extLst>
              <a:ext uri="{FF2B5EF4-FFF2-40B4-BE49-F238E27FC236}">
                <a16:creationId xmlns:a16="http://schemas.microsoft.com/office/drawing/2014/main" id="{19C3C8A2-7A92-475D-BDB2-0E1A02136285}"/>
              </a:ext>
            </a:extLst>
          </p:cNvPr>
          <p:cNvSpPr/>
          <p:nvPr/>
        </p:nvSpPr>
        <p:spPr bwMode="gray">
          <a:xfrm>
            <a:off x="8254999" y="1125539"/>
            <a:ext cx="3673476" cy="194384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Open workload 2242</a:t>
            </a:r>
            <a:endParaRPr kumimoji="0" lang="en-US" sz="1400" b="0" i="0" u="none" strike="noStrike" kern="1200" cap="none" spc="0" normalizeH="0" baseline="0" noProof="0" dirty="0">
              <a:ln>
                <a:noFill/>
              </a:ln>
              <a:solidFill>
                <a:srgbClr val="D9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49% ageing &lt;15d / 11% 15-30d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 11% 30-60d / 18% 60-180d / 11% &gt;180d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2" name="OTDArea">
            <a:extLst>
              <a:ext uri="{FF2B5EF4-FFF2-40B4-BE49-F238E27FC236}">
                <a16:creationId xmlns:a16="http://schemas.microsoft.com/office/drawing/2014/main" id="{4DF533AA-FCAB-436F-ADC0-714F48D21AE4}"/>
              </a:ext>
            </a:extLst>
          </p:cNvPr>
          <p:cNvSpPr/>
          <p:nvPr/>
        </p:nvSpPr>
        <p:spPr bwMode="gray">
          <a:xfrm>
            <a:off x="270514"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26"/>
                </a:solidFill>
                <a:effectLst/>
                <a:uLnTx/>
                <a:uFillTx/>
                <a:latin typeface="Arial"/>
                <a:ea typeface="+mn-ea"/>
                <a:cs typeface="+mn-cs"/>
              </a:rPr>
              <a:t>91% On Time Delivery</a:t>
            </a:r>
          </a:p>
        </p:txBody>
      </p:sp>
      <p:sp>
        <p:nvSpPr>
          <p:cNvPr id="34" name="QCArea">
            <a:extLst>
              <a:ext uri="{FF2B5EF4-FFF2-40B4-BE49-F238E27FC236}">
                <a16:creationId xmlns:a16="http://schemas.microsoft.com/office/drawing/2014/main" id="{0F61B410-7185-4F9C-9AE5-F40CFFAC3958}"/>
              </a:ext>
            </a:extLst>
          </p:cNvPr>
          <p:cNvSpPr/>
          <p:nvPr/>
        </p:nvSpPr>
        <p:spPr bwMode="gray">
          <a:xfrm>
            <a:off x="4264619"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8% (</a:t>
            </a:r>
            <a:r>
              <a:rPr kumimoji="0" lang="pl-PL" sz="1400" b="0" i="0" u="none" strike="noStrike" kern="1200" cap="none" spc="0" normalizeH="0" baseline="0" noProof="0" dirty="0">
                <a:ln>
                  <a:noFill/>
                </a:ln>
                <a:solidFill>
                  <a:srgbClr val="FF0026"/>
                </a:solidFill>
                <a:effectLst/>
                <a:uLnTx/>
                <a:uFillTx/>
                <a:latin typeface="Arial"/>
                <a:ea typeface="+mn-ea"/>
                <a:cs typeface="+mn-cs"/>
              </a:rPr>
              <a:t>3315</a:t>
            </a:r>
            <a:r>
              <a:rPr kumimoji="0" lang="en-US" sz="1400" b="0" i="0" u="none" strike="noStrike" kern="1200" cap="none" spc="0" normalizeH="0" baseline="0" noProof="0" dirty="0">
                <a:ln>
                  <a:noFill/>
                </a:ln>
                <a:solidFill>
                  <a:srgbClr val="FF0026"/>
                </a:solidFill>
                <a:effectLst/>
                <a:uLnTx/>
                <a:uFillTx/>
                <a:latin typeface="Arial"/>
                <a:ea typeface="+mn-ea"/>
                <a:cs typeface="+mn-cs"/>
              </a:rPr>
              <a:t>) QC done /</a:t>
            </a:r>
            <a:r>
              <a:rPr kumimoji="0" lang="pl-PL" sz="1400" b="0" i="0" u="none" strike="noStrike" kern="1200" cap="none" spc="0" normalizeH="0" baseline="0" noProof="0" dirty="0">
                <a:ln>
                  <a:noFill/>
                </a:ln>
                <a:solidFill>
                  <a:srgbClr val="FF0026"/>
                </a:solidFill>
                <a:effectLst/>
                <a:uLnTx/>
                <a:uFillTx/>
                <a:latin typeface="Arial"/>
                <a:ea typeface="+mn-ea"/>
                <a:cs typeface="+mn-cs"/>
              </a:rPr>
              <a:t> </a:t>
            </a:r>
            <a:r>
              <a:rPr kumimoji="0" lang="en-US" sz="1400" b="0" i="0" u="none" strike="noStrike" kern="1200" cap="none" spc="0" normalizeH="0" baseline="0" noProof="0" dirty="0">
                <a:ln>
                  <a:noFill/>
                </a:ln>
                <a:solidFill>
                  <a:srgbClr val="FF0026"/>
                </a:solidFill>
                <a:effectLst/>
                <a:uLnTx/>
                <a:uFillTx/>
                <a:latin typeface="Arial"/>
                <a:ea typeface="+mn-ea"/>
                <a:cs typeface="+mn-cs"/>
              </a:rPr>
              <a:t>92% (36403) QC 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98% (3247) passed / 2% (68) failed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6" name="ProdArea">
            <a:extLst>
              <a:ext uri="{FF2B5EF4-FFF2-40B4-BE49-F238E27FC236}">
                <a16:creationId xmlns:a16="http://schemas.microsoft.com/office/drawing/2014/main" id="{9DFEA70D-B29F-4E60-A27A-BF07C373DD15}"/>
              </a:ext>
            </a:extLst>
          </p:cNvPr>
          <p:cNvSpPr/>
          <p:nvPr/>
        </p:nvSpPr>
        <p:spPr bwMode="gray">
          <a:xfrm>
            <a:off x="8239779" y="3861048"/>
            <a:ext cx="3688695" cy="193633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err="1">
                <a:ln>
                  <a:noFill/>
                </a:ln>
                <a:solidFill>
                  <a:srgbClr val="FF0026"/>
                </a:solidFill>
                <a:effectLst/>
                <a:uLnTx/>
                <a:uFillTx/>
                <a:latin typeface="Arial"/>
                <a:ea typeface="+mn-ea"/>
                <a:cs typeface="+mn-cs"/>
              </a:rPr>
              <a:t>Attrition</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pic>
        <p:nvPicPr>
          <p:cNvPr id="37" name="Graphic 36">
            <a:extLst>
              <a:ext uri="{FF2B5EF4-FFF2-40B4-BE49-F238E27FC236}">
                <a16:creationId xmlns:a16="http://schemas.microsoft.com/office/drawing/2014/main" id="{3F584D55-590B-400B-9DD8-75242BB0AE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1202" y="4279549"/>
            <a:ext cx="593075" cy="774833"/>
          </a:xfrm>
          <a:prstGeom prst="rect">
            <a:avLst/>
          </a:prstGeom>
        </p:spPr>
      </p:pic>
      <p:pic>
        <p:nvPicPr>
          <p:cNvPr id="39" name="Picture 26">
            <a:extLst>
              <a:ext uri="{FF2B5EF4-FFF2-40B4-BE49-F238E27FC236}">
                <a16:creationId xmlns:a16="http://schemas.microsoft.com/office/drawing/2014/main" id="{975ECC9E-1593-4D69-9753-4B49E21458A3}"/>
              </a:ext>
            </a:extLst>
          </p:cNvPr>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t="8215" b="8215"/>
          <a:stretch>
            <a:fillRect/>
          </a:stretch>
        </p:blipFill>
        <p:spPr>
          <a:xfrm>
            <a:off x="1756962" y="1704454"/>
            <a:ext cx="686602" cy="573790"/>
          </a:xfrm>
          <a:prstGeom prst="rect">
            <a:avLst/>
          </a:prstGeom>
        </p:spPr>
      </p:pic>
      <p:pic>
        <p:nvPicPr>
          <p:cNvPr id="40" name="Picture 28">
            <a:extLst>
              <a:ext uri="{FF2B5EF4-FFF2-40B4-BE49-F238E27FC236}">
                <a16:creationId xmlns:a16="http://schemas.microsoft.com/office/drawing/2014/main" id="{99CA6DAF-729D-48D8-80F9-CB0EF3E62848}"/>
              </a:ext>
            </a:extLst>
          </p:cNvPr>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a:stretch>
            <a:fillRect/>
          </a:stretch>
        </p:blipFill>
        <p:spPr>
          <a:xfrm>
            <a:off x="5792419" y="1696812"/>
            <a:ext cx="608400" cy="608400"/>
          </a:xfrm>
          <a:prstGeom prst="rect">
            <a:avLst/>
          </a:prstGeom>
        </p:spPr>
      </p:pic>
      <p:pic>
        <p:nvPicPr>
          <p:cNvPr id="41" name="Picture 30">
            <a:extLst>
              <a:ext uri="{FF2B5EF4-FFF2-40B4-BE49-F238E27FC236}">
                <a16:creationId xmlns:a16="http://schemas.microsoft.com/office/drawing/2014/main" id="{06A324DC-D6F3-4726-9CE3-58515A6615C0}"/>
              </a:ext>
            </a:extLst>
          </p:cNvPr>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rcRect l="5954" r="5954"/>
          <a:stretch>
            <a:fillRect/>
          </a:stretch>
        </p:blipFill>
        <p:spPr>
          <a:xfrm>
            <a:off x="9822808" y="1685529"/>
            <a:ext cx="537861" cy="610572"/>
          </a:xfrm>
          <a:prstGeom prst="rect">
            <a:avLst/>
          </a:prstGeom>
        </p:spPr>
      </p:pic>
      <p:pic>
        <p:nvPicPr>
          <p:cNvPr id="42" name="Picture 32">
            <a:extLst>
              <a:ext uri="{FF2B5EF4-FFF2-40B4-BE49-F238E27FC236}">
                <a16:creationId xmlns:a16="http://schemas.microsoft.com/office/drawing/2014/main" id="{D3A3302E-BB19-4E0C-A347-5643B874D1CF}"/>
              </a:ext>
            </a:extLst>
          </p:cNvPr>
          <p:cNvPicPr>
            <a:picLocks noChangeAspect="1"/>
          </p:cNvPicPr>
          <p:nvPr>
            <p:custDataLst>
              <p:tags r:id="rId4"/>
            </p:custDataLst>
          </p:nvPr>
        </p:nvPicPr>
        <p:blipFill>
          <a:blip r:embed="rId16">
            <a:extLst>
              <a:ext uri="{96DAC541-7B7A-43D3-8B79-37D633B846F1}">
                <asvg:svgBlip xmlns:asvg="http://schemas.microsoft.com/office/drawing/2016/SVG/main" r:embed="rId17"/>
              </a:ext>
            </a:extLst>
          </a:blip>
          <a:srcRect l="6509" r="6509"/>
          <a:stretch>
            <a:fillRect/>
          </a:stretch>
        </p:blipFill>
        <p:spPr>
          <a:xfrm>
            <a:off x="1821035" y="4351159"/>
            <a:ext cx="549391" cy="631612"/>
          </a:xfrm>
          <a:prstGeom prst="rect">
            <a:avLst/>
          </a:prstGeom>
        </p:spPr>
      </p:pic>
      <p:pic>
        <p:nvPicPr>
          <p:cNvPr id="43" name="Picture 34">
            <a:extLst>
              <a:ext uri="{FF2B5EF4-FFF2-40B4-BE49-F238E27FC236}">
                <a16:creationId xmlns:a16="http://schemas.microsoft.com/office/drawing/2014/main" id="{11B88073-B06F-4E08-99BF-C6A48ABBF70C}"/>
              </a:ext>
            </a:extLst>
          </p:cNvPr>
          <p:cNvPicPr>
            <a:picLocks noChangeAspect="1"/>
          </p:cNvPicPr>
          <p:nvPr>
            <p:custDataLst>
              <p:tags r:id="rId5"/>
            </p:custDataLst>
          </p:nvPr>
        </p:nvPicPr>
        <p:blipFill>
          <a:blip r:embed="rId18">
            <a:extLst>
              <a:ext uri="{96DAC541-7B7A-43D3-8B79-37D633B846F1}">
                <asvg:svgBlip xmlns:asvg="http://schemas.microsoft.com/office/drawing/2016/SVG/main" r:embed="rId19"/>
              </a:ext>
            </a:extLst>
          </a:blip>
          <a:srcRect l="6698" r="6698"/>
          <a:stretch>
            <a:fillRect/>
          </a:stretch>
        </p:blipFill>
        <p:spPr>
          <a:xfrm>
            <a:off x="5827857" y="4459755"/>
            <a:ext cx="547003" cy="631612"/>
          </a:xfrm>
          <a:prstGeom prst="rect">
            <a:avLst/>
          </a:prstGeom>
        </p:spPr>
      </p:pic>
      <p:pic>
        <p:nvPicPr>
          <p:cNvPr id="44" name="Graphic 43">
            <a:extLst>
              <a:ext uri="{FF2B5EF4-FFF2-40B4-BE49-F238E27FC236}">
                <a16:creationId xmlns:a16="http://schemas.microsoft.com/office/drawing/2014/main" id="{9E61B5F3-92BF-49E9-8475-9F2EE07522C5}"/>
              </a:ext>
            </a:extLst>
          </p:cNvPr>
          <p:cNvPicPr>
            <a:picLocks/>
          </p:cNvPicPr>
          <p:nvPr>
            <p:custDataLst>
              <p:tags r:id="rId6"/>
            </p:custDataLst>
          </p:nvPr>
        </p:nvPicPr>
        <p:blipFill>
          <a:blip r:embed="rId20">
            <a:extLst>
              <a:ext uri="{96DAC541-7B7A-43D3-8B79-37D633B846F1}">
                <asvg:svgBlip xmlns:asvg="http://schemas.microsoft.com/office/drawing/2016/SVG/main" r:embed="rId21"/>
              </a:ext>
            </a:extLst>
          </a:blip>
          <a:srcRect l="4876" r="4876"/>
          <a:stretch>
            <a:fillRect/>
          </a:stretch>
        </p:blipFill>
        <p:spPr>
          <a:xfrm>
            <a:off x="9798669" y="4533942"/>
            <a:ext cx="536633" cy="594627"/>
          </a:xfrm>
          <a:prstGeom prst="rect">
            <a:avLst/>
          </a:prstGeom>
        </p:spPr>
      </p:pic>
      <p:sp>
        <p:nvSpPr>
          <p:cNvPr id="45" name="QCAreaTOP">
            <a:extLst>
              <a:ext uri="{FF2B5EF4-FFF2-40B4-BE49-F238E27FC236}">
                <a16:creationId xmlns:a16="http://schemas.microsoft.com/office/drawing/2014/main" id="{2D29D6CD-A93F-4717-95C3-A310D3FD1EE6}"/>
              </a:ext>
            </a:extLst>
          </p:cNvPr>
          <p:cNvSpPr txBox="1"/>
          <p:nvPr/>
        </p:nvSpPr>
        <p:spPr>
          <a:xfrm>
            <a:off x="4449452" y="3932186"/>
            <a:ext cx="3374795" cy="527569"/>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Out of </a:t>
            </a:r>
            <a:r>
              <a:rPr kumimoji="0" lang="pl-PL" sz="1400" b="0" i="0" u="none" strike="noStrike" kern="1200" cap="none" spc="0" normalizeH="0" baseline="0" noProof="0" dirty="0" err="1">
                <a:ln>
                  <a:noFill/>
                </a:ln>
                <a:solidFill>
                  <a:prstClr val="black"/>
                </a:solidFill>
                <a:effectLst/>
                <a:uLnTx/>
                <a:uFillTx/>
                <a:latin typeface="Arial"/>
                <a:ea typeface="+mn-ea"/>
                <a:cs typeface="+mn-cs"/>
              </a:rPr>
              <a:t>all</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survey</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responses</a:t>
            </a:r>
            <a:r>
              <a:rPr kumimoji="0" lang="pl-PL" sz="1400" b="0" i="0" u="none" strike="noStrike" kern="1200" cap="none" spc="0" normalizeH="0" baseline="0" noProof="0" dirty="0">
                <a:ln>
                  <a:noFill/>
                </a:ln>
                <a:solidFill>
                  <a:prstClr val="black"/>
                </a:solidFill>
                <a:effectLst/>
                <a:uLnTx/>
                <a:uFillTx/>
                <a:latin typeface="Arial"/>
                <a:ea typeface="+mn-ea"/>
                <a:cs typeface="+mn-cs"/>
              </a:rPr>
              <a:t> (464)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3% (13) was </a:t>
            </a:r>
            <a:r>
              <a:rPr kumimoji="0" lang="en-GB" sz="1400" b="0" i="0" u="none" strike="noStrike" kern="1200" cap="none" spc="0" normalizeH="0" baseline="0" noProof="0" dirty="0">
                <a:ln>
                  <a:noFill/>
                </a:ln>
                <a:solidFill>
                  <a:prstClr val="black"/>
                </a:solidFill>
                <a:effectLst/>
                <a:uLnTx/>
                <a:uFillTx/>
                <a:latin typeface="Arial"/>
                <a:ea typeface="+mn-ea"/>
                <a:cs typeface="+mn-cs"/>
              </a:rPr>
              <a:t>unsatisfied</a:t>
            </a:r>
            <a:r>
              <a:rPr kumimoji="0" lang="pl-PL" sz="1400" b="0" i="0" u="none" strike="noStrike" kern="1200" cap="none" spc="0" normalizeH="0" baseline="0" noProof="0" dirty="0">
                <a:ln>
                  <a:noFill/>
                </a:ln>
                <a:solidFill>
                  <a:prstClr val="black"/>
                </a:solidFill>
                <a:effectLst/>
                <a:uLnTx/>
                <a:uFillTx/>
                <a:latin typeface="Arial"/>
                <a:ea typeface="+mn-ea"/>
                <a:cs typeface="+mn-cs"/>
              </a:rPr>
              <a:t> with </a:t>
            </a:r>
            <a:r>
              <a:rPr kumimoji="0" lang="en-GB" sz="1400" b="0" i="0" u="none" strike="noStrike" kern="1200" cap="none" spc="0" normalizeH="0" baseline="0" noProof="0" dirty="0">
                <a:ln>
                  <a:noFill/>
                </a:ln>
                <a:solidFill>
                  <a:prstClr val="black"/>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err="1">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09231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38E3FD-7134-4C77-AAE3-DE0E89E888C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332B65C8-7E6E-445E-A512-1CC73F3369D1}"/>
              </a:ext>
            </a:extLst>
          </p:cNvPr>
          <p:cNvSpPr>
            <a:spLocks noGrp="1"/>
          </p:cNvSpPr>
          <p:nvPr>
            <p:ph type="sldNum" sz="quarter" idx="12"/>
          </p:nvPr>
        </p:nvSpPr>
        <p:spPr/>
        <p:txBody>
          <a:bodyPr/>
          <a:lstStyle/>
          <a:p>
            <a:fld id="{C24EC536-6FE3-4540-8D85-74C58F0BF697}" type="slidenum">
              <a:rPr lang="en-US" smtClean="0"/>
              <a:t>7</a:t>
            </a:fld>
            <a:endParaRPr lang="en-US" dirty="0"/>
          </a:p>
        </p:txBody>
      </p:sp>
      <p:sp>
        <p:nvSpPr>
          <p:cNvPr id="41" name="Text Placeholder 40">
            <a:extLst>
              <a:ext uri="{FF2B5EF4-FFF2-40B4-BE49-F238E27FC236}">
                <a16:creationId xmlns:a16="http://schemas.microsoft.com/office/drawing/2014/main" id="{0D323EF4-3DA5-4B07-8D16-C1462DA4ED40}"/>
              </a:ext>
            </a:extLst>
          </p:cNvPr>
          <p:cNvSpPr>
            <a:spLocks noGrp="1"/>
          </p:cNvSpPr>
          <p:nvPr>
            <p:ph type="body" sz="quarter" idx="26"/>
          </p:nvPr>
        </p:nvSpPr>
        <p:spPr/>
        <p:txBody>
          <a:bodyPr/>
          <a:lstStyle/>
          <a:p>
            <a:r>
              <a:rPr lang="en-US" dirty="0"/>
              <a:t>Bangalore</a:t>
            </a:r>
            <a:endParaRPr lang="pl-PL" dirty="0"/>
          </a:p>
        </p:txBody>
      </p:sp>
      <p:sp>
        <p:nvSpPr>
          <p:cNvPr id="46" name="Text Placeholder 45">
            <a:extLst>
              <a:ext uri="{FF2B5EF4-FFF2-40B4-BE49-F238E27FC236}">
                <a16:creationId xmlns:a16="http://schemas.microsoft.com/office/drawing/2014/main" id="{724DDD6B-D240-4784-8314-92CAECB861E4}"/>
              </a:ext>
            </a:extLst>
          </p:cNvPr>
          <p:cNvSpPr>
            <a:spLocks noGrp="1"/>
          </p:cNvSpPr>
          <p:nvPr>
            <p:ph type="body" sz="quarter" idx="39"/>
          </p:nvPr>
        </p:nvSpPr>
        <p:spPr/>
        <p:txBody>
          <a:bodyPr/>
          <a:lstStyle/>
          <a:p>
            <a:r>
              <a:rPr lang="en-US" dirty="0"/>
              <a:t>Krakow</a:t>
            </a:r>
            <a:endParaRPr lang="pl-PL" dirty="0"/>
          </a:p>
        </p:txBody>
      </p:sp>
      <p:sp>
        <p:nvSpPr>
          <p:cNvPr id="47" name="Text Placeholder 46">
            <a:extLst>
              <a:ext uri="{FF2B5EF4-FFF2-40B4-BE49-F238E27FC236}">
                <a16:creationId xmlns:a16="http://schemas.microsoft.com/office/drawing/2014/main" id="{AD2D780C-3965-4F22-973B-8894DA4BAB13}"/>
              </a:ext>
            </a:extLst>
          </p:cNvPr>
          <p:cNvSpPr>
            <a:spLocks noGrp="1"/>
          </p:cNvSpPr>
          <p:nvPr>
            <p:ph type="body" sz="quarter" idx="40"/>
          </p:nvPr>
        </p:nvSpPr>
        <p:spPr/>
        <p:txBody>
          <a:bodyPr/>
          <a:lstStyle/>
          <a:p>
            <a:r>
              <a:rPr lang="en-US" dirty="0"/>
              <a:t>Tallinn</a:t>
            </a:r>
            <a:endParaRPr lang="pl-PL" dirty="0"/>
          </a:p>
        </p:txBody>
      </p:sp>
      <p:sp>
        <p:nvSpPr>
          <p:cNvPr id="48" name="Text Placeholder 47">
            <a:extLst>
              <a:ext uri="{FF2B5EF4-FFF2-40B4-BE49-F238E27FC236}">
                <a16:creationId xmlns:a16="http://schemas.microsoft.com/office/drawing/2014/main" id="{09ACDD69-307E-4D27-9B83-3D0C47E47508}"/>
              </a:ext>
            </a:extLst>
          </p:cNvPr>
          <p:cNvSpPr>
            <a:spLocks noGrp="1"/>
          </p:cNvSpPr>
          <p:nvPr>
            <p:ph type="body" sz="quarter" idx="41"/>
          </p:nvPr>
        </p:nvSpPr>
        <p:spPr/>
        <p:txBody>
          <a:bodyPr/>
          <a:lstStyle/>
          <a:p>
            <a:r>
              <a:rPr lang="en-US" dirty="0"/>
              <a:t>Sa</a:t>
            </a:r>
            <a:r>
              <a:rPr lang="pl-PL" dirty="0"/>
              <a:t>o Paolo</a:t>
            </a:r>
            <a:endParaRPr lang="en-US" dirty="0"/>
          </a:p>
          <a:p>
            <a:endParaRPr lang="pl-PL" dirty="0"/>
          </a:p>
        </p:txBody>
      </p:sp>
      <p:sp>
        <p:nvSpPr>
          <p:cNvPr id="42" name="Picture Placeholder 41">
            <a:extLst>
              <a:ext uri="{FF2B5EF4-FFF2-40B4-BE49-F238E27FC236}">
                <a16:creationId xmlns:a16="http://schemas.microsoft.com/office/drawing/2014/main" id="{C9A7E0D7-8BCE-41FA-ADCC-1C2085DB2476}"/>
              </a:ext>
            </a:extLst>
          </p:cNvPr>
          <p:cNvSpPr>
            <a:spLocks noGrp="1"/>
          </p:cNvSpPr>
          <p:nvPr>
            <p:ph type="pic" sz="quarter" idx="35"/>
          </p:nvPr>
        </p:nvSpPr>
        <p:spPr/>
      </p:sp>
      <p:sp>
        <p:nvSpPr>
          <p:cNvPr id="43" name="Picture Placeholder 42">
            <a:extLst>
              <a:ext uri="{FF2B5EF4-FFF2-40B4-BE49-F238E27FC236}">
                <a16:creationId xmlns:a16="http://schemas.microsoft.com/office/drawing/2014/main" id="{775664F1-41B1-48F2-9EF1-A29862ADF4F3}"/>
              </a:ext>
            </a:extLst>
          </p:cNvPr>
          <p:cNvSpPr>
            <a:spLocks noGrp="1"/>
          </p:cNvSpPr>
          <p:nvPr>
            <p:ph type="pic" sz="quarter" idx="36"/>
          </p:nvPr>
        </p:nvSpPr>
        <p:spPr/>
      </p:sp>
      <p:sp>
        <p:nvSpPr>
          <p:cNvPr id="44" name="Picture Placeholder 43">
            <a:extLst>
              <a:ext uri="{FF2B5EF4-FFF2-40B4-BE49-F238E27FC236}">
                <a16:creationId xmlns:a16="http://schemas.microsoft.com/office/drawing/2014/main" id="{F1F27BE8-6E8D-46A1-AA4E-05A04AD3A371}"/>
              </a:ext>
            </a:extLst>
          </p:cNvPr>
          <p:cNvSpPr>
            <a:spLocks noGrp="1"/>
          </p:cNvSpPr>
          <p:nvPr>
            <p:ph type="pic" sz="quarter" idx="37"/>
          </p:nvPr>
        </p:nvSpPr>
        <p:spPr/>
      </p:sp>
      <p:sp>
        <p:nvSpPr>
          <p:cNvPr id="56" name="Picture Placeholder 55">
            <a:extLst>
              <a:ext uri="{FF2B5EF4-FFF2-40B4-BE49-F238E27FC236}">
                <a16:creationId xmlns:a16="http://schemas.microsoft.com/office/drawing/2014/main" id="{343681D8-E39F-4BA1-8124-E993A3E22CCD}"/>
              </a:ext>
            </a:extLst>
          </p:cNvPr>
          <p:cNvSpPr>
            <a:spLocks noGrp="1"/>
          </p:cNvSpPr>
          <p:nvPr>
            <p:ph type="pic" sz="quarter" idx="52"/>
          </p:nvPr>
        </p:nvSpPr>
        <p:spPr/>
      </p:sp>
      <p:sp>
        <p:nvSpPr>
          <p:cNvPr id="40" name="Title 39">
            <a:extLst>
              <a:ext uri="{FF2B5EF4-FFF2-40B4-BE49-F238E27FC236}">
                <a16:creationId xmlns:a16="http://schemas.microsoft.com/office/drawing/2014/main" id="{02B14E0F-797B-45AE-AD3B-18C43FEC150A}"/>
              </a:ext>
            </a:extLst>
          </p:cNvPr>
          <p:cNvSpPr>
            <a:spLocks noGrp="1"/>
          </p:cNvSpPr>
          <p:nvPr>
            <p:ph type="title"/>
          </p:nvPr>
        </p:nvSpPr>
        <p:spPr/>
        <p:txBody>
          <a:bodyPr/>
          <a:lstStyle/>
          <a:p>
            <a:r>
              <a:rPr lang="pl-PL" dirty="0"/>
              <a:t>HR Operations </a:t>
            </a:r>
            <a:r>
              <a:rPr lang="pl-PL" dirty="0">
                <a:solidFill>
                  <a:schemeClr val="tx2"/>
                </a:solidFill>
              </a:rPr>
              <a:t>HR </a:t>
            </a:r>
            <a:r>
              <a:rPr lang="pl-PL" dirty="0" err="1">
                <a:solidFill>
                  <a:schemeClr val="tx2"/>
                </a:solidFill>
              </a:rPr>
              <a:t>Centers</a:t>
            </a:r>
            <a:r>
              <a:rPr lang="en-US" dirty="0">
                <a:solidFill>
                  <a:schemeClr val="tx2"/>
                </a:solidFill>
              </a:rPr>
              <a:t> &amp; Front Offices</a:t>
            </a:r>
            <a:endParaRPr lang="pl-PL" dirty="0"/>
          </a:p>
        </p:txBody>
      </p:sp>
      <p:sp>
        <p:nvSpPr>
          <p:cNvPr id="61" name="CFArea">
            <a:extLst>
              <a:ext uri="{FF2B5EF4-FFF2-40B4-BE49-F238E27FC236}">
                <a16:creationId xmlns:a16="http://schemas.microsoft.com/office/drawing/2014/main" id="{8D028587-A755-4D6A-AB8F-4109E1119C8A}"/>
              </a:ext>
            </a:extLst>
          </p:cNvPr>
          <p:cNvSpPr>
            <a:spLocks noGrp="1"/>
          </p:cNvSpPr>
          <p:nvPr>
            <p:ph sz="quarter" idx="45"/>
          </p:nvPr>
        </p:nvSpPr>
        <p:spPr bwMode="gray">
          <a:xfrm>
            <a:off x="3921125" y="1376363"/>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62" name="VolumeArea">
            <a:extLst>
              <a:ext uri="{FF2B5EF4-FFF2-40B4-BE49-F238E27FC236}">
                <a16:creationId xmlns:a16="http://schemas.microsoft.com/office/drawing/2014/main" id="{D4002984-57E2-43B9-8EDB-F6110705A485}"/>
              </a:ext>
            </a:extLst>
          </p:cNvPr>
          <p:cNvSpPr>
            <a:spLocks noGrp="1"/>
          </p:cNvSpPr>
          <p:nvPr>
            <p:ph sz="quarter" idx="38"/>
          </p:nvPr>
        </p:nvSpPr>
        <p:spPr bwMode="gray">
          <a:xfrm>
            <a:off x="3921125" y="27051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3" name="OTDArea">
            <a:extLst>
              <a:ext uri="{FF2B5EF4-FFF2-40B4-BE49-F238E27FC236}">
                <a16:creationId xmlns:a16="http://schemas.microsoft.com/office/drawing/2014/main" id="{FA84AD99-722E-47BA-A502-591A4F461646}"/>
              </a:ext>
            </a:extLst>
          </p:cNvPr>
          <p:cNvSpPr>
            <a:spLocks noGrp="1"/>
          </p:cNvSpPr>
          <p:nvPr>
            <p:ph sz="quarter" idx="46"/>
          </p:nvPr>
        </p:nvSpPr>
        <p:spPr bwMode="gray">
          <a:xfrm>
            <a:off x="3921125" y="40259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5" name="OTDArea">
            <a:extLst>
              <a:ext uri="{FF2B5EF4-FFF2-40B4-BE49-F238E27FC236}">
                <a16:creationId xmlns:a16="http://schemas.microsoft.com/office/drawing/2014/main" id="{2BB6C00C-D478-4249-B04A-DBD7B21F15D3}"/>
              </a:ext>
            </a:extLst>
          </p:cNvPr>
          <p:cNvSpPr>
            <a:spLocks noGrp="1"/>
          </p:cNvSpPr>
          <p:nvPr>
            <p:ph sz="quarter" idx="47"/>
          </p:nvPr>
        </p:nvSpPr>
        <p:spPr bwMode="gray">
          <a:xfrm>
            <a:off x="3921125" y="53467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Tree>
    <p:extLst>
      <p:ext uri="{BB962C8B-B14F-4D97-AF65-F5344CB8AC3E}">
        <p14:creationId xmlns:p14="http://schemas.microsoft.com/office/powerpoint/2010/main" val="65492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38E3FD-7134-4C77-AAE3-DE0E89E888C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332B65C8-7E6E-445E-A512-1CC73F3369D1}"/>
              </a:ext>
            </a:extLst>
          </p:cNvPr>
          <p:cNvSpPr>
            <a:spLocks noGrp="1"/>
          </p:cNvSpPr>
          <p:nvPr>
            <p:ph type="sldNum" sz="quarter" idx="12"/>
          </p:nvPr>
        </p:nvSpPr>
        <p:spPr/>
        <p:txBody>
          <a:bodyPr/>
          <a:lstStyle/>
          <a:p>
            <a:fld id="{C24EC536-6FE3-4540-8D85-74C58F0BF697}" type="slidenum">
              <a:rPr lang="en-US" smtClean="0"/>
              <a:t>8</a:t>
            </a:fld>
            <a:endParaRPr lang="en-US" dirty="0"/>
          </a:p>
        </p:txBody>
      </p:sp>
      <p:sp>
        <p:nvSpPr>
          <p:cNvPr id="41" name="Text Placeholder 40">
            <a:extLst>
              <a:ext uri="{FF2B5EF4-FFF2-40B4-BE49-F238E27FC236}">
                <a16:creationId xmlns:a16="http://schemas.microsoft.com/office/drawing/2014/main" id="{0D323EF4-3DA5-4B07-8D16-C1462DA4ED40}"/>
              </a:ext>
            </a:extLst>
          </p:cNvPr>
          <p:cNvSpPr>
            <a:spLocks noGrp="1"/>
          </p:cNvSpPr>
          <p:nvPr>
            <p:ph type="body" sz="quarter" idx="26"/>
          </p:nvPr>
        </p:nvSpPr>
        <p:spPr/>
        <p:txBody>
          <a:bodyPr/>
          <a:lstStyle/>
          <a:p>
            <a:r>
              <a:rPr lang="pl-PL" dirty="0"/>
              <a:t>CSE							</a:t>
            </a:r>
          </a:p>
        </p:txBody>
      </p:sp>
      <p:sp>
        <p:nvSpPr>
          <p:cNvPr id="46" name="Text Placeholder 45">
            <a:extLst>
              <a:ext uri="{FF2B5EF4-FFF2-40B4-BE49-F238E27FC236}">
                <a16:creationId xmlns:a16="http://schemas.microsoft.com/office/drawing/2014/main" id="{724DDD6B-D240-4784-8314-92CAECB861E4}"/>
              </a:ext>
            </a:extLst>
          </p:cNvPr>
          <p:cNvSpPr>
            <a:spLocks noGrp="1"/>
          </p:cNvSpPr>
          <p:nvPr>
            <p:ph type="body" sz="quarter" idx="39"/>
          </p:nvPr>
        </p:nvSpPr>
        <p:spPr/>
        <p:txBody>
          <a:bodyPr/>
          <a:lstStyle/>
          <a:p>
            <a:r>
              <a:rPr lang="pl-PL" dirty="0"/>
              <a:t>NEU</a:t>
            </a:r>
          </a:p>
        </p:txBody>
      </p:sp>
      <p:sp>
        <p:nvSpPr>
          <p:cNvPr id="47" name="Text Placeholder 46">
            <a:extLst>
              <a:ext uri="{FF2B5EF4-FFF2-40B4-BE49-F238E27FC236}">
                <a16:creationId xmlns:a16="http://schemas.microsoft.com/office/drawing/2014/main" id="{AD2D780C-3965-4F22-973B-8894DA4BAB13}"/>
              </a:ext>
            </a:extLst>
          </p:cNvPr>
          <p:cNvSpPr>
            <a:spLocks noGrp="1"/>
          </p:cNvSpPr>
          <p:nvPr>
            <p:ph type="body" sz="quarter" idx="40"/>
          </p:nvPr>
        </p:nvSpPr>
        <p:spPr/>
        <p:txBody>
          <a:bodyPr/>
          <a:lstStyle/>
          <a:p>
            <a:r>
              <a:rPr lang="pl-PL" dirty="0"/>
              <a:t>NAM</a:t>
            </a:r>
          </a:p>
        </p:txBody>
      </p:sp>
      <p:sp>
        <p:nvSpPr>
          <p:cNvPr id="48" name="Text Placeholder 47">
            <a:extLst>
              <a:ext uri="{FF2B5EF4-FFF2-40B4-BE49-F238E27FC236}">
                <a16:creationId xmlns:a16="http://schemas.microsoft.com/office/drawing/2014/main" id="{09ACDD69-307E-4D27-9B83-3D0C47E47508}"/>
              </a:ext>
            </a:extLst>
          </p:cNvPr>
          <p:cNvSpPr>
            <a:spLocks noGrp="1"/>
          </p:cNvSpPr>
          <p:nvPr>
            <p:ph type="body" sz="quarter" idx="41"/>
          </p:nvPr>
        </p:nvSpPr>
        <p:spPr/>
        <p:txBody>
          <a:bodyPr/>
          <a:lstStyle/>
          <a:p>
            <a:r>
              <a:rPr lang="pl-PL" dirty="0"/>
              <a:t>SAM</a:t>
            </a:r>
            <a:endParaRPr lang="en-US" dirty="0"/>
          </a:p>
          <a:p>
            <a:endParaRPr lang="pl-PL" dirty="0"/>
          </a:p>
        </p:txBody>
      </p:sp>
      <p:sp>
        <p:nvSpPr>
          <p:cNvPr id="42" name="Picture Placeholder 41">
            <a:extLst>
              <a:ext uri="{FF2B5EF4-FFF2-40B4-BE49-F238E27FC236}">
                <a16:creationId xmlns:a16="http://schemas.microsoft.com/office/drawing/2014/main" id="{C9A7E0D7-8BCE-41FA-ADCC-1C2085DB2476}"/>
              </a:ext>
            </a:extLst>
          </p:cNvPr>
          <p:cNvSpPr>
            <a:spLocks noGrp="1"/>
          </p:cNvSpPr>
          <p:nvPr>
            <p:ph type="pic" sz="quarter" idx="35"/>
          </p:nvPr>
        </p:nvSpPr>
        <p:spPr/>
      </p:sp>
      <p:sp>
        <p:nvSpPr>
          <p:cNvPr id="43" name="Picture Placeholder 42">
            <a:extLst>
              <a:ext uri="{FF2B5EF4-FFF2-40B4-BE49-F238E27FC236}">
                <a16:creationId xmlns:a16="http://schemas.microsoft.com/office/drawing/2014/main" id="{775664F1-41B1-48F2-9EF1-A29862ADF4F3}"/>
              </a:ext>
            </a:extLst>
          </p:cNvPr>
          <p:cNvSpPr>
            <a:spLocks noGrp="1"/>
          </p:cNvSpPr>
          <p:nvPr>
            <p:ph type="pic" sz="quarter" idx="36"/>
          </p:nvPr>
        </p:nvSpPr>
        <p:spPr/>
      </p:sp>
      <p:sp>
        <p:nvSpPr>
          <p:cNvPr id="44" name="Picture Placeholder 43">
            <a:extLst>
              <a:ext uri="{FF2B5EF4-FFF2-40B4-BE49-F238E27FC236}">
                <a16:creationId xmlns:a16="http://schemas.microsoft.com/office/drawing/2014/main" id="{F1F27BE8-6E8D-46A1-AA4E-05A04AD3A371}"/>
              </a:ext>
            </a:extLst>
          </p:cNvPr>
          <p:cNvSpPr>
            <a:spLocks noGrp="1"/>
          </p:cNvSpPr>
          <p:nvPr>
            <p:ph type="pic" sz="quarter" idx="37"/>
          </p:nvPr>
        </p:nvSpPr>
        <p:spPr/>
      </p:sp>
      <p:sp>
        <p:nvSpPr>
          <p:cNvPr id="56" name="Picture Placeholder 55">
            <a:extLst>
              <a:ext uri="{FF2B5EF4-FFF2-40B4-BE49-F238E27FC236}">
                <a16:creationId xmlns:a16="http://schemas.microsoft.com/office/drawing/2014/main" id="{343681D8-E39F-4BA1-8124-E993A3E22CCD}"/>
              </a:ext>
            </a:extLst>
          </p:cNvPr>
          <p:cNvSpPr>
            <a:spLocks noGrp="1"/>
          </p:cNvSpPr>
          <p:nvPr>
            <p:ph type="pic" sz="quarter" idx="52"/>
          </p:nvPr>
        </p:nvSpPr>
        <p:spPr/>
      </p:sp>
      <p:sp>
        <p:nvSpPr>
          <p:cNvPr id="40" name="Title 39">
            <a:extLst>
              <a:ext uri="{FF2B5EF4-FFF2-40B4-BE49-F238E27FC236}">
                <a16:creationId xmlns:a16="http://schemas.microsoft.com/office/drawing/2014/main" id="{02B14E0F-797B-45AE-AD3B-18C43FEC150A}"/>
              </a:ext>
            </a:extLst>
          </p:cNvPr>
          <p:cNvSpPr>
            <a:spLocks noGrp="1"/>
          </p:cNvSpPr>
          <p:nvPr>
            <p:ph type="title"/>
          </p:nvPr>
        </p:nvSpPr>
        <p:spPr/>
        <p:txBody>
          <a:bodyPr/>
          <a:lstStyle/>
          <a:p>
            <a:r>
              <a:rPr lang="pl-PL" dirty="0"/>
              <a:t>HR Operations </a:t>
            </a:r>
            <a:r>
              <a:rPr lang="pl-PL" dirty="0">
                <a:solidFill>
                  <a:schemeClr val="tx2"/>
                </a:solidFill>
              </a:rPr>
              <a:t>H</a:t>
            </a:r>
            <a:r>
              <a:rPr lang="fi-FI" dirty="0">
                <a:solidFill>
                  <a:schemeClr val="tx2"/>
                </a:solidFill>
              </a:rPr>
              <a:t>ubs</a:t>
            </a:r>
            <a:endParaRPr lang="pl-PL" dirty="0"/>
          </a:p>
        </p:txBody>
      </p:sp>
      <p:sp>
        <p:nvSpPr>
          <p:cNvPr id="61" name="CFArea">
            <a:extLst>
              <a:ext uri="{FF2B5EF4-FFF2-40B4-BE49-F238E27FC236}">
                <a16:creationId xmlns:a16="http://schemas.microsoft.com/office/drawing/2014/main" id="{8D028587-A755-4D6A-AB8F-4109E1119C8A}"/>
              </a:ext>
            </a:extLst>
          </p:cNvPr>
          <p:cNvSpPr>
            <a:spLocks noGrp="1"/>
          </p:cNvSpPr>
          <p:nvPr>
            <p:ph sz="quarter" idx="45"/>
          </p:nvPr>
        </p:nvSpPr>
        <p:spPr bwMode="gray">
          <a:xfrm>
            <a:off x="3921125" y="1376363"/>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62" name="VolumeArea">
            <a:extLst>
              <a:ext uri="{FF2B5EF4-FFF2-40B4-BE49-F238E27FC236}">
                <a16:creationId xmlns:a16="http://schemas.microsoft.com/office/drawing/2014/main" id="{D4002984-57E2-43B9-8EDB-F6110705A485}"/>
              </a:ext>
            </a:extLst>
          </p:cNvPr>
          <p:cNvSpPr>
            <a:spLocks noGrp="1"/>
          </p:cNvSpPr>
          <p:nvPr>
            <p:ph sz="quarter" idx="38"/>
          </p:nvPr>
        </p:nvSpPr>
        <p:spPr bwMode="gray">
          <a:xfrm>
            <a:off x="3921125" y="27051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3" name="OTDArea">
            <a:extLst>
              <a:ext uri="{FF2B5EF4-FFF2-40B4-BE49-F238E27FC236}">
                <a16:creationId xmlns:a16="http://schemas.microsoft.com/office/drawing/2014/main" id="{FA84AD99-722E-47BA-A502-591A4F461646}"/>
              </a:ext>
            </a:extLst>
          </p:cNvPr>
          <p:cNvSpPr>
            <a:spLocks noGrp="1"/>
          </p:cNvSpPr>
          <p:nvPr>
            <p:ph sz="quarter" idx="46"/>
          </p:nvPr>
        </p:nvSpPr>
        <p:spPr bwMode="gray">
          <a:xfrm>
            <a:off x="3921125" y="40259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5" name="OTDArea">
            <a:extLst>
              <a:ext uri="{FF2B5EF4-FFF2-40B4-BE49-F238E27FC236}">
                <a16:creationId xmlns:a16="http://schemas.microsoft.com/office/drawing/2014/main" id="{2BB6C00C-D478-4249-B04A-DBD7B21F15D3}"/>
              </a:ext>
            </a:extLst>
          </p:cNvPr>
          <p:cNvSpPr>
            <a:spLocks noGrp="1"/>
          </p:cNvSpPr>
          <p:nvPr>
            <p:ph sz="quarter" idx="47"/>
          </p:nvPr>
        </p:nvSpPr>
        <p:spPr bwMode="gray">
          <a:xfrm>
            <a:off x="3921125" y="53467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Tree>
    <p:extLst>
      <p:ext uri="{BB962C8B-B14F-4D97-AF65-F5344CB8AC3E}">
        <p14:creationId xmlns:p14="http://schemas.microsoft.com/office/powerpoint/2010/main" val="239197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38E3FD-7134-4C77-AAE3-DE0E89E888C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332B65C8-7E6E-445E-A512-1CC73F3369D1}"/>
              </a:ext>
            </a:extLst>
          </p:cNvPr>
          <p:cNvSpPr>
            <a:spLocks noGrp="1"/>
          </p:cNvSpPr>
          <p:nvPr>
            <p:ph type="sldNum" sz="quarter" idx="12"/>
          </p:nvPr>
        </p:nvSpPr>
        <p:spPr/>
        <p:txBody>
          <a:bodyPr/>
          <a:lstStyle/>
          <a:p>
            <a:fld id="{C24EC536-6FE3-4540-8D85-74C58F0BF697}" type="slidenum">
              <a:rPr lang="en-US" smtClean="0"/>
              <a:t>9</a:t>
            </a:fld>
            <a:endParaRPr lang="en-US" dirty="0"/>
          </a:p>
        </p:txBody>
      </p:sp>
      <p:sp>
        <p:nvSpPr>
          <p:cNvPr id="41" name="Text Placeholder 40">
            <a:extLst>
              <a:ext uri="{FF2B5EF4-FFF2-40B4-BE49-F238E27FC236}">
                <a16:creationId xmlns:a16="http://schemas.microsoft.com/office/drawing/2014/main" id="{0D323EF4-3DA5-4B07-8D16-C1462DA4ED40}"/>
              </a:ext>
            </a:extLst>
          </p:cNvPr>
          <p:cNvSpPr>
            <a:spLocks noGrp="1"/>
          </p:cNvSpPr>
          <p:nvPr>
            <p:ph type="body" sz="quarter" idx="26"/>
          </p:nvPr>
        </p:nvSpPr>
        <p:spPr/>
        <p:txBody>
          <a:bodyPr/>
          <a:lstStyle/>
          <a:p>
            <a:r>
              <a:rPr lang="pl-PL" dirty="0"/>
              <a:t>SEA</a:t>
            </a:r>
          </a:p>
        </p:txBody>
      </p:sp>
      <p:sp>
        <p:nvSpPr>
          <p:cNvPr id="46" name="Text Placeholder 45">
            <a:extLst>
              <a:ext uri="{FF2B5EF4-FFF2-40B4-BE49-F238E27FC236}">
                <a16:creationId xmlns:a16="http://schemas.microsoft.com/office/drawing/2014/main" id="{724DDD6B-D240-4784-8314-92CAECB861E4}"/>
              </a:ext>
            </a:extLst>
          </p:cNvPr>
          <p:cNvSpPr>
            <a:spLocks noGrp="1"/>
          </p:cNvSpPr>
          <p:nvPr>
            <p:ph type="body" sz="quarter" idx="39"/>
          </p:nvPr>
        </p:nvSpPr>
        <p:spPr/>
        <p:txBody>
          <a:bodyPr/>
          <a:lstStyle/>
          <a:p>
            <a:r>
              <a:rPr lang="pl-PL" dirty="0"/>
              <a:t>NEA</a:t>
            </a:r>
          </a:p>
        </p:txBody>
      </p:sp>
      <p:sp>
        <p:nvSpPr>
          <p:cNvPr id="47" name="Text Placeholder 46">
            <a:extLst>
              <a:ext uri="{FF2B5EF4-FFF2-40B4-BE49-F238E27FC236}">
                <a16:creationId xmlns:a16="http://schemas.microsoft.com/office/drawing/2014/main" id="{AD2D780C-3965-4F22-973B-8894DA4BAB13}"/>
              </a:ext>
            </a:extLst>
          </p:cNvPr>
          <p:cNvSpPr>
            <a:spLocks noGrp="1"/>
          </p:cNvSpPr>
          <p:nvPr>
            <p:ph type="body" sz="quarter" idx="40"/>
          </p:nvPr>
        </p:nvSpPr>
        <p:spPr/>
        <p:txBody>
          <a:bodyPr/>
          <a:lstStyle/>
          <a:p>
            <a:r>
              <a:rPr lang="pl-PL" dirty="0"/>
              <a:t>MEA</a:t>
            </a:r>
          </a:p>
        </p:txBody>
      </p:sp>
      <p:sp>
        <p:nvSpPr>
          <p:cNvPr id="48" name="Text Placeholder 47">
            <a:extLst>
              <a:ext uri="{FF2B5EF4-FFF2-40B4-BE49-F238E27FC236}">
                <a16:creationId xmlns:a16="http://schemas.microsoft.com/office/drawing/2014/main" id="{09ACDD69-307E-4D27-9B83-3D0C47E47508}"/>
              </a:ext>
            </a:extLst>
          </p:cNvPr>
          <p:cNvSpPr>
            <a:spLocks noGrp="1"/>
          </p:cNvSpPr>
          <p:nvPr>
            <p:ph type="body" sz="quarter" idx="41"/>
          </p:nvPr>
        </p:nvSpPr>
        <p:spPr/>
        <p:txBody>
          <a:bodyPr/>
          <a:lstStyle/>
          <a:p>
            <a:endParaRPr lang="pl-PL" dirty="0"/>
          </a:p>
        </p:txBody>
      </p:sp>
      <p:sp>
        <p:nvSpPr>
          <p:cNvPr id="42" name="Picture Placeholder 41">
            <a:extLst>
              <a:ext uri="{FF2B5EF4-FFF2-40B4-BE49-F238E27FC236}">
                <a16:creationId xmlns:a16="http://schemas.microsoft.com/office/drawing/2014/main" id="{C9A7E0D7-8BCE-41FA-ADCC-1C2085DB2476}"/>
              </a:ext>
            </a:extLst>
          </p:cNvPr>
          <p:cNvSpPr>
            <a:spLocks noGrp="1"/>
          </p:cNvSpPr>
          <p:nvPr>
            <p:ph type="pic" sz="quarter" idx="35"/>
          </p:nvPr>
        </p:nvSpPr>
        <p:spPr/>
      </p:sp>
      <p:sp>
        <p:nvSpPr>
          <p:cNvPr id="43" name="Picture Placeholder 42">
            <a:extLst>
              <a:ext uri="{FF2B5EF4-FFF2-40B4-BE49-F238E27FC236}">
                <a16:creationId xmlns:a16="http://schemas.microsoft.com/office/drawing/2014/main" id="{775664F1-41B1-48F2-9EF1-A29862ADF4F3}"/>
              </a:ext>
            </a:extLst>
          </p:cNvPr>
          <p:cNvSpPr>
            <a:spLocks noGrp="1"/>
          </p:cNvSpPr>
          <p:nvPr>
            <p:ph type="pic" sz="quarter" idx="36"/>
          </p:nvPr>
        </p:nvSpPr>
        <p:spPr/>
      </p:sp>
      <p:sp>
        <p:nvSpPr>
          <p:cNvPr id="44" name="Picture Placeholder 43">
            <a:extLst>
              <a:ext uri="{FF2B5EF4-FFF2-40B4-BE49-F238E27FC236}">
                <a16:creationId xmlns:a16="http://schemas.microsoft.com/office/drawing/2014/main" id="{F1F27BE8-6E8D-46A1-AA4E-05A04AD3A371}"/>
              </a:ext>
            </a:extLst>
          </p:cNvPr>
          <p:cNvSpPr>
            <a:spLocks noGrp="1"/>
          </p:cNvSpPr>
          <p:nvPr>
            <p:ph type="pic" sz="quarter" idx="37"/>
          </p:nvPr>
        </p:nvSpPr>
        <p:spPr/>
      </p:sp>
      <p:sp>
        <p:nvSpPr>
          <p:cNvPr id="56" name="Picture Placeholder 55">
            <a:extLst>
              <a:ext uri="{FF2B5EF4-FFF2-40B4-BE49-F238E27FC236}">
                <a16:creationId xmlns:a16="http://schemas.microsoft.com/office/drawing/2014/main" id="{343681D8-E39F-4BA1-8124-E993A3E22CCD}"/>
              </a:ext>
            </a:extLst>
          </p:cNvPr>
          <p:cNvSpPr>
            <a:spLocks noGrp="1"/>
          </p:cNvSpPr>
          <p:nvPr>
            <p:ph type="pic" sz="quarter" idx="52"/>
          </p:nvPr>
        </p:nvSpPr>
        <p:spPr/>
      </p:sp>
      <p:sp>
        <p:nvSpPr>
          <p:cNvPr id="40" name="Title 39">
            <a:extLst>
              <a:ext uri="{FF2B5EF4-FFF2-40B4-BE49-F238E27FC236}">
                <a16:creationId xmlns:a16="http://schemas.microsoft.com/office/drawing/2014/main" id="{02B14E0F-797B-45AE-AD3B-18C43FEC150A}"/>
              </a:ext>
            </a:extLst>
          </p:cNvPr>
          <p:cNvSpPr>
            <a:spLocks noGrp="1"/>
          </p:cNvSpPr>
          <p:nvPr>
            <p:ph type="title"/>
          </p:nvPr>
        </p:nvSpPr>
        <p:spPr/>
        <p:txBody>
          <a:bodyPr/>
          <a:lstStyle/>
          <a:p>
            <a:r>
              <a:rPr lang="pl-PL" dirty="0"/>
              <a:t>HR Operations </a:t>
            </a:r>
            <a:r>
              <a:rPr lang="pl-PL" dirty="0">
                <a:solidFill>
                  <a:schemeClr val="tx2"/>
                </a:solidFill>
              </a:rPr>
              <a:t>H</a:t>
            </a:r>
            <a:r>
              <a:rPr lang="fi-FI" dirty="0">
                <a:solidFill>
                  <a:schemeClr val="tx2"/>
                </a:solidFill>
              </a:rPr>
              <a:t>ubs</a:t>
            </a:r>
            <a:endParaRPr lang="pl-PL" dirty="0"/>
          </a:p>
        </p:txBody>
      </p:sp>
      <p:sp>
        <p:nvSpPr>
          <p:cNvPr id="61" name="CFArea">
            <a:extLst>
              <a:ext uri="{FF2B5EF4-FFF2-40B4-BE49-F238E27FC236}">
                <a16:creationId xmlns:a16="http://schemas.microsoft.com/office/drawing/2014/main" id="{8D028587-A755-4D6A-AB8F-4109E1119C8A}"/>
              </a:ext>
            </a:extLst>
          </p:cNvPr>
          <p:cNvSpPr>
            <a:spLocks noGrp="1"/>
          </p:cNvSpPr>
          <p:nvPr>
            <p:ph sz="quarter" idx="45"/>
          </p:nvPr>
        </p:nvSpPr>
        <p:spPr bwMode="gray">
          <a:xfrm>
            <a:off x="3921125" y="1376363"/>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62" name="VolumeArea">
            <a:extLst>
              <a:ext uri="{FF2B5EF4-FFF2-40B4-BE49-F238E27FC236}">
                <a16:creationId xmlns:a16="http://schemas.microsoft.com/office/drawing/2014/main" id="{D4002984-57E2-43B9-8EDB-F6110705A485}"/>
              </a:ext>
            </a:extLst>
          </p:cNvPr>
          <p:cNvSpPr>
            <a:spLocks noGrp="1"/>
          </p:cNvSpPr>
          <p:nvPr>
            <p:ph sz="quarter" idx="38"/>
          </p:nvPr>
        </p:nvSpPr>
        <p:spPr bwMode="gray">
          <a:xfrm>
            <a:off x="3921125" y="27051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3" name="OTDArea">
            <a:extLst>
              <a:ext uri="{FF2B5EF4-FFF2-40B4-BE49-F238E27FC236}">
                <a16:creationId xmlns:a16="http://schemas.microsoft.com/office/drawing/2014/main" id="{FA84AD99-722E-47BA-A502-591A4F461646}"/>
              </a:ext>
            </a:extLst>
          </p:cNvPr>
          <p:cNvSpPr>
            <a:spLocks noGrp="1"/>
          </p:cNvSpPr>
          <p:nvPr>
            <p:ph sz="quarter" idx="46"/>
          </p:nvPr>
        </p:nvSpPr>
        <p:spPr bwMode="gray">
          <a:xfrm>
            <a:off x="3921125" y="40259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5" name="Content Placeholder 4">
            <a:extLst>
              <a:ext uri="{FF2B5EF4-FFF2-40B4-BE49-F238E27FC236}">
                <a16:creationId xmlns:a16="http://schemas.microsoft.com/office/drawing/2014/main" id="{53531A4A-3BDB-4D1E-9CDE-E1B517F4C347}"/>
              </a:ext>
            </a:extLst>
          </p:cNvPr>
          <p:cNvSpPr>
            <a:spLocks noGrp="1"/>
          </p:cNvSpPr>
          <p:nvPr>
            <p:ph sz="quarter" idx="47"/>
          </p:nvPr>
        </p:nvSpPr>
        <p:spPr/>
        <p:txBody>
          <a:bodyPr/>
          <a:lstStyle/>
          <a:p>
            <a:endParaRPr lang="pl-PL"/>
          </a:p>
        </p:txBody>
      </p:sp>
    </p:spTree>
    <p:extLst>
      <p:ext uri="{BB962C8B-B14F-4D97-AF65-F5344CB8AC3E}">
        <p14:creationId xmlns:p14="http://schemas.microsoft.com/office/powerpoint/2010/main" val="347753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makieta_thumb up.svg"/>
</p:tagLst>
</file>

<file path=ppt/tags/tag10.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lock.svg"/>
</p:tagLst>
</file>

<file path=ppt/tags/tag11.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star_badge.svg"/>
</p:tagLst>
</file>

<file path=ppt/tags/tag12.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no_handshake.svg"/>
</p:tagLst>
</file>

<file path=ppt/tags/tag13.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makieta_thumb up.svg"/>
</p:tagLst>
</file>

<file path=ppt/tags/tag14.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hart_2.svg"/>
</p:tagLst>
</file>

<file path=ppt/tags/tag15.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around_world.svg"/>
</p:tagLst>
</file>

<file path=ppt/tags/tag16.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lock.svg"/>
</p:tagLst>
</file>

<file path=ppt/tags/tag17.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star_badge.svg"/>
</p:tagLst>
</file>

<file path=ppt/tags/tag18.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no_handshake.svg"/>
</p:tagLst>
</file>

<file path=ppt/tags/tag19.xml><?xml version="1.0" encoding="utf-8"?>
<p:tagLst xmlns:a="http://schemas.openxmlformats.org/drawingml/2006/main" xmlns:r="http://schemas.openxmlformats.org/officeDocument/2006/relationships" xmlns:p="http://schemas.openxmlformats.org/presentationml/2006/main">
  <p:tag name="TEMPLAFYSLIDEID" val="637285050107507544"/>
</p:tagLst>
</file>

<file path=ppt/tags/tag2.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hart_2.svg"/>
</p:tagLst>
</file>

<file path=ppt/tags/tag3.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around_world.svg"/>
</p:tagLst>
</file>

<file path=ppt/tags/tag4.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lock.svg"/>
</p:tagLst>
</file>

<file path=ppt/tags/tag5.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star_badge.svg"/>
</p:tagLst>
</file>

<file path=ppt/tags/tag6.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no_handshake.svg"/>
</p:tagLst>
</file>

<file path=ppt/tags/tag7.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makieta_thumb up.svg"/>
</p:tagLst>
</file>

<file path=ppt/tags/tag8.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hart_2.svg"/>
</p:tagLst>
</file>

<file path=ppt/tags/tag9.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around_world.svg"/>
</p:tagLst>
</file>

<file path=ppt/theme/theme1.xml><?xml version="1.0" encoding="utf-8"?>
<a:theme xmlns:a="http://schemas.openxmlformats.org/drawingml/2006/main" name="ABB Master">
  <a:themeElements>
    <a:clrScheme name="Custom 2">
      <a:dk1>
        <a:srgbClr val="000000"/>
      </a:dk1>
      <a:lt1>
        <a:srgbClr val="FFFFFF"/>
      </a:lt1>
      <a:dk2>
        <a:srgbClr val="D90000"/>
      </a:dk2>
      <a:lt2>
        <a:srgbClr val="FF000F"/>
      </a:lt2>
      <a:accent1>
        <a:srgbClr val="262626"/>
      </a:accent1>
      <a:accent2>
        <a:srgbClr val="6E6E6E"/>
      </a:accent2>
      <a:accent3>
        <a:srgbClr val="A9A9A9"/>
      </a:accent3>
      <a:accent4>
        <a:srgbClr val="D2D2D2"/>
      </a:accent4>
      <a:accent5>
        <a:srgbClr val="F0F0F0"/>
      </a:accent5>
      <a:accent6>
        <a:srgbClr val="FAFAFA"/>
      </a:accent6>
      <a:hlink>
        <a:srgbClr val="D90000"/>
      </a:hlink>
      <a:folHlink>
        <a:srgbClr val="FF000F"/>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Presentation4" id="{AB123FCC-75BF-413D-9ADE-5DE1BC5101C9}" vid="{30A3DC37-1BE1-4015-B67A-9AB1D23BAC10}"/>
    </a:ext>
  </a:extLst>
</a:theme>
</file>

<file path=ppt/theme/theme2.xml><?xml version="1.0" encoding="utf-8"?>
<a:theme xmlns:a="http://schemas.openxmlformats.org/drawingml/2006/main" name="Hitachi ABB PowerPoint Template">
  <a:themeElements>
    <a:clrScheme name="Hitachi Colors">
      <a:dk1>
        <a:sysClr val="windowText" lastClr="000000"/>
      </a:dk1>
      <a:lt1>
        <a:sysClr val="window" lastClr="FFFFFF"/>
      </a:lt1>
      <a:dk2>
        <a:srgbClr val="FF0026"/>
      </a:dk2>
      <a:lt2>
        <a:srgbClr val="B1000E"/>
      </a:lt2>
      <a:accent1>
        <a:srgbClr val="7E000A"/>
      </a:accent1>
      <a:accent2>
        <a:srgbClr val="2D2D2D"/>
      </a:accent2>
      <a:accent3>
        <a:srgbClr val="4D4D4D"/>
      </a:accent3>
      <a:accent4>
        <a:srgbClr val="737373"/>
      </a:accent4>
      <a:accent5>
        <a:srgbClr val="B3B3B3"/>
      </a:accent5>
      <a:accent6>
        <a:srgbClr val="D9D9D9"/>
      </a:accent6>
      <a:hlink>
        <a:srgbClr val="FF0026"/>
      </a:hlink>
      <a:folHlink>
        <a:srgbClr val="B1000E"/>
      </a:folHlink>
    </a:clrScheme>
    <a:fontScheme name="Hitachi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t"/>
      <a:lstStyle>
        <a:defPPr algn="l">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err="1" smtClean="0"/>
        </a:defPPr>
      </a:lstStyle>
    </a:txDef>
  </a:objectDefaults>
  <a:extraClrSchemeLst/>
  <a:custClrLst>
    <a:custClr name="Yellow Dark">
      <a:srgbClr val="E5B82E"/>
    </a:custClr>
    <a:custClr name="Brown Dark">
      <a:srgbClr val="6F5A2B"/>
    </a:custClr>
    <a:custClr name="Olive Dark">
      <a:srgbClr val="565F21"/>
    </a:custClr>
    <a:custClr name="Green Dark">
      <a:srgbClr val="265646"/>
    </a:custClr>
    <a:custClr name="Blue Dark">
      <a:srgbClr val="2E4173"/>
    </a:custClr>
    <a:custClr name="Purple Dark">
      <a:srgbClr val="504B69"/>
    </a:custClr>
    <a:custClr name="Opera Dark">
      <a:srgbClr val="803268"/>
    </a:custClr>
    <a:custClr name="Rose Dark">
      <a:srgbClr val="772335"/>
    </a:custClr>
    <a:custClr name="blank">
      <a:srgbClr val="FFFFFF"/>
    </a:custClr>
    <a:custClr name="blank">
      <a:srgbClr val="FFFFFF"/>
    </a:custClr>
    <a:custClr name="Yellow Medium">
      <a:srgbClr val="F2D43D"/>
    </a:custClr>
    <a:custClr name="Brown Medium">
      <a:srgbClr val="B49246"/>
    </a:custClr>
    <a:custClr name="Olive Medium">
      <a:srgbClr val="99AC3C"/>
    </a:custClr>
    <a:custClr name="Green Medium">
      <a:srgbClr val="5DAA87"/>
    </a:custClr>
    <a:custClr name="Blue Medium">
      <a:srgbClr val="5373C2"/>
    </a:custClr>
    <a:custClr name="Purple Medium">
      <a:srgbClr val="8682B4"/>
    </a:custClr>
    <a:custClr name="Opera Medium">
      <a:srgbClr val="B24691"/>
    </a:custClr>
    <a:custClr name="Rose Medium">
      <a:srgbClr val="BA4E56"/>
    </a:custClr>
    <a:custClr name="blank">
      <a:srgbClr val="FFFFFF"/>
    </a:custClr>
    <a:custClr name="blank">
      <a:srgbClr val="FFFFFF"/>
    </a:custClr>
    <a:custClr name="Yellow Light">
      <a:srgbClr val="FFEC8C"/>
    </a:custClr>
    <a:custClr name="Brown Light">
      <a:srgbClr val="D5C193"/>
    </a:custClr>
    <a:custClr name="Olive Light">
      <a:srgbClr val="D0DA96"/>
    </a:custClr>
    <a:custClr name="Green Light">
      <a:srgbClr val="A4CEBB"/>
    </a:custClr>
    <a:custClr name="Blue Light">
      <a:srgbClr val="96ACE3"/>
    </a:custClr>
    <a:custClr name="Purple Light">
      <a:srgbClr val="B8B4C8"/>
    </a:custClr>
    <a:custClr name="Opera Light">
      <a:srgbClr val="DCA0C8"/>
    </a:custClr>
    <a:custClr name="Rose Light">
      <a:srgbClr val="E4B4AC"/>
    </a:custClr>
    <a:custClr name="blank">
      <a:srgbClr val="FFFFFF"/>
    </a:custClr>
    <a:custClr name="blank">
      <a:srgbClr val="FFFFFF"/>
    </a:custClr>
  </a:custClrLst>
  <a:extLst>
    <a:ext uri="{05A4C25C-085E-4340-85A3-A5531E510DB2}">
      <thm15:themeFamily xmlns:thm15="http://schemas.microsoft.com/office/thememl/2012/main" name="Presentation1" id="{387C3827-3C38-46B7-B7EF-08EF35410397}" vid="{3B3D2B3F-8A4F-4ADB-94D9-D2E79CCA1AC3}"/>
    </a:ext>
  </a:extLst>
</a:theme>
</file>

<file path=ppt/theme/theme3.xml><?xml version="1.0" encoding="utf-8"?>
<a:theme xmlns:a="http://schemas.openxmlformats.org/drawingml/2006/main" name="1_Hitachi ABB PowerPoint Template">
  <a:themeElements>
    <a:clrScheme name="Hitachi Colors">
      <a:dk1>
        <a:sysClr val="windowText" lastClr="000000"/>
      </a:dk1>
      <a:lt1>
        <a:sysClr val="window" lastClr="FFFFFF"/>
      </a:lt1>
      <a:dk2>
        <a:srgbClr val="FF0026"/>
      </a:dk2>
      <a:lt2>
        <a:srgbClr val="B1000E"/>
      </a:lt2>
      <a:accent1>
        <a:srgbClr val="7E000A"/>
      </a:accent1>
      <a:accent2>
        <a:srgbClr val="2D2D2D"/>
      </a:accent2>
      <a:accent3>
        <a:srgbClr val="4D4D4D"/>
      </a:accent3>
      <a:accent4>
        <a:srgbClr val="737373"/>
      </a:accent4>
      <a:accent5>
        <a:srgbClr val="B3B3B3"/>
      </a:accent5>
      <a:accent6>
        <a:srgbClr val="D9D9D9"/>
      </a:accent6>
      <a:hlink>
        <a:srgbClr val="FF0026"/>
      </a:hlink>
      <a:folHlink>
        <a:srgbClr val="B1000E"/>
      </a:folHlink>
    </a:clrScheme>
    <a:fontScheme name="Hitachi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t"/>
      <a:lstStyle>
        <a:defPPr algn="l">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err="1" smtClean="0"/>
        </a:defPPr>
      </a:lstStyle>
    </a:txDef>
  </a:objectDefaults>
  <a:extraClrSchemeLst/>
  <a:custClrLst>
    <a:custClr name="Yellow Dark">
      <a:srgbClr val="E5B82E"/>
    </a:custClr>
    <a:custClr name="Brown Dark">
      <a:srgbClr val="6F5A2B"/>
    </a:custClr>
    <a:custClr name="Olive Dark">
      <a:srgbClr val="565F21"/>
    </a:custClr>
    <a:custClr name="Green Dark">
      <a:srgbClr val="265646"/>
    </a:custClr>
    <a:custClr name="Blue Dark">
      <a:srgbClr val="2E4173"/>
    </a:custClr>
    <a:custClr name="Purple Dark">
      <a:srgbClr val="504B69"/>
    </a:custClr>
    <a:custClr name="Opera Dark">
      <a:srgbClr val="803268"/>
    </a:custClr>
    <a:custClr name="Rose Dark">
      <a:srgbClr val="772335"/>
    </a:custClr>
    <a:custClr name="blank">
      <a:srgbClr val="FFFFFF"/>
    </a:custClr>
    <a:custClr name="blank">
      <a:srgbClr val="FFFFFF"/>
    </a:custClr>
    <a:custClr name="Yellow Medium">
      <a:srgbClr val="F2D43D"/>
    </a:custClr>
    <a:custClr name="Brown Medium">
      <a:srgbClr val="B49246"/>
    </a:custClr>
    <a:custClr name="Olive Medium">
      <a:srgbClr val="99AC3C"/>
    </a:custClr>
    <a:custClr name="Green Medium">
      <a:srgbClr val="5DAA87"/>
    </a:custClr>
    <a:custClr name="Blue Medium">
      <a:srgbClr val="5373C2"/>
    </a:custClr>
    <a:custClr name="Purple Medium">
      <a:srgbClr val="8682B4"/>
    </a:custClr>
    <a:custClr name="Opera Medium">
      <a:srgbClr val="B24691"/>
    </a:custClr>
    <a:custClr name="Rose Medium">
      <a:srgbClr val="BA4E56"/>
    </a:custClr>
    <a:custClr name="blank">
      <a:srgbClr val="FFFFFF"/>
    </a:custClr>
    <a:custClr name="blank">
      <a:srgbClr val="FFFFFF"/>
    </a:custClr>
    <a:custClr name="Yellow Light">
      <a:srgbClr val="FFEC8C"/>
    </a:custClr>
    <a:custClr name="Brown Light">
      <a:srgbClr val="D5C193"/>
    </a:custClr>
    <a:custClr name="Olive Light">
      <a:srgbClr val="D0DA96"/>
    </a:custClr>
    <a:custClr name="Green Light">
      <a:srgbClr val="A4CEBB"/>
    </a:custClr>
    <a:custClr name="Blue Light">
      <a:srgbClr val="96ACE3"/>
    </a:custClr>
    <a:custClr name="Purple Light">
      <a:srgbClr val="B8B4C8"/>
    </a:custClr>
    <a:custClr name="Opera Light">
      <a:srgbClr val="DCA0C8"/>
    </a:custClr>
    <a:custClr name="Rose Light">
      <a:srgbClr val="E4B4AC"/>
    </a:custClr>
    <a:custClr name="blank">
      <a:srgbClr val="FFFFFF"/>
    </a:custClr>
    <a:custClr name="blank">
      <a:srgbClr val="FFFFFF"/>
    </a:custClr>
  </a:custClrLst>
  <a:extLst>
    <a:ext uri="{05A4C25C-085E-4340-85A3-A5531E510DB2}">
      <thm15:themeFamily xmlns:thm15="http://schemas.microsoft.com/office/thememl/2012/main" name="Presentation1" id="{387C3827-3C38-46B7-B7EF-08EF35410397}" vid="{3B3D2B3F-8A4F-4ADB-94D9-D2E79CCA1AC3}"/>
    </a:ext>
  </a:extLst>
</a:theme>
</file>

<file path=ppt/theme/theme4.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p:properties xmlns:p="http://schemas.microsoft.com/office/2006/metadata/properties" xmlns:xsi="http://www.w3.org/2001/XMLSchema-instance" xmlns:pc="http://schemas.microsoft.com/office/infopath/2007/PartnerControls">
  <documentManagement/>
</p:properties>
</file>

<file path=customXml/item11.xml><?xml version="1.0" encoding="utf-8"?>
<TemplafySlideFormConfiguration><![CDATA[{"formFields":[],"formDataEntries":[]}]]></TemplafySlideFormConfiguration>
</file>

<file path=customXml/item12.xml><?xml version="1.0" encoding="utf-8"?>
<TemplafySlideTemplateConfiguration><![CDATA[{"slideVersion":0,"isValidatorEnabled":false,"isLocked":false,"elementsMetadata":[],"slideId":"637287745125731910","enableDocumentContentUpdater":true,"version":"1.11"}]]></TemplafySlideTemplateConfiguration>
</file>

<file path=customXml/item13.xml><?xml version="1.0" encoding="utf-8"?>
<TemplafySlideTemplateConfiguration><![CDATA[{"slideVersion":0,"isValidatorEnabled":false,"isLocked":false,"elementsMetadata":[],"slideId":"637287745125731910","enableDocumentContentUpdater":true,"version":"1.11"}]]></TemplafySlideTemplateConfiguration>
</file>

<file path=customXml/item14.xml><?xml version="1.0" encoding="utf-8"?>
<TemplafySlideTemplateConfiguration><![CDATA[{"slideVersion":0,"isValidatorEnabled":false,"isLocked":false,"elementsMetadata":[],"slideId":"637287745125731910","enableDocumentContentUpdater":true,"version":"1.11"}]]></TemplafySlideTemplateConfiguration>
</file>

<file path=customXml/item15.xml><?xml version="1.0" encoding="utf-8"?>
<TemplafySlideFormConfiguration><![CDATA[{"formFields":[],"formDataEntries":[]}]]></TemplafySlideFormConfiguration>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TemplafySlideTemplateConfiguration><![CDATA[{"slideVersion":0,"isValidatorEnabled":false,"isLocked":false,"elementsMetadata":[],"slideId":"637287745125731910","enableDocumentContentUpdater":true,"version":"1.11"}]]></TemplafySlideTemplateConfiguration>
</file>

<file path=customXml/item18.xml><?xml version="1.0" encoding="utf-8"?>
<TemplafySlideTemplateConfiguration><![CDATA[{"slideVersion":0,"isValidatorEnabled":false,"isLocked":false,"elementsMetadata":[],"slideId":"637287745125731910","enableDocumentContentUpdater":true,"version":"1.11"}]]></TemplafySlideTemplateConfiguration>
</file>

<file path=customXml/item19.xml><?xml version="1.0" encoding="utf-8"?>
<TemplafySlideTemplateConfiguration><![CDATA[{"slideVersion":0,"isValidatorEnabled":false,"isLocked":false,"elementsMetadata":[],"slideId":"637287745125731910","enableDocumentContentUpdater":true,"version":"1.11"}]]></TemplafySlideTemplate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TemplateConfiguration><![CDATA[{"slideVersion":0,"isValidatorEnabled":false,"isLocked":false,"elementsMetadata":[],"slideId":"637288889802317410","enableDocumentContentUpdater":true,"version":"1.11"}]]></TemplafySlideTemplateConfiguration>
</file>

<file path=customXml/item23.xml><?xml version="1.0" encoding="utf-8"?>
<TemplafySlideFormConfiguration><![CDATA[{"formFields":[],"formDataEntries":[]}]]></TemplafySlideFormConfiguration>
</file>

<file path=customXml/item24.xml><?xml version="1.0" encoding="utf-8"?>
<TemplafySlideFormConfiguration><![CDATA[{"formFields":[],"formDataEntries":[]}]]></TemplafySlideFormConfiguration>
</file>

<file path=customXml/item25.xml><?xml version="1.0" encoding="utf-8"?>
<TemplafySlideTemplateConfiguration><![CDATA[{"slideVersion":0,"isValidatorEnabled":false,"isLocked":false,"elementsMetadata":[],"slideId":"637287745125731910","enableDocumentContentUpdater":true,"version":"1.11"}]]></TemplafySlideTemplateConfiguration>
</file>

<file path=customXml/item26.xml><?xml version="1.0" encoding="utf-8"?>
<TemplafySlideTemplateConfiguration><![CDATA[{"slideVersion":0,"isValidatorEnabled":false,"isLocked":false,"elementsMetadata":[],"slideId":"637287745125731910","enableDocumentContentUpdater":true,"version":"1.11"}]]></TemplafySlideTemplateConfiguration>
</file>

<file path=customXml/item27.xml><?xml version="1.0" encoding="utf-8"?>
<TemplafySlideFormConfiguration><![CDATA[{"formFields":[],"formDataEntries":[]}]]></TemplafySlideFormConfiguration>
</file>

<file path=customXml/item3.xml><?xml version="1.0" encoding="utf-8"?>
<ct:contentTypeSchema xmlns:ct="http://schemas.microsoft.com/office/2006/metadata/contentType" xmlns:ma="http://schemas.microsoft.com/office/2006/metadata/properties/metaAttributes" ct:_="" ma:_="" ma:contentTypeName="Document" ma:contentTypeID="0x010100604B95117C930D42A58A276FF55DA080" ma:contentTypeVersion="8" ma:contentTypeDescription="Create a new document." ma:contentTypeScope="" ma:versionID="3b30f3a20dd24d4b59385228199c83da">
  <xsd:schema xmlns:xsd="http://www.w3.org/2001/XMLSchema" xmlns:xs="http://www.w3.org/2001/XMLSchema" xmlns:p="http://schemas.microsoft.com/office/2006/metadata/properties" xmlns:ns2="87aeadb3-1add-470e-aa81-4347c9b3b626" xmlns:ns3="6735b6d1-2a2f-443c-88cf-537ec775289f" targetNamespace="http://schemas.microsoft.com/office/2006/metadata/properties" ma:root="true" ma:fieldsID="bc705e1ed177bf75a359cbde5e81c8e7" ns2:_="" ns3:_="">
    <xsd:import namespace="87aeadb3-1add-470e-aa81-4347c9b3b626"/>
    <xsd:import namespace="6735b6d1-2a2f-443c-88cf-537ec775289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eadb3-1add-470e-aa81-4347c9b3b62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35b6d1-2a2f-443c-88cf-537ec775289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emplafySlideTemplateConfiguration><![CDATA[{"slideVersion":0,"isValidatorEnabled":false,"isLocked":false,"elementsMetadata":[],"slideId":"637287745125731910","enableDocumentContentUpdater":true,"version":"1.11"}]]></TemplafySlideTemplateConfiguration>
</file>

<file path=customXml/item5.xml><?xml version="1.0" encoding="utf-8"?>
<TemplafySlideFormConfiguration><![CDATA[{"formFields":[],"formDataEntries":[]}]]></TemplafySlideFormConfiguration>
</file>

<file path=customXml/item6.xml><?xml version="1.0" encoding="utf-8"?>
<TemplafySlideTemplateConfiguration><![CDATA[{"slideVersion":0,"isValidatorEnabled":false,"isLocked":false,"elementsMetadata":[],"slideId":"637287745125731910","enableDocumentContentUpdater":true,"version":"1.11"}]]></TemplafySlideTemplateConfiguration>
</file>

<file path=customXml/item7.xml><?xml version="1.0" encoding="utf-8"?>
<TemplafySlideTemplateConfiguration><![CDATA[{"slideVersion":0,"isValidatorEnabled":false,"isLocked":false,"elementsMetadata":[],"slideId":"637287745125731910","enableDocumentContentUpdater":true,"version":"1.11"}]]></TemplafySlideTemplate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B71FE3A9-20AE-4430-8692-0A59A1FBB291}">
  <ds:schemaRefs/>
</ds:datastoreItem>
</file>

<file path=customXml/itemProps10.xml><?xml version="1.0" encoding="utf-8"?>
<ds:datastoreItem xmlns:ds="http://schemas.openxmlformats.org/officeDocument/2006/customXml" ds:itemID="{BCD3579A-86C5-47CA-BD8F-E893BC59A9B9}">
  <ds:schemaRefs>
    <ds:schemaRef ds:uri="http://schemas.microsoft.com/office/2006/metadata/properties"/>
    <ds:schemaRef ds:uri="http://schemas.microsoft.com/office/infopath/2007/PartnerControls"/>
  </ds:schemaRefs>
</ds:datastoreItem>
</file>

<file path=customXml/itemProps11.xml><?xml version="1.0" encoding="utf-8"?>
<ds:datastoreItem xmlns:ds="http://schemas.openxmlformats.org/officeDocument/2006/customXml" ds:itemID="{2B62B09E-4DCC-4706-A919-B849A31FF9DF}">
  <ds:schemaRefs/>
</ds:datastoreItem>
</file>

<file path=customXml/itemProps12.xml><?xml version="1.0" encoding="utf-8"?>
<ds:datastoreItem xmlns:ds="http://schemas.openxmlformats.org/officeDocument/2006/customXml" ds:itemID="{27A7F332-9AA4-43C6-99D1-B5ECB01F62EA}">
  <ds:schemaRefs/>
</ds:datastoreItem>
</file>

<file path=customXml/itemProps13.xml><?xml version="1.0" encoding="utf-8"?>
<ds:datastoreItem xmlns:ds="http://schemas.openxmlformats.org/officeDocument/2006/customXml" ds:itemID="{6C0FEF5A-A270-4D01-8B70-D36D13687566}">
  <ds:schemaRefs/>
</ds:datastoreItem>
</file>

<file path=customXml/itemProps14.xml><?xml version="1.0" encoding="utf-8"?>
<ds:datastoreItem xmlns:ds="http://schemas.openxmlformats.org/officeDocument/2006/customXml" ds:itemID="{4BC8A5B2-5C4B-4AF0-B592-38279B1614C6}">
  <ds:schemaRefs/>
</ds:datastoreItem>
</file>

<file path=customXml/itemProps15.xml><?xml version="1.0" encoding="utf-8"?>
<ds:datastoreItem xmlns:ds="http://schemas.openxmlformats.org/officeDocument/2006/customXml" ds:itemID="{9B4FB783-E113-4E72-B23A-04C2EC643C2E}">
  <ds:schemaRefs/>
</ds:datastoreItem>
</file>

<file path=customXml/itemProps16.xml><?xml version="1.0" encoding="utf-8"?>
<ds:datastoreItem xmlns:ds="http://schemas.openxmlformats.org/officeDocument/2006/customXml" ds:itemID="{A43C9600-29C5-4C3C-A524-4D99C3154F1A}">
  <ds:schemaRefs>
    <ds:schemaRef ds:uri="http://schemas.microsoft.com/sharepoint/v3/contenttype/forms"/>
  </ds:schemaRefs>
</ds:datastoreItem>
</file>

<file path=customXml/itemProps17.xml><?xml version="1.0" encoding="utf-8"?>
<ds:datastoreItem xmlns:ds="http://schemas.openxmlformats.org/officeDocument/2006/customXml" ds:itemID="{3EB155CF-3940-4DD2-B842-989504DF8BEA}">
  <ds:schemaRefs/>
</ds:datastoreItem>
</file>

<file path=customXml/itemProps18.xml><?xml version="1.0" encoding="utf-8"?>
<ds:datastoreItem xmlns:ds="http://schemas.openxmlformats.org/officeDocument/2006/customXml" ds:itemID="{9D36704B-D4E9-4100-A481-BF23EF58FB65}">
  <ds:schemaRefs/>
</ds:datastoreItem>
</file>

<file path=customXml/itemProps19.xml><?xml version="1.0" encoding="utf-8"?>
<ds:datastoreItem xmlns:ds="http://schemas.openxmlformats.org/officeDocument/2006/customXml" ds:itemID="{AE856B08-E5A0-45A3-B8D8-AEC7D889A6AC}">
  <ds:schemaRefs/>
</ds:datastoreItem>
</file>

<file path=customXml/itemProps2.xml><?xml version="1.0" encoding="utf-8"?>
<ds:datastoreItem xmlns:ds="http://schemas.openxmlformats.org/officeDocument/2006/customXml" ds:itemID="{5214166C-384D-4A91-B041-6C8B336D1382}">
  <ds:schemaRefs/>
</ds:datastoreItem>
</file>

<file path=customXml/itemProps20.xml><?xml version="1.0" encoding="utf-8"?>
<ds:datastoreItem xmlns:ds="http://schemas.openxmlformats.org/officeDocument/2006/customXml" ds:itemID="{D3A2DA0C-0880-47FB-9E1F-520E8602B915}">
  <ds:schemaRefs/>
</ds:datastoreItem>
</file>

<file path=customXml/itemProps21.xml><?xml version="1.0" encoding="utf-8"?>
<ds:datastoreItem xmlns:ds="http://schemas.openxmlformats.org/officeDocument/2006/customXml" ds:itemID="{42FA299E-2E92-4C4A-8C7B-5441AB8ACB2F}">
  <ds:schemaRefs/>
</ds:datastoreItem>
</file>

<file path=customXml/itemProps22.xml><?xml version="1.0" encoding="utf-8"?>
<ds:datastoreItem xmlns:ds="http://schemas.openxmlformats.org/officeDocument/2006/customXml" ds:itemID="{5C3046D2-0220-4E96-A28D-2D7C2436DFB9}">
  <ds:schemaRefs/>
</ds:datastoreItem>
</file>

<file path=customXml/itemProps23.xml><?xml version="1.0" encoding="utf-8"?>
<ds:datastoreItem xmlns:ds="http://schemas.openxmlformats.org/officeDocument/2006/customXml" ds:itemID="{EEFAD576-B9A3-4BBF-90BC-4989845C9B69}">
  <ds:schemaRefs/>
</ds:datastoreItem>
</file>

<file path=customXml/itemProps24.xml><?xml version="1.0" encoding="utf-8"?>
<ds:datastoreItem xmlns:ds="http://schemas.openxmlformats.org/officeDocument/2006/customXml" ds:itemID="{B8A7F0F6-F30B-4FA1-A251-7A966A0E6AC6}">
  <ds:schemaRefs/>
</ds:datastoreItem>
</file>

<file path=customXml/itemProps25.xml><?xml version="1.0" encoding="utf-8"?>
<ds:datastoreItem xmlns:ds="http://schemas.openxmlformats.org/officeDocument/2006/customXml" ds:itemID="{3FAE984D-2892-4704-AB45-A842F0B683B5}">
  <ds:schemaRefs/>
</ds:datastoreItem>
</file>

<file path=customXml/itemProps26.xml><?xml version="1.0" encoding="utf-8"?>
<ds:datastoreItem xmlns:ds="http://schemas.openxmlformats.org/officeDocument/2006/customXml" ds:itemID="{9DD7B876-B6A1-4F4D-8E8F-AD7E79C96D2A}">
  <ds:schemaRefs/>
</ds:datastoreItem>
</file>

<file path=customXml/itemProps27.xml><?xml version="1.0" encoding="utf-8"?>
<ds:datastoreItem xmlns:ds="http://schemas.openxmlformats.org/officeDocument/2006/customXml" ds:itemID="{B1AF7ABE-A022-43AF-B06E-44A4E0D7B2E0}">
  <ds:schemaRefs/>
</ds:datastoreItem>
</file>

<file path=customXml/itemProps3.xml><?xml version="1.0" encoding="utf-8"?>
<ds:datastoreItem xmlns:ds="http://schemas.openxmlformats.org/officeDocument/2006/customXml" ds:itemID="{959DC859-5F5F-4764-9D57-C7CE9AA70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eadb3-1add-470e-aa81-4347c9b3b626"/>
    <ds:schemaRef ds:uri="6735b6d1-2a2f-443c-88cf-537ec7752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609D826-40A7-4D9D-976D-5DB0B3A9C6D3}">
  <ds:schemaRefs/>
</ds:datastoreItem>
</file>

<file path=customXml/itemProps5.xml><?xml version="1.0" encoding="utf-8"?>
<ds:datastoreItem xmlns:ds="http://schemas.openxmlformats.org/officeDocument/2006/customXml" ds:itemID="{3E173D30-0183-4E55-B7F7-337996A4E9CC}">
  <ds:schemaRefs/>
</ds:datastoreItem>
</file>

<file path=customXml/itemProps6.xml><?xml version="1.0" encoding="utf-8"?>
<ds:datastoreItem xmlns:ds="http://schemas.openxmlformats.org/officeDocument/2006/customXml" ds:itemID="{FED4CF3F-1A8F-4FA2-BF0A-C589637EF918}">
  <ds:schemaRefs/>
</ds:datastoreItem>
</file>

<file path=customXml/itemProps7.xml><?xml version="1.0" encoding="utf-8"?>
<ds:datastoreItem xmlns:ds="http://schemas.openxmlformats.org/officeDocument/2006/customXml" ds:itemID="{29473F88-F063-4EED-8C50-CDABBBB2BC43}">
  <ds:schemaRefs/>
</ds:datastoreItem>
</file>

<file path=customXml/itemProps8.xml><?xml version="1.0" encoding="utf-8"?>
<ds:datastoreItem xmlns:ds="http://schemas.openxmlformats.org/officeDocument/2006/customXml" ds:itemID="{DA440FA5-E6BC-4EFA-8013-3E104FCC3B47}">
  <ds:schemaRefs/>
</ds:datastoreItem>
</file>

<file path=customXml/itemProps9.xml><?xml version="1.0" encoding="utf-8"?>
<ds:datastoreItem xmlns:ds="http://schemas.openxmlformats.org/officeDocument/2006/customXml" ds:itemID="{79B030D9-639D-4E38-9EAF-883CF2FB46DF}">
  <ds:schemaRefs/>
</ds:datastoreItem>
</file>

<file path=docProps/app.xml><?xml version="1.0" encoding="utf-8"?>
<Properties xmlns="http://schemas.openxmlformats.org/officeDocument/2006/extended-properties" xmlns:vt="http://schemas.openxmlformats.org/officeDocument/2006/docPropsVTypes">
  <Template>ABB PowerPoint Template 16by9</Template>
  <TotalTime>2492</TotalTime>
  <Words>1738</Words>
  <Application>Microsoft Office PowerPoint</Application>
  <PresentationFormat>Widescreen</PresentationFormat>
  <Paragraphs>401</Paragraphs>
  <Slides>50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50</vt:i4>
      </vt:variant>
    </vt:vector>
  </HeadingPairs>
  <TitlesOfParts>
    <vt:vector size="59" baseType="lpstr">
      <vt:lpstr>ABBvoice</vt:lpstr>
      <vt:lpstr>ABBvoiceOffice</vt:lpstr>
      <vt:lpstr>Arial</vt:lpstr>
      <vt:lpstr>Calibri</vt:lpstr>
      <vt:lpstr>Symbol</vt:lpstr>
      <vt:lpstr>Wingdings 3</vt:lpstr>
      <vt:lpstr>ABB Master</vt:lpstr>
      <vt:lpstr>Hitachi ABB PowerPoint Template</vt:lpstr>
      <vt:lpstr>1_Hitachi ABB PowerPoint Template</vt:lpstr>
      <vt:lpstr>PowerPoint Presentation</vt:lpstr>
      <vt:lpstr>HR Operations HR Center &amp; FO – Performance at a glance</vt:lpstr>
      <vt:lpstr>Performance Trend</vt:lpstr>
      <vt:lpstr>Payroll Delivery KPIs – HR Operations</vt:lpstr>
      <vt:lpstr>HR Operations HR Center – Performance at a glance</vt:lpstr>
      <vt:lpstr>HR Operations FO– Performance at a glance</vt:lpstr>
      <vt:lpstr>HR Operations HR Centers &amp; Front Offices</vt:lpstr>
      <vt:lpstr>HR Operations Hubs</vt:lpstr>
      <vt:lpstr>HR Operations Hubs</vt:lpstr>
      <vt:lpstr>HR Operations – Root Cause Analysis</vt:lpstr>
      <vt:lpstr>HR Operations – Customer Satisfaction Ratings &amp; Response Rate (1/3)</vt:lpstr>
      <vt:lpstr>HR Operations – Customer Satisfaction Ratings &amp; Response Rate (1/3)</vt:lpstr>
      <vt:lpstr>HR Operations – Customer Satisfaction Ratings &amp; Response Rate (2/3)</vt:lpstr>
      <vt:lpstr>HR Operations – Customer Satisfaction Ratings &amp; Response Rate (2/3)</vt:lpstr>
      <vt:lpstr>HR Operations – Customer Satisfaction Ratings &amp; Response Rate (2/3)</vt:lpstr>
      <vt:lpstr>HR Operations – Customer Satisfaction Ratings &amp; Response Rate (2/3)</vt:lpstr>
      <vt:lpstr>HR Operations – Customer Satisfaction Ratings &amp; Response Rate (3/3)</vt:lpstr>
      <vt:lpstr>HR Operations – Customer Satisfaction Ratings &amp; Response Rate (3/3)</vt:lpstr>
      <vt:lpstr>HR Operations – Customer Satisfaction Ratings &amp; Response Rate (3/3)</vt:lpstr>
      <vt:lpstr>HR Operations – Customer Satisfaction Ratings &amp; Response Rate (3/3)</vt:lpstr>
      <vt:lpstr>HR Operations – On Time Delivery (1/3)</vt:lpstr>
      <vt:lpstr>HR Operations – On Time Delivery (2/3)</vt:lpstr>
      <vt:lpstr>HR Operations – On Time Delivery (2/3)</vt:lpstr>
      <vt:lpstr>HR Operations – On Time Delivery (3/3)</vt:lpstr>
      <vt:lpstr>HR Operations – On Time Delivery (3/3)</vt:lpstr>
      <vt:lpstr>HR Operations – Quality (1/3)</vt:lpstr>
      <vt:lpstr>HR Operations – Quality (2/3)</vt:lpstr>
      <vt:lpstr>HR Operations – Quality (2/3)</vt:lpstr>
      <vt:lpstr>HR Operations – Quality (3/3)</vt:lpstr>
      <vt:lpstr>HR Operations – Quality (3/3)</vt:lpstr>
      <vt:lpstr>HR Operations – Workload (1/3)</vt:lpstr>
      <vt:lpstr>HR Operations – Workload (2/3)</vt:lpstr>
      <vt:lpstr>HR Operations – Workload (2/3)</vt:lpstr>
      <vt:lpstr>HR Operations – Workload (3/3)</vt:lpstr>
      <vt:lpstr>HR Operations – Workload (3/3)</vt:lpstr>
      <vt:lpstr>HR Operations – Case Ageing (1/5)</vt:lpstr>
      <vt:lpstr>HR Operations – Case Ageing (1/5)</vt:lpstr>
      <vt:lpstr>HR Operations – Case Ageing (2/5)</vt:lpstr>
      <vt:lpstr>HR Operations – Case Ageing (2/5)</vt:lpstr>
      <vt:lpstr>HR Operations – Case Ageing (2/5)</vt:lpstr>
      <vt:lpstr>HR Operations – Case Ageing (2/5)</vt:lpstr>
      <vt:lpstr>HR Operations – Case Ageing (3/5)</vt:lpstr>
      <vt:lpstr>HR Operations – Case Ageing (3/5)</vt:lpstr>
      <vt:lpstr>HR Operations – Case Ageing (3/5)</vt:lpstr>
      <vt:lpstr>HR Operations – Case Ageing (3/5)</vt:lpstr>
      <vt:lpstr>HR Operations – Case Ageing (4/5) - Long Term </vt:lpstr>
      <vt:lpstr>HR Operations – Case Ageing (5/5) - Long Term </vt:lpstr>
      <vt:lpstr>HR Operations – Case Ageing (5/5) - Long Term </vt:lpstr>
      <vt:lpstr>PowerPoint Presentation</vt:lpstr>
      <vt:lpstr>HR Operations KPIs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Week for HR</dc:title>
  <dc:creator>tania.becheru@ro.abb.com</dc:creator>
  <cp:lastModifiedBy>Oleksandr Novosad</cp:lastModifiedBy>
  <cp:revision>261</cp:revision>
  <cp:lastPrinted>2018-06-01T13:13:43Z</cp:lastPrinted>
  <dcterms:created xsi:type="dcterms:W3CDTF">2018-04-11T06:32:09Z</dcterms:created>
  <dcterms:modified xsi:type="dcterms:W3CDTF">2020-11-20T15:38:30Z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0x010100604B95117C930D42A58A276FF55DA080</vt:lpwstr>
  </property>
</Properties>
</file>