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AD4CCB-1152-41C5-BC8A-1FF8D9AE9ABD}" v="12" dt="2022-04-17T09:31:11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Osipov" userId="aa3a7289-fa67-4a92-82c5-f0fe78ff4c29" providerId="ADAL" clId="{5FAD4CCB-1152-41C5-BC8A-1FF8D9AE9ABD}"/>
    <pc:docChg chg="undo custSel addSld modSld sldOrd">
      <pc:chgData name="Alexey Osipov" userId="aa3a7289-fa67-4a92-82c5-f0fe78ff4c29" providerId="ADAL" clId="{5FAD4CCB-1152-41C5-BC8A-1FF8D9AE9ABD}" dt="2022-04-17T09:34:44.061" v="2493" actId="26606"/>
      <pc:docMkLst>
        <pc:docMk/>
      </pc:docMkLst>
      <pc:sldChg chg="addSp delSp modSp mod modMedia setBg delAnim setClrOvrMap">
        <pc:chgData name="Alexey Osipov" userId="aa3a7289-fa67-4a92-82c5-f0fe78ff4c29" providerId="ADAL" clId="{5FAD4CCB-1152-41C5-BC8A-1FF8D9AE9ABD}" dt="2022-04-17T08:50:41.225" v="2123" actId="26606"/>
        <pc:sldMkLst>
          <pc:docMk/>
          <pc:sldMk cId="2557883730" sldId="256"/>
        </pc:sldMkLst>
        <pc:spChg chg="mod">
          <ac:chgData name="Alexey Osipov" userId="aa3a7289-fa67-4a92-82c5-f0fe78ff4c29" providerId="ADAL" clId="{5FAD4CCB-1152-41C5-BC8A-1FF8D9AE9ABD}" dt="2022-04-17T08:50:41.225" v="2123" actId="26606"/>
          <ac:spMkLst>
            <pc:docMk/>
            <pc:sldMk cId="2557883730" sldId="256"/>
            <ac:spMk id="2" creationId="{B7560FBC-279F-476F-A898-5B17B47BDA75}"/>
          </ac:spMkLst>
        </pc:spChg>
        <pc:spChg chg="mod">
          <ac:chgData name="Alexey Osipov" userId="aa3a7289-fa67-4a92-82c5-f0fe78ff4c29" providerId="ADAL" clId="{5FAD4CCB-1152-41C5-BC8A-1FF8D9AE9ABD}" dt="2022-04-17T08:50:41.225" v="2123" actId="26606"/>
          <ac:spMkLst>
            <pc:docMk/>
            <pc:sldMk cId="2557883730" sldId="256"/>
            <ac:spMk id="3" creationId="{956112F2-FE79-43CC-91AA-554729261C86}"/>
          </ac:spMkLst>
        </pc:spChg>
        <pc:spChg chg="add del">
          <ac:chgData name="Alexey Osipov" userId="aa3a7289-fa67-4a92-82c5-f0fe78ff4c29" providerId="ADAL" clId="{5FAD4CCB-1152-41C5-BC8A-1FF8D9AE9ABD}" dt="2022-04-17T08:50:41.210" v="2122" actId="26606"/>
          <ac:spMkLst>
            <pc:docMk/>
            <pc:sldMk cId="2557883730" sldId="256"/>
            <ac:spMk id="9" creationId="{C1DD1A8A-57D5-4A81-AD04-532B043C5611}"/>
          </ac:spMkLst>
        </pc:spChg>
        <pc:spChg chg="add del">
          <ac:chgData name="Alexey Osipov" userId="aa3a7289-fa67-4a92-82c5-f0fe78ff4c29" providerId="ADAL" clId="{5FAD4CCB-1152-41C5-BC8A-1FF8D9AE9ABD}" dt="2022-04-17T08:50:41.210" v="2122" actId="26606"/>
          <ac:spMkLst>
            <pc:docMk/>
            <pc:sldMk cId="2557883730" sldId="256"/>
            <ac:spMk id="11" creationId="{007891EC-4501-44ED-A8C8-B11B6DB767AB}"/>
          </ac:spMkLst>
        </pc:spChg>
        <pc:spChg chg="add">
          <ac:chgData name="Alexey Osipov" userId="aa3a7289-fa67-4a92-82c5-f0fe78ff4c29" providerId="ADAL" clId="{5FAD4CCB-1152-41C5-BC8A-1FF8D9AE9ABD}" dt="2022-04-17T08:50:41.225" v="2123" actId="26606"/>
          <ac:spMkLst>
            <pc:docMk/>
            <pc:sldMk cId="2557883730" sldId="256"/>
            <ac:spMk id="13" creationId="{71B2258F-86CA-4D4D-8270-BC05FCDEBFB3}"/>
          </ac:spMkLst>
        </pc:spChg>
        <pc:picChg chg="add del mod">
          <ac:chgData name="Alexey Osipov" userId="aa3a7289-fa67-4a92-82c5-f0fe78ff4c29" providerId="ADAL" clId="{5FAD4CCB-1152-41C5-BC8A-1FF8D9AE9ABD}" dt="2022-04-17T08:50:41.210" v="2122" actId="26606"/>
          <ac:picMkLst>
            <pc:docMk/>
            <pc:sldMk cId="2557883730" sldId="256"/>
            <ac:picMk id="5" creationId="{95EA1AC6-BA9B-4D0C-CC2D-3BB2B6A9B51C}"/>
          </ac:picMkLst>
        </pc:picChg>
        <pc:picChg chg="add">
          <ac:chgData name="Alexey Osipov" userId="aa3a7289-fa67-4a92-82c5-f0fe78ff4c29" providerId="ADAL" clId="{5FAD4CCB-1152-41C5-BC8A-1FF8D9AE9ABD}" dt="2022-04-17T08:50:41.225" v="2123" actId="26606"/>
          <ac:picMkLst>
            <pc:docMk/>
            <pc:sldMk cId="2557883730" sldId="256"/>
            <ac:picMk id="14" creationId="{E036727A-5BBA-C7BC-0FBE-AE3D83E71010}"/>
          </ac:picMkLst>
        </pc:picChg>
      </pc:sldChg>
      <pc:sldChg chg="addSp delSp modSp new mod setBg setClrOvrMap">
        <pc:chgData name="Alexey Osipov" userId="aa3a7289-fa67-4a92-82c5-f0fe78ff4c29" providerId="ADAL" clId="{5FAD4CCB-1152-41C5-BC8A-1FF8D9AE9ABD}" dt="2022-04-17T08:52:17.805" v="2129" actId="26606"/>
        <pc:sldMkLst>
          <pc:docMk/>
          <pc:sldMk cId="914841500" sldId="257"/>
        </pc:sldMkLst>
        <pc:spChg chg="mod">
          <ac:chgData name="Alexey Osipov" userId="aa3a7289-fa67-4a92-82c5-f0fe78ff4c29" providerId="ADAL" clId="{5FAD4CCB-1152-41C5-BC8A-1FF8D9AE9ABD}" dt="2022-04-17T08:52:17.805" v="2129" actId="26606"/>
          <ac:spMkLst>
            <pc:docMk/>
            <pc:sldMk cId="914841500" sldId="257"/>
            <ac:spMk id="2" creationId="{0CD5CE04-E1AF-4F24-9125-0CA9E36C01F7}"/>
          </ac:spMkLst>
        </pc:spChg>
        <pc:spChg chg="mod">
          <ac:chgData name="Alexey Osipov" userId="aa3a7289-fa67-4a92-82c5-f0fe78ff4c29" providerId="ADAL" clId="{5FAD4CCB-1152-41C5-BC8A-1FF8D9AE9ABD}" dt="2022-04-17T08:52:17.805" v="2129" actId="26606"/>
          <ac:spMkLst>
            <pc:docMk/>
            <pc:sldMk cId="914841500" sldId="257"/>
            <ac:spMk id="3" creationId="{3FB6C1EF-9E8C-43EF-BD9D-4C647C9DF06C}"/>
          </ac:spMkLst>
        </pc:spChg>
        <pc:spChg chg="add del">
          <ac:chgData name="Alexey Osipov" userId="aa3a7289-fa67-4a92-82c5-f0fe78ff4c29" providerId="ADAL" clId="{5FAD4CCB-1152-41C5-BC8A-1FF8D9AE9ABD}" dt="2022-04-17T08:52:17.805" v="2129" actId="26606"/>
          <ac:spMkLst>
            <pc:docMk/>
            <pc:sldMk cId="914841500" sldId="257"/>
            <ac:spMk id="9" creationId="{9228552E-C8B1-4A80-8448-0787CE0FC704}"/>
          </ac:spMkLst>
        </pc:spChg>
        <pc:spChg chg="add">
          <ac:chgData name="Alexey Osipov" userId="aa3a7289-fa67-4a92-82c5-f0fe78ff4c29" providerId="ADAL" clId="{5FAD4CCB-1152-41C5-BC8A-1FF8D9AE9ABD}" dt="2022-04-17T08:52:17.805" v="2129" actId="26606"/>
          <ac:spMkLst>
            <pc:docMk/>
            <pc:sldMk cId="914841500" sldId="257"/>
            <ac:spMk id="14" creationId="{2B566528-1B12-4246-9431-5C2D7D081168}"/>
          </ac:spMkLst>
        </pc:spChg>
        <pc:spChg chg="add">
          <ac:chgData name="Alexey Osipov" userId="aa3a7289-fa67-4a92-82c5-f0fe78ff4c29" providerId="ADAL" clId="{5FAD4CCB-1152-41C5-BC8A-1FF8D9AE9ABD}" dt="2022-04-17T08:52:17.805" v="2129" actId="26606"/>
          <ac:spMkLst>
            <pc:docMk/>
            <pc:sldMk cId="914841500" sldId="257"/>
            <ac:spMk id="16" creationId="{2E80C965-DB6D-4F81-9E9E-B027384D0BD6}"/>
          </ac:spMkLst>
        </pc:spChg>
        <pc:spChg chg="add">
          <ac:chgData name="Alexey Osipov" userId="aa3a7289-fa67-4a92-82c5-f0fe78ff4c29" providerId="ADAL" clId="{5FAD4CCB-1152-41C5-BC8A-1FF8D9AE9ABD}" dt="2022-04-17T08:52:17.805" v="2129" actId="26606"/>
          <ac:spMkLst>
            <pc:docMk/>
            <pc:sldMk cId="914841500" sldId="257"/>
            <ac:spMk id="18" creationId="{A580F890-B085-4E95-96AA-55AEBEC5CE6E}"/>
          </ac:spMkLst>
        </pc:spChg>
        <pc:spChg chg="add">
          <ac:chgData name="Alexey Osipov" userId="aa3a7289-fa67-4a92-82c5-f0fe78ff4c29" providerId="ADAL" clId="{5FAD4CCB-1152-41C5-BC8A-1FF8D9AE9ABD}" dt="2022-04-17T08:52:17.805" v="2129" actId="26606"/>
          <ac:spMkLst>
            <pc:docMk/>
            <pc:sldMk cId="914841500" sldId="257"/>
            <ac:spMk id="20" creationId="{D3F51FEB-38FB-4F6C-9F7B-2F2AFAB65463}"/>
          </ac:spMkLst>
        </pc:spChg>
        <pc:spChg chg="add">
          <ac:chgData name="Alexey Osipov" userId="aa3a7289-fa67-4a92-82c5-f0fe78ff4c29" providerId="ADAL" clId="{5FAD4CCB-1152-41C5-BC8A-1FF8D9AE9ABD}" dt="2022-04-17T08:52:17.805" v="2129" actId="26606"/>
          <ac:spMkLst>
            <pc:docMk/>
            <pc:sldMk cId="914841500" sldId="257"/>
            <ac:spMk id="22" creationId="{1E547BA6-BAE0-43BB-A7CA-60F69CE252F0}"/>
          </ac:spMkLst>
        </pc:spChg>
        <pc:picChg chg="add mod ord">
          <ac:chgData name="Alexey Osipov" userId="aa3a7289-fa67-4a92-82c5-f0fe78ff4c29" providerId="ADAL" clId="{5FAD4CCB-1152-41C5-BC8A-1FF8D9AE9ABD}" dt="2022-04-17T08:52:17.805" v="2129" actId="26606"/>
          <ac:picMkLst>
            <pc:docMk/>
            <pc:sldMk cId="914841500" sldId="257"/>
            <ac:picMk id="5" creationId="{604C2A31-2AB1-4D3F-1206-9DEAD1AD9D14}"/>
          </ac:picMkLst>
        </pc:picChg>
      </pc:sldChg>
      <pc:sldChg chg="addSp delSp modSp new mod">
        <pc:chgData name="Alexey Osipov" userId="aa3a7289-fa67-4a92-82c5-f0fe78ff4c29" providerId="ADAL" clId="{5FAD4CCB-1152-41C5-BC8A-1FF8D9AE9ABD}" dt="2022-04-17T09:13:18.794" v="2148" actId="20577"/>
        <pc:sldMkLst>
          <pc:docMk/>
          <pc:sldMk cId="2038317943" sldId="258"/>
        </pc:sldMkLst>
        <pc:spChg chg="mod">
          <ac:chgData name="Alexey Osipov" userId="aa3a7289-fa67-4a92-82c5-f0fe78ff4c29" providerId="ADAL" clId="{5FAD4CCB-1152-41C5-BC8A-1FF8D9AE9ABD}" dt="2022-04-16T21:33:40.719" v="332" actId="20577"/>
          <ac:spMkLst>
            <pc:docMk/>
            <pc:sldMk cId="2038317943" sldId="258"/>
            <ac:spMk id="2" creationId="{9A707C1F-6296-41DA-A121-982857B6CB2F}"/>
          </ac:spMkLst>
        </pc:spChg>
        <pc:spChg chg="del mod">
          <ac:chgData name="Alexey Osipov" userId="aa3a7289-fa67-4a92-82c5-f0fe78ff4c29" providerId="ADAL" clId="{5FAD4CCB-1152-41C5-BC8A-1FF8D9AE9ABD}" dt="2022-04-17T08:51:23.038" v="2125" actId="26606"/>
          <ac:spMkLst>
            <pc:docMk/>
            <pc:sldMk cId="2038317943" sldId="258"/>
            <ac:spMk id="3" creationId="{EF59D23D-5752-43DC-A7C7-2D73DED8897A}"/>
          </ac:spMkLst>
        </pc:spChg>
        <pc:graphicFrameChg chg="add mod">
          <ac:chgData name="Alexey Osipov" userId="aa3a7289-fa67-4a92-82c5-f0fe78ff4c29" providerId="ADAL" clId="{5FAD4CCB-1152-41C5-BC8A-1FF8D9AE9ABD}" dt="2022-04-17T09:13:18.794" v="2148" actId="20577"/>
          <ac:graphicFrameMkLst>
            <pc:docMk/>
            <pc:sldMk cId="2038317943" sldId="258"/>
            <ac:graphicFrameMk id="7" creationId="{EC2826B9-49BA-44AD-2D46-ECFA0E8E22DB}"/>
          </ac:graphicFrameMkLst>
        </pc:graphicFrameChg>
        <pc:picChg chg="add mod">
          <ac:chgData name="Alexey Osipov" userId="aa3a7289-fa67-4a92-82c5-f0fe78ff4c29" providerId="ADAL" clId="{5FAD4CCB-1152-41C5-BC8A-1FF8D9AE9ABD}" dt="2022-04-17T08:48:47.121" v="2118" actId="1076"/>
          <ac:picMkLst>
            <pc:docMk/>
            <pc:sldMk cId="2038317943" sldId="258"/>
            <ac:picMk id="5" creationId="{A4E06449-DB07-4FF3-9836-9C54B4BD7A12}"/>
          </ac:picMkLst>
        </pc:picChg>
      </pc:sldChg>
      <pc:sldChg chg="addSp modSp new mod setBg">
        <pc:chgData name="Alexey Osipov" userId="aa3a7289-fa67-4a92-82c5-f0fe78ff4c29" providerId="ADAL" clId="{5FAD4CCB-1152-41C5-BC8A-1FF8D9AE9ABD}" dt="2022-04-17T08:51:38.766" v="2126" actId="26606"/>
        <pc:sldMkLst>
          <pc:docMk/>
          <pc:sldMk cId="1677164304" sldId="259"/>
        </pc:sldMkLst>
        <pc:spChg chg="mod">
          <ac:chgData name="Alexey Osipov" userId="aa3a7289-fa67-4a92-82c5-f0fe78ff4c29" providerId="ADAL" clId="{5FAD4CCB-1152-41C5-BC8A-1FF8D9AE9ABD}" dt="2022-04-17T08:51:38.766" v="2126" actId="26606"/>
          <ac:spMkLst>
            <pc:docMk/>
            <pc:sldMk cId="1677164304" sldId="259"/>
            <ac:spMk id="2" creationId="{1B7CCFB5-D6C2-49F0-A95F-F3E60E920AFC}"/>
          </ac:spMkLst>
        </pc:spChg>
        <pc:spChg chg="mod">
          <ac:chgData name="Alexey Osipov" userId="aa3a7289-fa67-4a92-82c5-f0fe78ff4c29" providerId="ADAL" clId="{5FAD4CCB-1152-41C5-BC8A-1FF8D9AE9ABD}" dt="2022-04-17T08:51:38.766" v="2126" actId="26606"/>
          <ac:spMkLst>
            <pc:docMk/>
            <pc:sldMk cId="1677164304" sldId="259"/>
            <ac:spMk id="3" creationId="{C022C4FC-5C5A-4884-9456-6EB48131486D}"/>
          </ac:spMkLst>
        </pc:spChg>
        <pc:spChg chg="add">
          <ac:chgData name="Alexey Osipov" userId="aa3a7289-fa67-4a92-82c5-f0fe78ff4c29" providerId="ADAL" clId="{5FAD4CCB-1152-41C5-BC8A-1FF8D9AE9ABD}" dt="2022-04-17T08:51:38.766" v="2126" actId="26606"/>
          <ac:spMkLst>
            <pc:docMk/>
            <pc:sldMk cId="1677164304" sldId="259"/>
            <ac:spMk id="12" creationId="{2B566528-1B12-4246-9431-5C2D7D081168}"/>
          </ac:spMkLst>
        </pc:spChg>
        <pc:grpChg chg="add">
          <ac:chgData name="Alexey Osipov" userId="aa3a7289-fa67-4a92-82c5-f0fe78ff4c29" providerId="ADAL" clId="{5FAD4CCB-1152-41C5-BC8A-1FF8D9AE9ABD}" dt="2022-04-17T08:51:38.766" v="2126" actId="26606"/>
          <ac:grpSpMkLst>
            <pc:docMk/>
            <pc:sldMk cId="1677164304" sldId="259"/>
            <ac:grpSpMk id="14" creationId="{5995D10D-E9C9-47DB-AE7E-801FEF38F5C9}"/>
          </ac:grpSpMkLst>
        </pc:grpChg>
        <pc:grpChg chg="add">
          <ac:chgData name="Alexey Osipov" userId="aa3a7289-fa67-4a92-82c5-f0fe78ff4c29" providerId="ADAL" clId="{5FAD4CCB-1152-41C5-BC8A-1FF8D9AE9ABD}" dt="2022-04-17T08:51:38.766" v="2126" actId="26606"/>
          <ac:grpSpMkLst>
            <pc:docMk/>
            <pc:sldMk cId="1677164304" sldId="259"/>
            <ac:grpSpMk id="18" creationId="{828A5161-06F1-46CF-8AD7-844680A59E13}"/>
          </ac:grpSpMkLst>
        </pc:grpChg>
        <pc:picChg chg="add mod ord">
          <ac:chgData name="Alexey Osipov" userId="aa3a7289-fa67-4a92-82c5-f0fe78ff4c29" providerId="ADAL" clId="{5FAD4CCB-1152-41C5-BC8A-1FF8D9AE9ABD}" dt="2022-04-17T08:51:38.766" v="2126" actId="26606"/>
          <ac:picMkLst>
            <pc:docMk/>
            <pc:sldMk cId="1677164304" sldId="259"/>
            <ac:picMk id="5" creationId="{138C6C38-9976-4C61-B41C-D0D7940BCB1E}"/>
          </ac:picMkLst>
        </pc:picChg>
        <pc:picChg chg="add mod">
          <ac:chgData name="Alexey Osipov" userId="aa3a7289-fa67-4a92-82c5-f0fe78ff4c29" providerId="ADAL" clId="{5FAD4CCB-1152-41C5-BC8A-1FF8D9AE9ABD}" dt="2022-04-17T08:51:38.766" v="2126" actId="26606"/>
          <ac:picMkLst>
            <pc:docMk/>
            <pc:sldMk cId="1677164304" sldId="259"/>
            <ac:picMk id="7" creationId="{4C011B5B-F12E-4F59-999F-10363D5FBC6C}"/>
          </ac:picMkLst>
        </pc:picChg>
      </pc:sldChg>
      <pc:sldChg chg="addSp delSp modSp new mod setBg">
        <pc:chgData name="Alexey Osipov" userId="aa3a7289-fa67-4a92-82c5-f0fe78ff4c29" providerId="ADAL" clId="{5FAD4CCB-1152-41C5-BC8A-1FF8D9AE9ABD}" dt="2022-04-17T08:52:02.204" v="2127" actId="26606"/>
        <pc:sldMkLst>
          <pc:docMk/>
          <pc:sldMk cId="2576178813" sldId="260"/>
        </pc:sldMkLst>
        <pc:spChg chg="mod">
          <ac:chgData name="Alexey Osipov" userId="aa3a7289-fa67-4a92-82c5-f0fe78ff4c29" providerId="ADAL" clId="{5FAD4CCB-1152-41C5-BC8A-1FF8D9AE9ABD}" dt="2022-04-17T08:52:02.204" v="2127" actId="26606"/>
          <ac:spMkLst>
            <pc:docMk/>
            <pc:sldMk cId="2576178813" sldId="260"/>
            <ac:spMk id="2" creationId="{7F83E131-6937-4822-A15A-05E21180A977}"/>
          </ac:spMkLst>
        </pc:spChg>
        <pc:spChg chg="del mod">
          <ac:chgData name="Alexey Osipov" userId="aa3a7289-fa67-4a92-82c5-f0fe78ff4c29" providerId="ADAL" clId="{5FAD4CCB-1152-41C5-BC8A-1FF8D9AE9ABD}" dt="2022-04-16T21:40:01.355" v="565" actId="22"/>
          <ac:spMkLst>
            <pc:docMk/>
            <pc:sldMk cId="2576178813" sldId="260"/>
            <ac:spMk id="3" creationId="{ECC53A27-CA95-4307-95B1-213C269B7FD5}"/>
          </ac:spMkLst>
        </pc:spChg>
        <pc:spChg chg="add mod">
          <ac:chgData name="Alexey Osipov" userId="aa3a7289-fa67-4a92-82c5-f0fe78ff4c29" providerId="ADAL" clId="{5FAD4CCB-1152-41C5-BC8A-1FF8D9AE9ABD}" dt="2022-04-17T08:52:02.204" v="2127" actId="26606"/>
          <ac:spMkLst>
            <pc:docMk/>
            <pc:sldMk cId="2576178813" sldId="260"/>
            <ac:spMk id="8" creationId="{826C18F0-D978-4CE7-8DC6-8FB5C39F1E84}"/>
          </ac:spMkLst>
        </pc:spChg>
        <pc:spChg chg="add">
          <ac:chgData name="Alexey Osipov" userId="aa3a7289-fa67-4a92-82c5-f0fe78ff4c29" providerId="ADAL" clId="{5FAD4CCB-1152-41C5-BC8A-1FF8D9AE9ABD}" dt="2022-04-17T08:52:02.204" v="2127" actId="26606"/>
          <ac:spMkLst>
            <pc:docMk/>
            <pc:sldMk cId="2576178813" sldId="260"/>
            <ac:spMk id="13" creationId="{2B566528-1B12-4246-9431-5C2D7D081168}"/>
          </ac:spMkLst>
        </pc:spChg>
        <pc:grpChg chg="add">
          <ac:chgData name="Alexey Osipov" userId="aa3a7289-fa67-4a92-82c5-f0fe78ff4c29" providerId="ADAL" clId="{5FAD4CCB-1152-41C5-BC8A-1FF8D9AE9ABD}" dt="2022-04-17T08:52:02.204" v="2127" actId="26606"/>
          <ac:grpSpMkLst>
            <pc:docMk/>
            <pc:sldMk cId="2576178813" sldId="260"/>
            <ac:grpSpMk id="15" creationId="{287F69AB-2350-44E3-9076-00265B93F313}"/>
          </ac:grpSpMkLst>
        </pc:grpChg>
        <pc:grpChg chg="add">
          <ac:chgData name="Alexey Osipov" userId="aa3a7289-fa67-4a92-82c5-f0fe78ff4c29" providerId="ADAL" clId="{5FAD4CCB-1152-41C5-BC8A-1FF8D9AE9ABD}" dt="2022-04-17T08:52:02.204" v="2127" actId="26606"/>
          <ac:grpSpMkLst>
            <pc:docMk/>
            <pc:sldMk cId="2576178813" sldId="260"/>
            <ac:grpSpMk id="19" creationId="{3EA7D759-6BEF-4CBD-A325-BCFA77832B3F}"/>
          </ac:grpSpMkLst>
        </pc:grpChg>
        <pc:picChg chg="add mod">
          <ac:chgData name="Alexey Osipov" userId="aa3a7289-fa67-4a92-82c5-f0fe78ff4c29" providerId="ADAL" clId="{5FAD4CCB-1152-41C5-BC8A-1FF8D9AE9ABD}" dt="2022-04-17T08:52:02.204" v="2127" actId="26606"/>
          <ac:picMkLst>
            <pc:docMk/>
            <pc:sldMk cId="2576178813" sldId="260"/>
            <ac:picMk id="5" creationId="{FD01F1E1-5FF1-4BF4-9995-36975D2F5F1C}"/>
          </ac:picMkLst>
        </pc:picChg>
        <pc:picChg chg="add mod ord">
          <ac:chgData name="Alexey Osipov" userId="aa3a7289-fa67-4a92-82c5-f0fe78ff4c29" providerId="ADAL" clId="{5FAD4CCB-1152-41C5-BC8A-1FF8D9AE9ABD}" dt="2022-04-17T08:52:02.204" v="2127" actId="26606"/>
          <ac:picMkLst>
            <pc:docMk/>
            <pc:sldMk cId="2576178813" sldId="260"/>
            <ac:picMk id="7" creationId="{0734AE35-E947-472F-ABD9-2A9197F7BF3E}"/>
          </ac:picMkLst>
        </pc:picChg>
      </pc:sldChg>
      <pc:sldChg chg="addSp modSp new mod ord setBg">
        <pc:chgData name="Alexey Osipov" userId="aa3a7289-fa67-4a92-82c5-f0fe78ff4c29" providerId="ADAL" clId="{5FAD4CCB-1152-41C5-BC8A-1FF8D9AE9ABD}" dt="2022-04-17T08:52:12.272" v="2128" actId="26606"/>
        <pc:sldMkLst>
          <pc:docMk/>
          <pc:sldMk cId="3404923077" sldId="261"/>
        </pc:sldMkLst>
        <pc:spChg chg="mod">
          <ac:chgData name="Alexey Osipov" userId="aa3a7289-fa67-4a92-82c5-f0fe78ff4c29" providerId="ADAL" clId="{5FAD4CCB-1152-41C5-BC8A-1FF8D9AE9ABD}" dt="2022-04-17T08:52:12.272" v="2128" actId="26606"/>
          <ac:spMkLst>
            <pc:docMk/>
            <pc:sldMk cId="3404923077" sldId="261"/>
            <ac:spMk id="2" creationId="{D5CC09C3-16BE-46AA-967E-CEA681E9F018}"/>
          </ac:spMkLst>
        </pc:spChg>
        <pc:spChg chg="mod">
          <ac:chgData name="Alexey Osipov" userId="aa3a7289-fa67-4a92-82c5-f0fe78ff4c29" providerId="ADAL" clId="{5FAD4CCB-1152-41C5-BC8A-1FF8D9AE9ABD}" dt="2022-04-17T08:52:12.272" v="2128" actId="26606"/>
          <ac:spMkLst>
            <pc:docMk/>
            <pc:sldMk cId="3404923077" sldId="261"/>
            <ac:spMk id="3" creationId="{A5D2FBD2-5E30-4453-9894-FD52C07DA67B}"/>
          </ac:spMkLst>
        </pc:spChg>
        <pc:spChg chg="add">
          <ac:chgData name="Alexey Osipov" userId="aa3a7289-fa67-4a92-82c5-f0fe78ff4c29" providerId="ADAL" clId="{5FAD4CCB-1152-41C5-BC8A-1FF8D9AE9ABD}" dt="2022-04-17T08:52:12.272" v="2128" actId="26606"/>
          <ac:spMkLst>
            <pc:docMk/>
            <pc:sldMk cId="3404923077" sldId="261"/>
            <ac:spMk id="8" creationId="{2B566528-1B12-4246-9431-5C2D7D081168}"/>
          </ac:spMkLst>
        </pc:spChg>
        <pc:spChg chg="add">
          <ac:chgData name="Alexey Osipov" userId="aa3a7289-fa67-4a92-82c5-f0fe78ff4c29" providerId="ADAL" clId="{5FAD4CCB-1152-41C5-BC8A-1FF8D9AE9ABD}" dt="2022-04-17T08:52:12.272" v="2128" actId="26606"/>
          <ac:spMkLst>
            <pc:docMk/>
            <pc:sldMk cId="3404923077" sldId="261"/>
            <ac:spMk id="10" creationId="{2E80C965-DB6D-4F81-9E9E-B027384D0BD6}"/>
          </ac:spMkLst>
        </pc:spChg>
        <pc:spChg chg="add">
          <ac:chgData name="Alexey Osipov" userId="aa3a7289-fa67-4a92-82c5-f0fe78ff4c29" providerId="ADAL" clId="{5FAD4CCB-1152-41C5-BC8A-1FF8D9AE9ABD}" dt="2022-04-17T08:52:12.272" v="2128" actId="26606"/>
          <ac:spMkLst>
            <pc:docMk/>
            <pc:sldMk cId="3404923077" sldId="261"/>
            <ac:spMk id="12" creationId="{A580F890-B085-4E95-96AA-55AEBEC5CE6E}"/>
          </ac:spMkLst>
        </pc:spChg>
        <pc:spChg chg="add">
          <ac:chgData name="Alexey Osipov" userId="aa3a7289-fa67-4a92-82c5-f0fe78ff4c29" providerId="ADAL" clId="{5FAD4CCB-1152-41C5-BC8A-1FF8D9AE9ABD}" dt="2022-04-17T08:52:12.272" v="2128" actId="26606"/>
          <ac:spMkLst>
            <pc:docMk/>
            <pc:sldMk cId="3404923077" sldId="261"/>
            <ac:spMk id="14" creationId="{D3F51FEB-38FB-4F6C-9F7B-2F2AFAB65463}"/>
          </ac:spMkLst>
        </pc:spChg>
        <pc:spChg chg="add">
          <ac:chgData name="Alexey Osipov" userId="aa3a7289-fa67-4a92-82c5-f0fe78ff4c29" providerId="ADAL" clId="{5FAD4CCB-1152-41C5-BC8A-1FF8D9AE9ABD}" dt="2022-04-17T08:52:12.272" v="2128" actId="26606"/>
          <ac:spMkLst>
            <pc:docMk/>
            <pc:sldMk cId="3404923077" sldId="261"/>
            <ac:spMk id="16" creationId="{1E547BA6-BAE0-43BB-A7CA-60F69CE252F0}"/>
          </ac:spMkLst>
        </pc:spChg>
      </pc:sldChg>
      <pc:sldChg chg="addSp delSp modSp new mod setBg">
        <pc:chgData name="Alexey Osipov" userId="aa3a7289-fa67-4a92-82c5-f0fe78ff4c29" providerId="ADAL" clId="{5FAD4CCB-1152-41C5-BC8A-1FF8D9AE9ABD}" dt="2022-04-17T08:53:04.507" v="2134" actId="26606"/>
        <pc:sldMkLst>
          <pc:docMk/>
          <pc:sldMk cId="4171836347" sldId="262"/>
        </pc:sldMkLst>
        <pc:spChg chg="mod">
          <ac:chgData name="Alexey Osipov" userId="aa3a7289-fa67-4a92-82c5-f0fe78ff4c29" providerId="ADAL" clId="{5FAD4CCB-1152-41C5-BC8A-1FF8D9AE9ABD}" dt="2022-04-17T08:53:04.507" v="2134" actId="26606"/>
          <ac:spMkLst>
            <pc:docMk/>
            <pc:sldMk cId="4171836347" sldId="262"/>
            <ac:spMk id="2" creationId="{185341CF-0DD4-4DE1-89B7-587A745AFE99}"/>
          </ac:spMkLst>
        </pc:spChg>
        <pc:spChg chg="mod">
          <ac:chgData name="Alexey Osipov" userId="aa3a7289-fa67-4a92-82c5-f0fe78ff4c29" providerId="ADAL" clId="{5FAD4CCB-1152-41C5-BC8A-1FF8D9AE9ABD}" dt="2022-04-17T08:53:04.507" v="2134" actId="26606"/>
          <ac:spMkLst>
            <pc:docMk/>
            <pc:sldMk cId="4171836347" sldId="262"/>
            <ac:spMk id="3" creationId="{BF7272B4-52FA-42DB-B670-0430D845AC4A}"/>
          </ac:spMkLst>
        </pc:spChg>
        <pc:spChg chg="add del">
          <ac:chgData name="Alexey Osipov" userId="aa3a7289-fa67-4a92-82c5-f0fe78ff4c29" providerId="ADAL" clId="{5FAD4CCB-1152-41C5-BC8A-1FF8D9AE9ABD}" dt="2022-04-17T08:53:04.491" v="2133" actId="26606"/>
          <ac:spMkLst>
            <pc:docMk/>
            <pc:sldMk cId="4171836347" sldId="262"/>
            <ac:spMk id="10" creationId="{59A309A7-1751-4ABE-A3C1-EEC40366AD89}"/>
          </ac:spMkLst>
        </pc:spChg>
        <pc:spChg chg="add del">
          <ac:chgData name="Alexey Osipov" userId="aa3a7289-fa67-4a92-82c5-f0fe78ff4c29" providerId="ADAL" clId="{5FAD4CCB-1152-41C5-BC8A-1FF8D9AE9ABD}" dt="2022-04-17T08:53:04.491" v="2133" actId="26606"/>
          <ac:spMkLst>
            <pc:docMk/>
            <pc:sldMk cId="4171836347" sldId="262"/>
            <ac:spMk id="12" creationId="{967D8EB6-EAE1-4F9C-B398-83321E287204}"/>
          </ac:spMkLst>
        </pc:spChg>
        <pc:spChg chg="add">
          <ac:chgData name="Alexey Osipov" userId="aa3a7289-fa67-4a92-82c5-f0fe78ff4c29" providerId="ADAL" clId="{5FAD4CCB-1152-41C5-BC8A-1FF8D9AE9ABD}" dt="2022-04-17T08:53:04.507" v="2134" actId="26606"/>
          <ac:spMkLst>
            <pc:docMk/>
            <pc:sldMk cId="4171836347" sldId="262"/>
            <ac:spMk id="14" creationId="{B775CD93-9DF2-48CB-9F57-1BCA9A46C7FA}"/>
          </ac:spMkLst>
        </pc:spChg>
        <pc:spChg chg="add">
          <ac:chgData name="Alexey Osipov" userId="aa3a7289-fa67-4a92-82c5-f0fe78ff4c29" providerId="ADAL" clId="{5FAD4CCB-1152-41C5-BC8A-1FF8D9AE9ABD}" dt="2022-04-17T08:53:04.507" v="2134" actId="26606"/>
          <ac:spMkLst>
            <pc:docMk/>
            <pc:sldMk cId="4171836347" sldId="262"/>
            <ac:spMk id="15" creationId="{6166C6D1-23AC-49C4-BA07-238E4E9F8CEB}"/>
          </ac:spMkLst>
        </pc:spChg>
        <pc:spChg chg="add">
          <ac:chgData name="Alexey Osipov" userId="aa3a7289-fa67-4a92-82c5-f0fe78ff4c29" providerId="ADAL" clId="{5FAD4CCB-1152-41C5-BC8A-1FF8D9AE9ABD}" dt="2022-04-17T08:53:04.507" v="2134" actId="26606"/>
          <ac:spMkLst>
            <pc:docMk/>
            <pc:sldMk cId="4171836347" sldId="262"/>
            <ac:spMk id="16" creationId="{E186B68C-84BC-4A6E-99D1-EE87483C1349}"/>
          </ac:spMkLst>
        </pc:spChg>
        <pc:spChg chg="add">
          <ac:chgData name="Alexey Osipov" userId="aa3a7289-fa67-4a92-82c5-f0fe78ff4c29" providerId="ADAL" clId="{5FAD4CCB-1152-41C5-BC8A-1FF8D9AE9ABD}" dt="2022-04-17T08:53:04.507" v="2134" actId="26606"/>
          <ac:spMkLst>
            <pc:docMk/>
            <pc:sldMk cId="4171836347" sldId="262"/>
            <ac:spMk id="17" creationId="{1C091803-41C2-48E0-9228-5148460C7479}"/>
          </ac:spMkLst>
        </pc:spChg>
        <pc:picChg chg="add mod">
          <ac:chgData name="Alexey Osipov" userId="aa3a7289-fa67-4a92-82c5-f0fe78ff4c29" providerId="ADAL" clId="{5FAD4CCB-1152-41C5-BC8A-1FF8D9AE9ABD}" dt="2022-04-17T08:53:04.507" v="2134" actId="26606"/>
          <ac:picMkLst>
            <pc:docMk/>
            <pc:sldMk cId="4171836347" sldId="262"/>
            <ac:picMk id="5" creationId="{DB5F255D-5038-4F95-B17B-86341373B30D}"/>
          </ac:picMkLst>
        </pc:picChg>
      </pc:sldChg>
      <pc:sldChg chg="addSp delSp modSp new mod setBg">
        <pc:chgData name="Alexey Osipov" userId="aa3a7289-fa67-4a92-82c5-f0fe78ff4c29" providerId="ADAL" clId="{5FAD4CCB-1152-41C5-BC8A-1FF8D9AE9ABD}" dt="2022-04-17T08:53:15.747" v="2135" actId="26606"/>
        <pc:sldMkLst>
          <pc:docMk/>
          <pc:sldMk cId="1746184163" sldId="263"/>
        </pc:sldMkLst>
        <pc:spChg chg="mod">
          <ac:chgData name="Alexey Osipov" userId="aa3a7289-fa67-4a92-82c5-f0fe78ff4c29" providerId="ADAL" clId="{5FAD4CCB-1152-41C5-BC8A-1FF8D9AE9ABD}" dt="2022-04-17T08:53:15.747" v="2135" actId="26606"/>
          <ac:spMkLst>
            <pc:docMk/>
            <pc:sldMk cId="1746184163" sldId="263"/>
            <ac:spMk id="2" creationId="{6009C608-DD41-4D43-A99A-8E47916EE1A3}"/>
          </ac:spMkLst>
        </pc:spChg>
        <pc:spChg chg="del mod">
          <ac:chgData name="Alexey Osipov" userId="aa3a7289-fa67-4a92-82c5-f0fe78ff4c29" providerId="ADAL" clId="{5FAD4CCB-1152-41C5-BC8A-1FF8D9AE9ABD}" dt="2022-04-16T21:47:17.599" v="1003" actId="22"/>
          <ac:spMkLst>
            <pc:docMk/>
            <pc:sldMk cId="1746184163" sldId="263"/>
            <ac:spMk id="3" creationId="{A62DB7E9-6667-4B83-8E73-72ECCEDB7837}"/>
          </ac:spMkLst>
        </pc:spChg>
        <pc:spChg chg="add del mod">
          <ac:chgData name="Alexey Osipov" userId="aa3a7289-fa67-4a92-82c5-f0fe78ff4c29" providerId="ADAL" clId="{5FAD4CCB-1152-41C5-BC8A-1FF8D9AE9ABD}" dt="2022-04-16T21:48:57.460" v="1054"/>
          <ac:spMkLst>
            <pc:docMk/>
            <pc:sldMk cId="1746184163" sldId="263"/>
            <ac:spMk id="8" creationId="{0C3A01F5-ED6B-453C-8A6C-1DD98CD4ABCC}"/>
          </ac:spMkLst>
        </pc:spChg>
        <pc:spChg chg="add mod">
          <ac:chgData name="Alexey Osipov" userId="aa3a7289-fa67-4a92-82c5-f0fe78ff4c29" providerId="ADAL" clId="{5FAD4CCB-1152-41C5-BC8A-1FF8D9AE9ABD}" dt="2022-04-17T08:53:15.747" v="2135" actId="26606"/>
          <ac:spMkLst>
            <pc:docMk/>
            <pc:sldMk cId="1746184163" sldId="263"/>
            <ac:spMk id="9" creationId="{B9D91ED9-2B78-4490-BDEC-3FFAE01C2E54}"/>
          </ac:spMkLst>
        </pc:spChg>
        <pc:spChg chg="add">
          <ac:chgData name="Alexey Osipov" userId="aa3a7289-fa67-4a92-82c5-f0fe78ff4c29" providerId="ADAL" clId="{5FAD4CCB-1152-41C5-BC8A-1FF8D9AE9ABD}" dt="2022-04-17T08:53:15.747" v="2135" actId="26606"/>
          <ac:spMkLst>
            <pc:docMk/>
            <pc:sldMk cId="1746184163" sldId="263"/>
            <ac:spMk id="14" creationId="{2B566528-1B12-4246-9431-5C2D7D081168}"/>
          </ac:spMkLst>
        </pc:spChg>
        <pc:grpChg chg="add">
          <ac:chgData name="Alexey Osipov" userId="aa3a7289-fa67-4a92-82c5-f0fe78ff4c29" providerId="ADAL" clId="{5FAD4CCB-1152-41C5-BC8A-1FF8D9AE9ABD}" dt="2022-04-17T08:53:15.747" v="2135" actId="26606"/>
          <ac:grpSpMkLst>
            <pc:docMk/>
            <pc:sldMk cId="1746184163" sldId="263"/>
            <ac:grpSpMk id="16" creationId="{5995D10D-E9C9-47DB-AE7E-801FEF38F5C9}"/>
          </ac:grpSpMkLst>
        </pc:grpChg>
        <pc:grpChg chg="add">
          <ac:chgData name="Alexey Osipov" userId="aa3a7289-fa67-4a92-82c5-f0fe78ff4c29" providerId="ADAL" clId="{5FAD4CCB-1152-41C5-BC8A-1FF8D9AE9ABD}" dt="2022-04-17T08:53:15.747" v="2135" actId="26606"/>
          <ac:grpSpMkLst>
            <pc:docMk/>
            <pc:sldMk cId="1746184163" sldId="263"/>
            <ac:grpSpMk id="20" creationId="{828A5161-06F1-46CF-8AD7-844680A59E13}"/>
          </ac:grpSpMkLst>
        </pc:grpChg>
        <pc:picChg chg="add mod ord">
          <ac:chgData name="Alexey Osipov" userId="aa3a7289-fa67-4a92-82c5-f0fe78ff4c29" providerId="ADAL" clId="{5FAD4CCB-1152-41C5-BC8A-1FF8D9AE9ABD}" dt="2022-04-17T08:53:15.747" v="2135" actId="26606"/>
          <ac:picMkLst>
            <pc:docMk/>
            <pc:sldMk cId="1746184163" sldId="263"/>
            <ac:picMk id="5" creationId="{E5E87F7A-B080-46D9-85A3-DFF73085A694}"/>
          </ac:picMkLst>
        </pc:picChg>
        <pc:picChg chg="add mod ord">
          <ac:chgData name="Alexey Osipov" userId="aa3a7289-fa67-4a92-82c5-f0fe78ff4c29" providerId="ADAL" clId="{5FAD4CCB-1152-41C5-BC8A-1FF8D9AE9ABD}" dt="2022-04-17T08:53:15.747" v="2135" actId="26606"/>
          <ac:picMkLst>
            <pc:docMk/>
            <pc:sldMk cId="1746184163" sldId="263"/>
            <ac:picMk id="7" creationId="{F2B8D723-AA4A-47BA-B41D-D8E34E72E1DF}"/>
          </ac:picMkLst>
        </pc:picChg>
      </pc:sldChg>
      <pc:sldChg chg="addSp delSp modSp new mod setBg">
        <pc:chgData name="Alexey Osipov" userId="aa3a7289-fa67-4a92-82c5-f0fe78ff4c29" providerId="ADAL" clId="{5FAD4CCB-1152-41C5-BC8A-1FF8D9AE9ABD}" dt="2022-04-17T09:18:13.569" v="2154"/>
        <pc:sldMkLst>
          <pc:docMk/>
          <pc:sldMk cId="3507313506" sldId="264"/>
        </pc:sldMkLst>
        <pc:spChg chg="mod ord">
          <ac:chgData name="Alexey Osipov" userId="aa3a7289-fa67-4a92-82c5-f0fe78ff4c29" providerId="ADAL" clId="{5FAD4CCB-1152-41C5-BC8A-1FF8D9AE9ABD}" dt="2022-04-17T09:17:34.838" v="2152" actId="20577"/>
          <ac:spMkLst>
            <pc:docMk/>
            <pc:sldMk cId="3507313506" sldId="264"/>
            <ac:spMk id="2" creationId="{367DED86-5E42-4C8B-8219-E4ABB515C85E}"/>
          </ac:spMkLst>
        </pc:spChg>
        <pc:spChg chg="del mod">
          <ac:chgData name="Alexey Osipov" userId="aa3a7289-fa67-4a92-82c5-f0fe78ff4c29" providerId="ADAL" clId="{5FAD4CCB-1152-41C5-BC8A-1FF8D9AE9ABD}" dt="2022-04-16T21:50:52.681" v="1091" actId="22"/>
          <ac:spMkLst>
            <pc:docMk/>
            <pc:sldMk cId="3507313506" sldId="264"/>
            <ac:spMk id="3" creationId="{2A66A260-1D7F-470B-88FF-B3DB718FE542}"/>
          </ac:spMkLst>
        </pc:spChg>
        <pc:spChg chg="add mod">
          <ac:chgData name="Alexey Osipov" userId="aa3a7289-fa67-4a92-82c5-f0fe78ff4c29" providerId="ADAL" clId="{5FAD4CCB-1152-41C5-BC8A-1FF8D9AE9ABD}" dt="2022-04-17T09:18:13.569" v="2154"/>
          <ac:spMkLst>
            <pc:docMk/>
            <pc:sldMk cId="3507313506" sldId="264"/>
            <ac:spMk id="8" creationId="{33DFC68D-9B0A-42EA-BB65-FA0179C50A20}"/>
          </ac:spMkLst>
        </pc:spChg>
        <pc:spChg chg="add">
          <ac:chgData name="Alexey Osipov" userId="aa3a7289-fa67-4a92-82c5-f0fe78ff4c29" providerId="ADAL" clId="{5FAD4CCB-1152-41C5-BC8A-1FF8D9AE9ABD}" dt="2022-04-17T08:53:43.374" v="2136" actId="26606"/>
          <ac:spMkLst>
            <pc:docMk/>
            <pc:sldMk cId="3507313506" sldId="264"/>
            <ac:spMk id="12" creationId="{73DE2CFE-42F2-48F0-8706-5264E012B10C}"/>
          </ac:spMkLst>
        </pc:spChg>
        <pc:picChg chg="add mod">
          <ac:chgData name="Alexey Osipov" userId="aa3a7289-fa67-4a92-82c5-f0fe78ff4c29" providerId="ADAL" clId="{5FAD4CCB-1152-41C5-BC8A-1FF8D9AE9ABD}" dt="2022-04-17T08:53:47.841" v="2137" actId="1076"/>
          <ac:picMkLst>
            <pc:docMk/>
            <pc:sldMk cId="3507313506" sldId="264"/>
            <ac:picMk id="5" creationId="{7ABB32F7-41B1-4532-B7CE-14762AA6B751}"/>
          </ac:picMkLst>
        </pc:picChg>
        <pc:picChg chg="add mod ord">
          <ac:chgData name="Alexey Osipov" userId="aa3a7289-fa67-4a92-82c5-f0fe78ff4c29" providerId="ADAL" clId="{5FAD4CCB-1152-41C5-BC8A-1FF8D9AE9ABD}" dt="2022-04-17T08:53:54.675" v="2140" actId="1076"/>
          <ac:picMkLst>
            <pc:docMk/>
            <pc:sldMk cId="3507313506" sldId="264"/>
            <ac:picMk id="7" creationId="{23B72ACA-64B7-479F-B6C9-5E76FCCF727C}"/>
          </ac:picMkLst>
        </pc:picChg>
      </pc:sldChg>
      <pc:sldChg chg="addSp delSp modSp new mod setBg">
        <pc:chgData name="Alexey Osipov" userId="aa3a7289-fa67-4a92-82c5-f0fe78ff4c29" providerId="ADAL" clId="{5FAD4CCB-1152-41C5-BC8A-1FF8D9AE9ABD}" dt="2022-04-17T09:22:34.577" v="2182" actId="20577"/>
        <pc:sldMkLst>
          <pc:docMk/>
          <pc:sldMk cId="194450834" sldId="265"/>
        </pc:sldMkLst>
        <pc:spChg chg="mod">
          <ac:chgData name="Alexey Osipov" userId="aa3a7289-fa67-4a92-82c5-f0fe78ff4c29" providerId="ADAL" clId="{5FAD4CCB-1152-41C5-BC8A-1FF8D9AE9ABD}" dt="2022-04-17T08:54:02.721" v="2141" actId="26606"/>
          <ac:spMkLst>
            <pc:docMk/>
            <pc:sldMk cId="194450834" sldId="265"/>
            <ac:spMk id="2" creationId="{216E8722-AC00-4ABB-A642-494582B61DBC}"/>
          </ac:spMkLst>
        </pc:spChg>
        <pc:spChg chg="del mod">
          <ac:chgData name="Alexey Osipov" userId="aa3a7289-fa67-4a92-82c5-f0fe78ff4c29" providerId="ADAL" clId="{5FAD4CCB-1152-41C5-BC8A-1FF8D9AE9ABD}" dt="2022-04-16T21:52:22.172" v="1126" actId="22"/>
          <ac:spMkLst>
            <pc:docMk/>
            <pc:sldMk cId="194450834" sldId="265"/>
            <ac:spMk id="3" creationId="{B79480F6-15CF-40EF-AA50-372448639ECA}"/>
          </ac:spMkLst>
        </pc:spChg>
        <pc:spChg chg="add del mod">
          <ac:chgData name="Alexey Osipov" userId="aa3a7289-fa67-4a92-82c5-f0fe78ff4c29" providerId="ADAL" clId="{5FAD4CCB-1152-41C5-BC8A-1FF8D9AE9ABD}" dt="2022-04-16T21:54:23.134" v="1285"/>
          <ac:spMkLst>
            <pc:docMk/>
            <pc:sldMk cId="194450834" sldId="265"/>
            <ac:spMk id="8" creationId="{D2392236-E9EB-4EEB-AF41-D5814C67B2BE}"/>
          </ac:spMkLst>
        </pc:spChg>
        <pc:spChg chg="add mod">
          <ac:chgData name="Alexey Osipov" userId="aa3a7289-fa67-4a92-82c5-f0fe78ff4c29" providerId="ADAL" clId="{5FAD4CCB-1152-41C5-BC8A-1FF8D9AE9ABD}" dt="2022-04-17T09:22:34.577" v="2182" actId="20577"/>
          <ac:spMkLst>
            <pc:docMk/>
            <pc:sldMk cId="194450834" sldId="265"/>
            <ac:spMk id="9" creationId="{5249F7DE-99B6-422E-8CB0-4A259013E46F}"/>
          </ac:spMkLst>
        </pc:spChg>
        <pc:spChg chg="add">
          <ac:chgData name="Alexey Osipov" userId="aa3a7289-fa67-4a92-82c5-f0fe78ff4c29" providerId="ADAL" clId="{5FAD4CCB-1152-41C5-BC8A-1FF8D9AE9ABD}" dt="2022-04-17T08:54:02.721" v="2141" actId="26606"/>
          <ac:spMkLst>
            <pc:docMk/>
            <pc:sldMk cId="194450834" sldId="265"/>
            <ac:spMk id="14" creationId="{2B566528-1B12-4246-9431-5C2D7D081168}"/>
          </ac:spMkLst>
        </pc:spChg>
        <pc:grpChg chg="add">
          <ac:chgData name="Alexey Osipov" userId="aa3a7289-fa67-4a92-82c5-f0fe78ff4c29" providerId="ADAL" clId="{5FAD4CCB-1152-41C5-BC8A-1FF8D9AE9ABD}" dt="2022-04-17T08:54:02.721" v="2141" actId="26606"/>
          <ac:grpSpMkLst>
            <pc:docMk/>
            <pc:sldMk cId="194450834" sldId="265"/>
            <ac:grpSpMk id="16" creationId="{287F69AB-2350-44E3-9076-00265B93F313}"/>
          </ac:grpSpMkLst>
        </pc:grpChg>
        <pc:grpChg chg="add">
          <ac:chgData name="Alexey Osipov" userId="aa3a7289-fa67-4a92-82c5-f0fe78ff4c29" providerId="ADAL" clId="{5FAD4CCB-1152-41C5-BC8A-1FF8D9AE9ABD}" dt="2022-04-17T08:54:02.721" v="2141" actId="26606"/>
          <ac:grpSpMkLst>
            <pc:docMk/>
            <pc:sldMk cId="194450834" sldId="265"/>
            <ac:grpSpMk id="20" creationId="{3EA7D759-6BEF-4CBD-A325-BCFA77832B3F}"/>
          </ac:grpSpMkLst>
        </pc:grpChg>
        <pc:picChg chg="add mod">
          <ac:chgData name="Alexey Osipov" userId="aa3a7289-fa67-4a92-82c5-f0fe78ff4c29" providerId="ADAL" clId="{5FAD4CCB-1152-41C5-BC8A-1FF8D9AE9ABD}" dt="2022-04-17T09:21:06.506" v="2156" actId="1076"/>
          <ac:picMkLst>
            <pc:docMk/>
            <pc:sldMk cId="194450834" sldId="265"/>
            <ac:picMk id="5" creationId="{B60DCDC1-8CA4-4F81-90B7-0BCC44C23705}"/>
          </ac:picMkLst>
        </pc:picChg>
        <pc:picChg chg="add mod ord">
          <ac:chgData name="Alexey Osipov" userId="aa3a7289-fa67-4a92-82c5-f0fe78ff4c29" providerId="ADAL" clId="{5FAD4CCB-1152-41C5-BC8A-1FF8D9AE9ABD}" dt="2022-04-17T09:21:11.870" v="2157" actId="1076"/>
          <ac:picMkLst>
            <pc:docMk/>
            <pc:sldMk cId="194450834" sldId="265"/>
            <ac:picMk id="7" creationId="{AF5E23ED-AC73-4827-88F7-5874C9DD05E7}"/>
          </ac:picMkLst>
        </pc:picChg>
      </pc:sldChg>
      <pc:sldChg chg="addSp delSp modSp new mod setBg">
        <pc:chgData name="Alexey Osipov" userId="aa3a7289-fa67-4a92-82c5-f0fe78ff4c29" providerId="ADAL" clId="{5FAD4CCB-1152-41C5-BC8A-1FF8D9AE9ABD}" dt="2022-04-17T09:23:09.635" v="2221" actId="20577"/>
        <pc:sldMkLst>
          <pc:docMk/>
          <pc:sldMk cId="189898444" sldId="266"/>
        </pc:sldMkLst>
        <pc:spChg chg="mod">
          <ac:chgData name="Alexey Osipov" userId="aa3a7289-fa67-4a92-82c5-f0fe78ff4c29" providerId="ADAL" clId="{5FAD4CCB-1152-41C5-BC8A-1FF8D9AE9ABD}" dt="2022-04-17T08:54:51.413" v="2143" actId="26606"/>
          <ac:spMkLst>
            <pc:docMk/>
            <pc:sldMk cId="189898444" sldId="266"/>
            <ac:spMk id="2" creationId="{48F6F64F-73EB-4654-9C34-712A07221FF2}"/>
          </ac:spMkLst>
        </pc:spChg>
        <pc:spChg chg="mod">
          <ac:chgData name="Alexey Osipov" userId="aa3a7289-fa67-4a92-82c5-f0fe78ff4c29" providerId="ADAL" clId="{5FAD4CCB-1152-41C5-BC8A-1FF8D9AE9ABD}" dt="2022-04-17T09:23:09.635" v="2221" actId="20577"/>
          <ac:spMkLst>
            <pc:docMk/>
            <pc:sldMk cId="189898444" sldId="266"/>
            <ac:spMk id="3" creationId="{AD9E99F0-530D-455C-BA61-D23D6516D406}"/>
          </ac:spMkLst>
        </pc:spChg>
        <pc:spChg chg="add del">
          <ac:chgData name="Alexey Osipov" userId="aa3a7289-fa67-4a92-82c5-f0fe78ff4c29" providerId="ADAL" clId="{5FAD4CCB-1152-41C5-BC8A-1FF8D9AE9ABD}" dt="2022-04-17T08:54:51.413" v="2143" actId="26606"/>
          <ac:spMkLst>
            <pc:docMk/>
            <pc:sldMk cId="189898444" sldId="266"/>
            <ac:spMk id="10" creationId="{81AEB8A9-B768-4E30-BA55-D919E6687343}"/>
          </ac:spMkLst>
        </pc:spChg>
        <pc:picChg chg="add mod">
          <ac:chgData name="Alexey Osipov" userId="aa3a7289-fa67-4a92-82c5-f0fe78ff4c29" providerId="ADAL" clId="{5FAD4CCB-1152-41C5-BC8A-1FF8D9AE9ABD}" dt="2022-04-17T08:54:51.413" v="2143" actId="26606"/>
          <ac:picMkLst>
            <pc:docMk/>
            <pc:sldMk cId="189898444" sldId="266"/>
            <ac:picMk id="5" creationId="{69CC0498-2D26-41D6-B2D5-B62E0E195D38}"/>
          </ac:picMkLst>
        </pc:picChg>
      </pc:sldChg>
      <pc:sldChg chg="addSp modSp new mod setBg">
        <pc:chgData name="Alexey Osipov" userId="aa3a7289-fa67-4a92-82c5-f0fe78ff4c29" providerId="ADAL" clId="{5FAD4CCB-1152-41C5-BC8A-1FF8D9AE9ABD}" dt="2022-04-17T09:26:12.529" v="2248" actId="26606"/>
        <pc:sldMkLst>
          <pc:docMk/>
          <pc:sldMk cId="891891610" sldId="267"/>
        </pc:sldMkLst>
        <pc:spChg chg="mod">
          <ac:chgData name="Alexey Osipov" userId="aa3a7289-fa67-4a92-82c5-f0fe78ff4c29" providerId="ADAL" clId="{5FAD4CCB-1152-41C5-BC8A-1FF8D9AE9ABD}" dt="2022-04-17T09:26:12.529" v="2248" actId="26606"/>
          <ac:spMkLst>
            <pc:docMk/>
            <pc:sldMk cId="891891610" sldId="267"/>
            <ac:spMk id="2" creationId="{39257308-498C-4BF6-B030-B9D5F26122AA}"/>
          </ac:spMkLst>
        </pc:spChg>
        <pc:spChg chg="mod">
          <ac:chgData name="Alexey Osipov" userId="aa3a7289-fa67-4a92-82c5-f0fe78ff4c29" providerId="ADAL" clId="{5FAD4CCB-1152-41C5-BC8A-1FF8D9AE9ABD}" dt="2022-04-17T09:26:12.529" v="2248" actId="26606"/>
          <ac:spMkLst>
            <pc:docMk/>
            <pc:sldMk cId="891891610" sldId="267"/>
            <ac:spMk id="3" creationId="{47D08BCD-F5CB-4134-A37F-12472538E297}"/>
          </ac:spMkLst>
        </pc:spChg>
        <pc:spChg chg="add">
          <ac:chgData name="Alexey Osipov" userId="aa3a7289-fa67-4a92-82c5-f0fe78ff4c29" providerId="ADAL" clId="{5FAD4CCB-1152-41C5-BC8A-1FF8D9AE9ABD}" dt="2022-04-17T09:26:12.529" v="2248" actId="26606"/>
          <ac:spMkLst>
            <pc:docMk/>
            <pc:sldMk cId="891891610" sldId="267"/>
            <ac:spMk id="12" creationId="{2B566528-1B12-4246-9431-5C2D7D081168}"/>
          </ac:spMkLst>
        </pc:spChg>
        <pc:grpChg chg="add">
          <ac:chgData name="Alexey Osipov" userId="aa3a7289-fa67-4a92-82c5-f0fe78ff4c29" providerId="ADAL" clId="{5FAD4CCB-1152-41C5-BC8A-1FF8D9AE9ABD}" dt="2022-04-17T09:26:12.529" v="2248" actId="26606"/>
          <ac:grpSpMkLst>
            <pc:docMk/>
            <pc:sldMk cId="891891610" sldId="267"/>
            <ac:grpSpMk id="14" creationId="{5995D10D-E9C9-47DB-AE7E-801FEF38F5C9}"/>
          </ac:grpSpMkLst>
        </pc:grpChg>
        <pc:grpChg chg="add">
          <ac:chgData name="Alexey Osipov" userId="aa3a7289-fa67-4a92-82c5-f0fe78ff4c29" providerId="ADAL" clId="{5FAD4CCB-1152-41C5-BC8A-1FF8D9AE9ABD}" dt="2022-04-17T09:26:12.529" v="2248" actId="26606"/>
          <ac:grpSpMkLst>
            <pc:docMk/>
            <pc:sldMk cId="891891610" sldId="267"/>
            <ac:grpSpMk id="18" creationId="{828A5161-06F1-46CF-8AD7-844680A59E13}"/>
          </ac:grpSpMkLst>
        </pc:grpChg>
        <pc:picChg chg="add mod">
          <ac:chgData name="Alexey Osipov" userId="aa3a7289-fa67-4a92-82c5-f0fe78ff4c29" providerId="ADAL" clId="{5FAD4CCB-1152-41C5-BC8A-1FF8D9AE9ABD}" dt="2022-04-17T09:26:12.529" v="2248" actId="26606"/>
          <ac:picMkLst>
            <pc:docMk/>
            <pc:sldMk cId="891891610" sldId="267"/>
            <ac:picMk id="5" creationId="{AEEA3B62-197A-4D27-AFD7-846926474611}"/>
          </ac:picMkLst>
        </pc:picChg>
        <pc:picChg chg="add mod">
          <ac:chgData name="Alexey Osipov" userId="aa3a7289-fa67-4a92-82c5-f0fe78ff4c29" providerId="ADAL" clId="{5FAD4CCB-1152-41C5-BC8A-1FF8D9AE9ABD}" dt="2022-04-17T09:26:12.529" v="2248" actId="26606"/>
          <ac:picMkLst>
            <pc:docMk/>
            <pc:sldMk cId="891891610" sldId="267"/>
            <ac:picMk id="7" creationId="{53C6CFAB-F32E-4C85-BB28-6E37A87D977A}"/>
          </ac:picMkLst>
        </pc:picChg>
      </pc:sldChg>
      <pc:sldChg chg="addSp modSp new mod">
        <pc:chgData name="Alexey Osipov" userId="aa3a7289-fa67-4a92-82c5-f0fe78ff4c29" providerId="ADAL" clId="{5FAD4CCB-1152-41C5-BC8A-1FF8D9AE9ABD}" dt="2022-04-17T09:27:04.892" v="2288" actId="20577"/>
        <pc:sldMkLst>
          <pc:docMk/>
          <pc:sldMk cId="2085768032" sldId="268"/>
        </pc:sldMkLst>
        <pc:spChg chg="mod">
          <ac:chgData name="Alexey Osipov" userId="aa3a7289-fa67-4a92-82c5-f0fe78ff4c29" providerId="ADAL" clId="{5FAD4CCB-1152-41C5-BC8A-1FF8D9AE9ABD}" dt="2022-04-16T21:58:41.575" v="1450" actId="20577"/>
          <ac:spMkLst>
            <pc:docMk/>
            <pc:sldMk cId="2085768032" sldId="268"/>
            <ac:spMk id="2" creationId="{C3BB520B-25AF-4104-A1D5-841527A3AD1B}"/>
          </ac:spMkLst>
        </pc:spChg>
        <pc:spChg chg="mod">
          <ac:chgData name="Alexey Osipov" userId="aa3a7289-fa67-4a92-82c5-f0fe78ff4c29" providerId="ADAL" clId="{5FAD4CCB-1152-41C5-BC8A-1FF8D9AE9ABD}" dt="2022-04-17T09:27:04.892" v="2288" actId="20577"/>
          <ac:spMkLst>
            <pc:docMk/>
            <pc:sldMk cId="2085768032" sldId="268"/>
            <ac:spMk id="3" creationId="{5C00B34D-B3E8-4549-9E07-9E7CD0384725}"/>
          </ac:spMkLst>
        </pc:spChg>
        <pc:picChg chg="add mod">
          <ac:chgData name="Alexey Osipov" userId="aa3a7289-fa67-4a92-82c5-f0fe78ff4c29" providerId="ADAL" clId="{5FAD4CCB-1152-41C5-BC8A-1FF8D9AE9ABD}" dt="2022-04-16T22:01:09.672" v="1606" actId="1076"/>
          <ac:picMkLst>
            <pc:docMk/>
            <pc:sldMk cId="2085768032" sldId="268"/>
            <ac:picMk id="5" creationId="{BBE9880F-189E-47AD-9596-720BB5E81549}"/>
          </ac:picMkLst>
        </pc:picChg>
        <pc:picChg chg="add mod">
          <ac:chgData name="Alexey Osipov" userId="aa3a7289-fa67-4a92-82c5-f0fe78ff4c29" providerId="ADAL" clId="{5FAD4CCB-1152-41C5-BC8A-1FF8D9AE9ABD}" dt="2022-04-16T22:01:25.938" v="1608" actId="1076"/>
          <ac:picMkLst>
            <pc:docMk/>
            <pc:sldMk cId="2085768032" sldId="268"/>
            <ac:picMk id="7" creationId="{86630E40-D44D-48CF-9D98-2A3261760767}"/>
          </ac:picMkLst>
        </pc:picChg>
      </pc:sldChg>
      <pc:sldChg chg="addSp modSp new mod">
        <pc:chgData name="Alexey Osipov" userId="aa3a7289-fa67-4a92-82c5-f0fe78ff4c29" providerId="ADAL" clId="{5FAD4CCB-1152-41C5-BC8A-1FF8D9AE9ABD}" dt="2022-04-16T22:04:36.807" v="1678" actId="1076"/>
        <pc:sldMkLst>
          <pc:docMk/>
          <pc:sldMk cId="2331002142" sldId="269"/>
        </pc:sldMkLst>
        <pc:spChg chg="mod">
          <ac:chgData name="Alexey Osipov" userId="aa3a7289-fa67-4a92-82c5-f0fe78ff4c29" providerId="ADAL" clId="{5FAD4CCB-1152-41C5-BC8A-1FF8D9AE9ABD}" dt="2022-04-16T22:01:57.141" v="1623" actId="20577"/>
          <ac:spMkLst>
            <pc:docMk/>
            <pc:sldMk cId="2331002142" sldId="269"/>
            <ac:spMk id="2" creationId="{576F7EC5-371E-4364-96C8-D16184EBFB59}"/>
          </ac:spMkLst>
        </pc:spChg>
        <pc:spChg chg="mod">
          <ac:chgData name="Alexey Osipov" userId="aa3a7289-fa67-4a92-82c5-f0fe78ff4c29" providerId="ADAL" clId="{5FAD4CCB-1152-41C5-BC8A-1FF8D9AE9ABD}" dt="2022-04-16T22:02:40.202" v="1674" actId="5793"/>
          <ac:spMkLst>
            <pc:docMk/>
            <pc:sldMk cId="2331002142" sldId="269"/>
            <ac:spMk id="3" creationId="{E1836280-2DA0-4E55-A5C8-44F622FBC1AB}"/>
          </ac:spMkLst>
        </pc:spChg>
        <pc:picChg chg="add mod">
          <ac:chgData name="Alexey Osipov" userId="aa3a7289-fa67-4a92-82c5-f0fe78ff4c29" providerId="ADAL" clId="{5FAD4CCB-1152-41C5-BC8A-1FF8D9AE9ABD}" dt="2022-04-16T22:04:32.829" v="1677" actId="1076"/>
          <ac:picMkLst>
            <pc:docMk/>
            <pc:sldMk cId="2331002142" sldId="269"/>
            <ac:picMk id="5" creationId="{3ED0FD3F-D627-4EEA-922F-62CD4B6089F7}"/>
          </ac:picMkLst>
        </pc:picChg>
        <pc:picChg chg="add mod">
          <ac:chgData name="Alexey Osipov" userId="aa3a7289-fa67-4a92-82c5-f0fe78ff4c29" providerId="ADAL" clId="{5FAD4CCB-1152-41C5-BC8A-1FF8D9AE9ABD}" dt="2022-04-16T22:04:36.807" v="1678" actId="1076"/>
          <ac:picMkLst>
            <pc:docMk/>
            <pc:sldMk cId="2331002142" sldId="269"/>
            <ac:picMk id="7" creationId="{3DE73F36-0BF7-4736-8859-932BA56B6A0C}"/>
          </ac:picMkLst>
        </pc:picChg>
      </pc:sldChg>
      <pc:sldChg chg="addSp modSp new mod setBg">
        <pc:chgData name="Alexey Osipov" userId="aa3a7289-fa67-4a92-82c5-f0fe78ff4c29" providerId="ADAL" clId="{5FAD4CCB-1152-41C5-BC8A-1FF8D9AE9ABD}" dt="2022-04-17T09:30:39.927" v="2359" actId="26606"/>
        <pc:sldMkLst>
          <pc:docMk/>
          <pc:sldMk cId="2224247349" sldId="270"/>
        </pc:sldMkLst>
        <pc:spChg chg="mod">
          <ac:chgData name="Alexey Osipov" userId="aa3a7289-fa67-4a92-82c5-f0fe78ff4c29" providerId="ADAL" clId="{5FAD4CCB-1152-41C5-BC8A-1FF8D9AE9ABD}" dt="2022-04-17T09:30:39.927" v="2359" actId="26606"/>
          <ac:spMkLst>
            <pc:docMk/>
            <pc:sldMk cId="2224247349" sldId="270"/>
            <ac:spMk id="2" creationId="{173A917F-D8FB-4585-80D4-6C1EA3223DCF}"/>
          </ac:spMkLst>
        </pc:spChg>
        <pc:spChg chg="mod">
          <ac:chgData name="Alexey Osipov" userId="aa3a7289-fa67-4a92-82c5-f0fe78ff4c29" providerId="ADAL" clId="{5FAD4CCB-1152-41C5-BC8A-1FF8D9AE9ABD}" dt="2022-04-17T09:30:39.927" v="2359" actId="26606"/>
          <ac:spMkLst>
            <pc:docMk/>
            <pc:sldMk cId="2224247349" sldId="270"/>
            <ac:spMk id="3" creationId="{F7871F09-8FC5-460D-8B05-8387E9CDD181}"/>
          </ac:spMkLst>
        </pc:spChg>
        <pc:spChg chg="add">
          <ac:chgData name="Alexey Osipov" userId="aa3a7289-fa67-4a92-82c5-f0fe78ff4c29" providerId="ADAL" clId="{5FAD4CCB-1152-41C5-BC8A-1FF8D9AE9ABD}" dt="2022-04-17T09:30:39.927" v="2359" actId="26606"/>
          <ac:spMkLst>
            <pc:docMk/>
            <pc:sldMk cId="2224247349" sldId="270"/>
            <ac:spMk id="12" creationId="{2B566528-1B12-4246-9431-5C2D7D081168}"/>
          </ac:spMkLst>
        </pc:spChg>
        <pc:grpChg chg="add">
          <ac:chgData name="Alexey Osipov" userId="aa3a7289-fa67-4a92-82c5-f0fe78ff4c29" providerId="ADAL" clId="{5FAD4CCB-1152-41C5-BC8A-1FF8D9AE9ABD}" dt="2022-04-17T09:30:39.927" v="2359" actId="26606"/>
          <ac:grpSpMkLst>
            <pc:docMk/>
            <pc:sldMk cId="2224247349" sldId="270"/>
            <ac:grpSpMk id="14" creationId="{5995D10D-E9C9-47DB-AE7E-801FEF38F5C9}"/>
          </ac:grpSpMkLst>
        </pc:grpChg>
        <pc:grpChg chg="add">
          <ac:chgData name="Alexey Osipov" userId="aa3a7289-fa67-4a92-82c5-f0fe78ff4c29" providerId="ADAL" clId="{5FAD4CCB-1152-41C5-BC8A-1FF8D9AE9ABD}" dt="2022-04-17T09:30:39.927" v="2359" actId="26606"/>
          <ac:grpSpMkLst>
            <pc:docMk/>
            <pc:sldMk cId="2224247349" sldId="270"/>
            <ac:grpSpMk id="18" creationId="{828A5161-06F1-46CF-8AD7-844680A59E13}"/>
          </ac:grpSpMkLst>
        </pc:grpChg>
        <pc:picChg chg="add mod">
          <ac:chgData name="Alexey Osipov" userId="aa3a7289-fa67-4a92-82c5-f0fe78ff4c29" providerId="ADAL" clId="{5FAD4CCB-1152-41C5-BC8A-1FF8D9AE9ABD}" dt="2022-04-17T09:30:39.927" v="2359" actId="26606"/>
          <ac:picMkLst>
            <pc:docMk/>
            <pc:sldMk cId="2224247349" sldId="270"/>
            <ac:picMk id="5" creationId="{C1934584-EB78-4F11-95E3-E80060F740A5}"/>
          </ac:picMkLst>
        </pc:picChg>
        <pc:picChg chg="add mod">
          <ac:chgData name="Alexey Osipov" userId="aa3a7289-fa67-4a92-82c5-f0fe78ff4c29" providerId="ADAL" clId="{5FAD4CCB-1152-41C5-BC8A-1FF8D9AE9ABD}" dt="2022-04-17T09:30:39.927" v="2359" actId="26606"/>
          <ac:picMkLst>
            <pc:docMk/>
            <pc:sldMk cId="2224247349" sldId="270"/>
            <ac:picMk id="7" creationId="{70B11E86-66F2-41AE-92BB-4B3DF2FB7D72}"/>
          </ac:picMkLst>
        </pc:picChg>
      </pc:sldChg>
      <pc:sldChg chg="addSp delSp modSp new mod setBg">
        <pc:chgData name="Alexey Osipov" userId="aa3a7289-fa67-4a92-82c5-f0fe78ff4c29" providerId="ADAL" clId="{5FAD4CCB-1152-41C5-BC8A-1FF8D9AE9ABD}" dt="2022-04-17T09:32:37.295" v="2445" actId="255"/>
        <pc:sldMkLst>
          <pc:docMk/>
          <pc:sldMk cId="4127587122" sldId="271"/>
        </pc:sldMkLst>
        <pc:spChg chg="mod">
          <ac:chgData name="Alexey Osipov" userId="aa3a7289-fa67-4a92-82c5-f0fe78ff4c29" providerId="ADAL" clId="{5FAD4CCB-1152-41C5-BC8A-1FF8D9AE9ABD}" dt="2022-04-17T09:32:26.988" v="2444" actId="26606"/>
          <ac:spMkLst>
            <pc:docMk/>
            <pc:sldMk cId="4127587122" sldId="271"/>
            <ac:spMk id="2" creationId="{1DD2BB68-4EDD-43C6-BEF5-7AC054FD4E5E}"/>
          </ac:spMkLst>
        </pc:spChg>
        <pc:spChg chg="del mod">
          <ac:chgData name="Alexey Osipov" userId="aa3a7289-fa67-4a92-82c5-f0fe78ff4c29" providerId="ADAL" clId="{5FAD4CCB-1152-41C5-BC8A-1FF8D9AE9ABD}" dt="2022-04-17T08:36:13.134" v="1812" actId="22"/>
          <ac:spMkLst>
            <pc:docMk/>
            <pc:sldMk cId="4127587122" sldId="271"/>
            <ac:spMk id="3" creationId="{F32091D7-C695-40C7-AF9C-8ADAF76866D0}"/>
          </ac:spMkLst>
        </pc:spChg>
        <pc:spChg chg="add mod">
          <ac:chgData name="Alexey Osipov" userId="aa3a7289-fa67-4a92-82c5-f0fe78ff4c29" providerId="ADAL" clId="{5FAD4CCB-1152-41C5-BC8A-1FF8D9AE9ABD}" dt="2022-04-17T09:32:37.295" v="2445" actId="255"/>
          <ac:spMkLst>
            <pc:docMk/>
            <pc:sldMk cId="4127587122" sldId="271"/>
            <ac:spMk id="10" creationId="{7362514F-FC43-4F0C-9C8F-08E92E604DE9}"/>
          </ac:spMkLst>
        </pc:spChg>
        <pc:spChg chg="add del">
          <ac:chgData name="Alexey Osipov" userId="aa3a7289-fa67-4a92-82c5-f0fe78ff4c29" providerId="ADAL" clId="{5FAD4CCB-1152-41C5-BC8A-1FF8D9AE9ABD}" dt="2022-04-17T09:32:26.988" v="2444" actId="26606"/>
          <ac:spMkLst>
            <pc:docMk/>
            <pc:sldMk cId="4127587122" sldId="271"/>
            <ac:spMk id="15" creationId="{AE6CA01B-0DEB-4E9A-9768-B728DA42C1D4}"/>
          </ac:spMkLst>
        </pc:spChg>
        <pc:grpChg chg="add del">
          <ac:chgData name="Alexey Osipov" userId="aa3a7289-fa67-4a92-82c5-f0fe78ff4c29" providerId="ADAL" clId="{5FAD4CCB-1152-41C5-BC8A-1FF8D9AE9ABD}" dt="2022-04-17T09:32:26.988" v="2444" actId="26606"/>
          <ac:grpSpMkLst>
            <pc:docMk/>
            <pc:sldMk cId="4127587122" sldId="271"/>
            <ac:grpSpMk id="17" creationId="{A57D8C8E-634E-4E83-9657-225A4DFE47ED}"/>
          </ac:grpSpMkLst>
        </pc:grpChg>
        <pc:picChg chg="add mod ord">
          <ac:chgData name="Alexey Osipov" userId="aa3a7289-fa67-4a92-82c5-f0fe78ff4c29" providerId="ADAL" clId="{5FAD4CCB-1152-41C5-BC8A-1FF8D9AE9ABD}" dt="2022-04-17T09:32:26.988" v="2444" actId="26606"/>
          <ac:picMkLst>
            <pc:docMk/>
            <pc:sldMk cId="4127587122" sldId="271"/>
            <ac:picMk id="5" creationId="{56EF0735-5919-45C3-9524-9A6ADD22C490}"/>
          </ac:picMkLst>
        </pc:picChg>
        <pc:picChg chg="add mod ord">
          <ac:chgData name="Alexey Osipov" userId="aa3a7289-fa67-4a92-82c5-f0fe78ff4c29" providerId="ADAL" clId="{5FAD4CCB-1152-41C5-BC8A-1FF8D9AE9ABD}" dt="2022-04-17T09:32:26.988" v="2444" actId="26606"/>
          <ac:picMkLst>
            <pc:docMk/>
            <pc:sldMk cId="4127587122" sldId="271"/>
            <ac:picMk id="7" creationId="{8289D246-E770-427F-AD5E-12B66C672172}"/>
          </ac:picMkLst>
        </pc:picChg>
        <pc:picChg chg="add mod ord">
          <ac:chgData name="Alexey Osipov" userId="aa3a7289-fa67-4a92-82c5-f0fe78ff4c29" providerId="ADAL" clId="{5FAD4CCB-1152-41C5-BC8A-1FF8D9AE9ABD}" dt="2022-04-17T09:32:26.988" v="2444" actId="26606"/>
          <ac:picMkLst>
            <pc:docMk/>
            <pc:sldMk cId="4127587122" sldId="271"/>
            <ac:picMk id="9" creationId="{0919FF18-8204-4CD4-9B59-75C65428AFE7}"/>
          </ac:picMkLst>
        </pc:picChg>
      </pc:sldChg>
      <pc:sldChg chg="addSp modSp new mod">
        <pc:chgData name="Alexey Osipov" userId="aa3a7289-fa67-4a92-82c5-f0fe78ff4c29" providerId="ADAL" clId="{5FAD4CCB-1152-41C5-BC8A-1FF8D9AE9ABD}" dt="2022-04-17T09:34:32.607" v="2492" actId="1076"/>
        <pc:sldMkLst>
          <pc:docMk/>
          <pc:sldMk cId="3988991759" sldId="272"/>
        </pc:sldMkLst>
        <pc:spChg chg="mod">
          <ac:chgData name="Alexey Osipov" userId="aa3a7289-fa67-4a92-82c5-f0fe78ff4c29" providerId="ADAL" clId="{5FAD4CCB-1152-41C5-BC8A-1FF8D9AE9ABD}" dt="2022-04-17T08:38:34.927" v="1884" actId="20577"/>
          <ac:spMkLst>
            <pc:docMk/>
            <pc:sldMk cId="3988991759" sldId="272"/>
            <ac:spMk id="2" creationId="{DD2C17B8-559A-4FBD-A306-68E4C10CCFA3}"/>
          </ac:spMkLst>
        </pc:spChg>
        <pc:spChg chg="mod">
          <ac:chgData name="Alexey Osipov" userId="aa3a7289-fa67-4a92-82c5-f0fe78ff4c29" providerId="ADAL" clId="{5FAD4CCB-1152-41C5-BC8A-1FF8D9AE9ABD}" dt="2022-04-17T09:34:26.804" v="2490" actId="20577"/>
          <ac:spMkLst>
            <pc:docMk/>
            <pc:sldMk cId="3988991759" sldId="272"/>
            <ac:spMk id="3" creationId="{8B378920-3758-4279-85F6-B7A321731216}"/>
          </ac:spMkLst>
        </pc:spChg>
        <pc:picChg chg="add mod">
          <ac:chgData name="Alexey Osipov" userId="aa3a7289-fa67-4a92-82c5-f0fe78ff4c29" providerId="ADAL" clId="{5FAD4CCB-1152-41C5-BC8A-1FF8D9AE9ABD}" dt="2022-04-17T08:39:23.964" v="1886" actId="1076"/>
          <ac:picMkLst>
            <pc:docMk/>
            <pc:sldMk cId="3988991759" sldId="272"/>
            <ac:picMk id="5" creationId="{F9359C8E-ADA0-4735-91CA-3A57E97BA783}"/>
          </ac:picMkLst>
        </pc:picChg>
        <pc:picChg chg="add mod">
          <ac:chgData name="Alexey Osipov" userId="aa3a7289-fa67-4a92-82c5-f0fe78ff4c29" providerId="ADAL" clId="{5FAD4CCB-1152-41C5-BC8A-1FF8D9AE9ABD}" dt="2022-04-17T09:34:30.413" v="2491" actId="1076"/>
          <ac:picMkLst>
            <pc:docMk/>
            <pc:sldMk cId="3988991759" sldId="272"/>
            <ac:picMk id="7" creationId="{3A043133-6026-4175-9B5B-BCDF237798B6}"/>
          </ac:picMkLst>
        </pc:picChg>
        <pc:picChg chg="add mod">
          <ac:chgData name="Alexey Osipov" userId="aa3a7289-fa67-4a92-82c5-f0fe78ff4c29" providerId="ADAL" clId="{5FAD4CCB-1152-41C5-BC8A-1FF8D9AE9ABD}" dt="2022-04-17T09:34:32.607" v="2492" actId="1076"/>
          <ac:picMkLst>
            <pc:docMk/>
            <pc:sldMk cId="3988991759" sldId="272"/>
            <ac:picMk id="9" creationId="{F2911CA9-6342-4062-942C-EB1B859DC85A}"/>
          </ac:picMkLst>
        </pc:picChg>
      </pc:sldChg>
      <pc:sldChg chg="addSp modSp new mod setBg">
        <pc:chgData name="Alexey Osipov" userId="aa3a7289-fa67-4a92-82c5-f0fe78ff4c29" providerId="ADAL" clId="{5FAD4CCB-1152-41C5-BC8A-1FF8D9AE9ABD}" dt="2022-04-17T09:34:44.061" v="2493" actId="26606"/>
        <pc:sldMkLst>
          <pc:docMk/>
          <pc:sldMk cId="395218758" sldId="273"/>
        </pc:sldMkLst>
        <pc:spChg chg="mod">
          <ac:chgData name="Alexey Osipov" userId="aa3a7289-fa67-4a92-82c5-f0fe78ff4c29" providerId="ADAL" clId="{5FAD4CCB-1152-41C5-BC8A-1FF8D9AE9ABD}" dt="2022-04-17T09:34:44.061" v="2493" actId="26606"/>
          <ac:spMkLst>
            <pc:docMk/>
            <pc:sldMk cId="395218758" sldId="273"/>
            <ac:spMk id="2" creationId="{86FD614C-BA0E-4E27-BC82-19139DA4CB04}"/>
          </ac:spMkLst>
        </pc:spChg>
        <pc:spChg chg="mod">
          <ac:chgData name="Alexey Osipov" userId="aa3a7289-fa67-4a92-82c5-f0fe78ff4c29" providerId="ADAL" clId="{5FAD4CCB-1152-41C5-BC8A-1FF8D9AE9ABD}" dt="2022-04-17T09:34:44.061" v="2493" actId="26606"/>
          <ac:spMkLst>
            <pc:docMk/>
            <pc:sldMk cId="395218758" sldId="273"/>
            <ac:spMk id="3" creationId="{9C5BF71B-AB79-466A-84EC-C7211813A5C5}"/>
          </ac:spMkLst>
        </pc:spChg>
        <pc:spChg chg="add">
          <ac:chgData name="Alexey Osipov" userId="aa3a7289-fa67-4a92-82c5-f0fe78ff4c29" providerId="ADAL" clId="{5FAD4CCB-1152-41C5-BC8A-1FF8D9AE9ABD}" dt="2022-04-17T09:34:44.061" v="2493" actId="26606"/>
          <ac:spMkLst>
            <pc:docMk/>
            <pc:sldMk cId="395218758" sldId="273"/>
            <ac:spMk id="10" creationId="{2B566528-1B12-4246-9431-5C2D7D081168}"/>
          </ac:spMkLst>
        </pc:spChg>
        <pc:grpChg chg="add">
          <ac:chgData name="Alexey Osipov" userId="aa3a7289-fa67-4a92-82c5-f0fe78ff4c29" providerId="ADAL" clId="{5FAD4CCB-1152-41C5-BC8A-1FF8D9AE9ABD}" dt="2022-04-17T09:34:44.061" v="2493" actId="26606"/>
          <ac:grpSpMkLst>
            <pc:docMk/>
            <pc:sldMk cId="395218758" sldId="273"/>
            <ac:grpSpMk id="12" creationId="{828A5161-06F1-46CF-8AD7-844680A59E13}"/>
          </ac:grpSpMkLst>
        </pc:grpChg>
        <pc:grpChg chg="add">
          <ac:chgData name="Alexey Osipov" userId="aa3a7289-fa67-4a92-82c5-f0fe78ff4c29" providerId="ADAL" clId="{5FAD4CCB-1152-41C5-BC8A-1FF8D9AE9ABD}" dt="2022-04-17T09:34:44.061" v="2493" actId="26606"/>
          <ac:grpSpMkLst>
            <pc:docMk/>
            <pc:sldMk cId="395218758" sldId="273"/>
            <ac:grpSpMk id="16" creationId="{5995D10D-E9C9-47DB-AE7E-801FEF38F5C9}"/>
          </ac:grpSpMkLst>
        </pc:grpChg>
        <pc:picChg chg="add mod">
          <ac:chgData name="Alexey Osipov" userId="aa3a7289-fa67-4a92-82c5-f0fe78ff4c29" providerId="ADAL" clId="{5FAD4CCB-1152-41C5-BC8A-1FF8D9AE9ABD}" dt="2022-04-17T09:34:44.061" v="2493" actId="26606"/>
          <ac:picMkLst>
            <pc:docMk/>
            <pc:sldMk cId="395218758" sldId="273"/>
            <ac:picMk id="5" creationId="{9A3F076F-845E-4EEE-A265-67B5ED55939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C3380E-98F0-4DBC-9DB8-9C015BBB0C5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A452B8-4AFD-4FD1-A545-29FF51F80F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Precision at k, recall at k, MAP at k, NDCG.</a:t>
          </a:r>
        </a:p>
      </dgm:t>
    </dgm:pt>
    <dgm:pt modelId="{7BA8AA30-ADC4-4B5A-98F5-7DC44C511386}" type="parTrans" cxnId="{75C87048-73AF-484F-900A-9B42C6F33248}">
      <dgm:prSet/>
      <dgm:spPr/>
      <dgm:t>
        <a:bodyPr/>
        <a:lstStyle/>
        <a:p>
          <a:endParaRPr lang="en-US"/>
        </a:p>
      </dgm:t>
    </dgm:pt>
    <dgm:pt modelId="{C31563DC-B4DE-4FC9-B0B7-727D680B46A2}" type="sibTrans" cxnId="{75C87048-73AF-484F-900A-9B42C6F33248}">
      <dgm:prSet/>
      <dgm:spPr/>
      <dgm:t>
        <a:bodyPr/>
        <a:lstStyle/>
        <a:p>
          <a:endParaRPr lang="en-US"/>
        </a:p>
      </dgm:t>
    </dgm:pt>
    <dgm:pt modelId="{50760E0C-9E87-496E-940A-B6940D0955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Diversity, novelty, coverage, serendipity, propensity.</a:t>
          </a:r>
        </a:p>
      </dgm:t>
    </dgm:pt>
    <dgm:pt modelId="{0668D5A0-69A4-4066-B23D-3D2AF53DE081}" type="parTrans" cxnId="{2F7A90EA-8DF7-4779-929D-8AC98B4E817A}">
      <dgm:prSet/>
      <dgm:spPr/>
      <dgm:t>
        <a:bodyPr/>
        <a:lstStyle/>
        <a:p>
          <a:endParaRPr lang="en-US"/>
        </a:p>
      </dgm:t>
    </dgm:pt>
    <dgm:pt modelId="{EE430990-0C5A-4918-B6C0-925B96003538}" type="sibTrans" cxnId="{2F7A90EA-8DF7-4779-929D-8AC98B4E817A}">
      <dgm:prSet/>
      <dgm:spPr/>
      <dgm:t>
        <a:bodyPr/>
        <a:lstStyle/>
        <a:p>
          <a:endParaRPr lang="en-US"/>
        </a:p>
      </dgm:t>
    </dgm:pt>
    <dgm:pt modelId="{BD8340F7-0781-43DE-A212-D1AFE1DF8497}" type="pres">
      <dgm:prSet presAssocID="{8CC3380E-98F0-4DBC-9DB8-9C015BBB0C5A}" presName="root" presStyleCnt="0">
        <dgm:presLayoutVars>
          <dgm:dir/>
          <dgm:resizeHandles val="exact"/>
        </dgm:presLayoutVars>
      </dgm:prSet>
      <dgm:spPr/>
    </dgm:pt>
    <dgm:pt modelId="{986655EB-7A20-47D0-B5A0-210E1F3AD526}" type="pres">
      <dgm:prSet presAssocID="{8AA452B8-4AFD-4FD1-A545-29FF51F80F38}" presName="compNode" presStyleCnt="0"/>
      <dgm:spPr/>
    </dgm:pt>
    <dgm:pt modelId="{3D1A2166-0065-4478-8C60-EDBEFF635739}" type="pres">
      <dgm:prSet presAssocID="{8AA452B8-4AFD-4FD1-A545-29FF51F80F3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3E2D7B54-204A-4D81-8BF7-05BD00D06E42}" type="pres">
      <dgm:prSet presAssocID="{8AA452B8-4AFD-4FD1-A545-29FF51F80F38}" presName="spaceRect" presStyleCnt="0"/>
      <dgm:spPr/>
    </dgm:pt>
    <dgm:pt modelId="{CD0A4FB5-31FA-402E-B037-D79C3F092CE2}" type="pres">
      <dgm:prSet presAssocID="{8AA452B8-4AFD-4FD1-A545-29FF51F80F38}" presName="textRect" presStyleLbl="revTx" presStyleIdx="0" presStyleCnt="2">
        <dgm:presLayoutVars>
          <dgm:chMax val="1"/>
          <dgm:chPref val="1"/>
        </dgm:presLayoutVars>
      </dgm:prSet>
      <dgm:spPr/>
    </dgm:pt>
    <dgm:pt modelId="{EE2D996A-7BFB-4644-B25A-E8364CE5C3A2}" type="pres">
      <dgm:prSet presAssocID="{C31563DC-B4DE-4FC9-B0B7-727D680B46A2}" presName="sibTrans" presStyleCnt="0"/>
      <dgm:spPr/>
    </dgm:pt>
    <dgm:pt modelId="{12F115FD-653A-4792-AD95-93E458F92477}" type="pres">
      <dgm:prSet presAssocID="{50760E0C-9E87-496E-940A-B6940D0955FB}" presName="compNode" presStyleCnt="0"/>
      <dgm:spPr/>
    </dgm:pt>
    <dgm:pt modelId="{F01FC7EC-EF2E-468E-A725-336A2D732A6D}" type="pres">
      <dgm:prSet presAssocID="{50760E0C-9E87-496E-940A-B6940D0955F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725A4492-4BB9-4CE8-8EBA-0582AEC5BE6C}" type="pres">
      <dgm:prSet presAssocID="{50760E0C-9E87-496E-940A-B6940D0955FB}" presName="spaceRect" presStyleCnt="0"/>
      <dgm:spPr/>
    </dgm:pt>
    <dgm:pt modelId="{B9C77B31-E50F-4D36-BEB4-F00C4AB0FE6A}" type="pres">
      <dgm:prSet presAssocID="{50760E0C-9E87-496E-940A-B6940D0955F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5C87048-73AF-484F-900A-9B42C6F33248}" srcId="{8CC3380E-98F0-4DBC-9DB8-9C015BBB0C5A}" destId="{8AA452B8-4AFD-4FD1-A545-29FF51F80F38}" srcOrd="0" destOrd="0" parTransId="{7BA8AA30-ADC4-4B5A-98F5-7DC44C511386}" sibTransId="{C31563DC-B4DE-4FC9-B0B7-727D680B46A2}"/>
    <dgm:cxn modelId="{5A8C4469-0E62-467E-B586-F6AE06B34CBC}" type="presOf" srcId="{50760E0C-9E87-496E-940A-B6940D0955FB}" destId="{B9C77B31-E50F-4D36-BEB4-F00C4AB0FE6A}" srcOrd="0" destOrd="0" presId="urn:microsoft.com/office/officeart/2018/2/layout/IconLabelList"/>
    <dgm:cxn modelId="{9963BF6D-AAFE-4BC1-93D4-395EC8EEBD16}" type="presOf" srcId="{8CC3380E-98F0-4DBC-9DB8-9C015BBB0C5A}" destId="{BD8340F7-0781-43DE-A212-D1AFE1DF8497}" srcOrd="0" destOrd="0" presId="urn:microsoft.com/office/officeart/2018/2/layout/IconLabelList"/>
    <dgm:cxn modelId="{A832EC7A-88F1-4B3B-8543-8A4201BACD8B}" type="presOf" srcId="{8AA452B8-4AFD-4FD1-A545-29FF51F80F38}" destId="{CD0A4FB5-31FA-402E-B037-D79C3F092CE2}" srcOrd="0" destOrd="0" presId="urn:microsoft.com/office/officeart/2018/2/layout/IconLabelList"/>
    <dgm:cxn modelId="{2F7A90EA-8DF7-4779-929D-8AC98B4E817A}" srcId="{8CC3380E-98F0-4DBC-9DB8-9C015BBB0C5A}" destId="{50760E0C-9E87-496E-940A-B6940D0955FB}" srcOrd="1" destOrd="0" parTransId="{0668D5A0-69A4-4066-B23D-3D2AF53DE081}" sibTransId="{EE430990-0C5A-4918-B6C0-925B96003538}"/>
    <dgm:cxn modelId="{DFEFE9A9-CFA3-48D1-B1FC-1FA8A7F0D5C5}" type="presParOf" srcId="{BD8340F7-0781-43DE-A212-D1AFE1DF8497}" destId="{986655EB-7A20-47D0-B5A0-210E1F3AD526}" srcOrd="0" destOrd="0" presId="urn:microsoft.com/office/officeart/2018/2/layout/IconLabelList"/>
    <dgm:cxn modelId="{E8E1F310-09F1-4989-BF9B-FC7911AC5766}" type="presParOf" srcId="{986655EB-7A20-47D0-B5A0-210E1F3AD526}" destId="{3D1A2166-0065-4478-8C60-EDBEFF635739}" srcOrd="0" destOrd="0" presId="urn:microsoft.com/office/officeart/2018/2/layout/IconLabelList"/>
    <dgm:cxn modelId="{C8A16950-4076-40C9-8A93-632090BD8B27}" type="presParOf" srcId="{986655EB-7A20-47D0-B5A0-210E1F3AD526}" destId="{3E2D7B54-204A-4D81-8BF7-05BD00D06E42}" srcOrd="1" destOrd="0" presId="urn:microsoft.com/office/officeart/2018/2/layout/IconLabelList"/>
    <dgm:cxn modelId="{4FC76012-BE43-47B7-9218-5B9F2FDF8AFC}" type="presParOf" srcId="{986655EB-7A20-47D0-B5A0-210E1F3AD526}" destId="{CD0A4FB5-31FA-402E-B037-D79C3F092CE2}" srcOrd="2" destOrd="0" presId="urn:microsoft.com/office/officeart/2018/2/layout/IconLabelList"/>
    <dgm:cxn modelId="{639C78B5-F40A-476D-9EB1-7DC08BAE87EC}" type="presParOf" srcId="{BD8340F7-0781-43DE-A212-D1AFE1DF8497}" destId="{EE2D996A-7BFB-4644-B25A-E8364CE5C3A2}" srcOrd="1" destOrd="0" presId="urn:microsoft.com/office/officeart/2018/2/layout/IconLabelList"/>
    <dgm:cxn modelId="{3C2C73DD-75AE-4179-B098-946D9016CE02}" type="presParOf" srcId="{BD8340F7-0781-43DE-A212-D1AFE1DF8497}" destId="{12F115FD-653A-4792-AD95-93E458F92477}" srcOrd="2" destOrd="0" presId="urn:microsoft.com/office/officeart/2018/2/layout/IconLabelList"/>
    <dgm:cxn modelId="{C3851620-5919-469F-A02C-7F23A71E8682}" type="presParOf" srcId="{12F115FD-653A-4792-AD95-93E458F92477}" destId="{F01FC7EC-EF2E-468E-A725-336A2D732A6D}" srcOrd="0" destOrd="0" presId="urn:microsoft.com/office/officeart/2018/2/layout/IconLabelList"/>
    <dgm:cxn modelId="{15C3FE43-D0A0-4130-B889-C9F5B01FF55D}" type="presParOf" srcId="{12F115FD-653A-4792-AD95-93E458F92477}" destId="{725A4492-4BB9-4CE8-8EBA-0582AEC5BE6C}" srcOrd="1" destOrd="0" presId="urn:microsoft.com/office/officeart/2018/2/layout/IconLabelList"/>
    <dgm:cxn modelId="{314112DC-4BCC-47C0-9E32-7D7648602D62}" type="presParOf" srcId="{12F115FD-653A-4792-AD95-93E458F92477}" destId="{B9C77B31-E50F-4D36-BEB4-F00C4AB0FE6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A2166-0065-4478-8C60-EDBEFF635739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A4FB5-31FA-402E-B037-D79C3F092CE2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Precision at k, recall at k, MAP at k, NDCG.</a:t>
          </a:r>
        </a:p>
      </dsp:txBody>
      <dsp:txXfrm>
        <a:off x="559800" y="3022743"/>
        <a:ext cx="4320000" cy="720000"/>
      </dsp:txXfrm>
    </dsp:sp>
    <dsp:sp modelId="{F01FC7EC-EF2E-468E-A725-336A2D732A6D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77B31-E50F-4D36-BEB4-F00C4AB0FE6A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Diversity, novelty, coverage, serendipity, propensity.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F127-766A-44F6-94B8-B196D725B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5E227-5775-4EFF-BAD0-581CBE9AD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B7C96-9214-411C-A29F-1ADD0707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52C-978B-4E26-9621-7CA63FB1F60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4E7B4-93F0-48EF-80F5-762F80A5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D8BC8-8303-42CB-B169-E62483C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A00-BEC0-473A-8F39-3272B00BC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1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7CF3-F35B-4146-BCC7-841F8BCF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6E323-B7CB-471E-8FA5-C588F33DF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FE0CF-EA97-44EC-8583-2AED394B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52C-978B-4E26-9621-7CA63FB1F60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406D1-19BD-4D0F-BF64-D055E95F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9210E-6EFE-409C-AD6A-0B47F0B9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A00-BEC0-473A-8F39-3272B00BC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1C930-60BC-4D49-B021-CA68F3567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26F65-91C3-4834-8D73-35D97AA5A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C0672-DFE3-4D2D-AAD9-FE348D46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52C-978B-4E26-9621-7CA63FB1F60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B3394-F0B7-4D73-A9D1-D06B40BED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E609-65CB-4C8B-A851-FF44A1C0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A00-BEC0-473A-8F39-3272B00BC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9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B1D9-6C8B-41DB-92F0-E5D49931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BAE5A-3D85-446F-A3DF-6816F9F1E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465E4-734B-4E17-9A00-A2BCAEF8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52C-978B-4E26-9621-7CA63FB1F60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16F29-D722-491E-9D49-0E9E826E8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08BC7-7BFF-491F-8DBD-68D2C945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A00-BEC0-473A-8F39-3272B00BC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7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AD8A-E2B8-45E8-BBCB-871B89C03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7A39E-81AF-4C3D-90B9-8A0E6B10B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F5964-385C-47D3-9E13-DCED19DC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52C-978B-4E26-9621-7CA63FB1F60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A7D6A-9B05-4742-BF94-BB5E3CBD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2B5CB-0EE6-465A-9DF9-CCCA2C7A6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A00-BEC0-473A-8F39-3272B00BC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4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7612-A638-4D80-9A70-AC1763E3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62171-E200-4625-874A-5D8A0ADC5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82D60-B538-4E9B-BE03-A5D1D201C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C47B1-8D24-409C-906D-B5807235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52C-978B-4E26-9621-7CA63FB1F60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E106E-4DC5-4C34-B34E-A97358C4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F22EF-055F-4406-9372-B09EF548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A00-BEC0-473A-8F39-3272B00BC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64D1-B262-42F6-B5D9-A5D54179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25AD2-704A-41F7-81F3-AA4BC0070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B74FB-5029-4470-8C22-6FCCC6A5B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ACB71F-D8A7-471A-91CE-EC9000B34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D5997-93B3-4FAB-8268-3E8AC0935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8FDE4-6B23-4F9F-86D0-8B3DC254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52C-978B-4E26-9621-7CA63FB1F60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3A255-8B12-414E-9B43-55A9511C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43FD98-5265-4D9D-BF83-13F6FA1C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A00-BEC0-473A-8F39-3272B00BC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0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45FF1-79B6-4D0E-8183-AF5968D1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B53CF-E872-4FBB-AED6-962EAAC2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52C-978B-4E26-9621-7CA63FB1F60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F7BF5-3490-4046-81D0-441F3346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70E4C-4056-4555-AFC7-2310AF37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A00-BEC0-473A-8F39-3272B00BC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2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494FC-C595-4F95-BF92-CF5526524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52C-978B-4E26-9621-7CA63FB1F60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52A51C-98D9-4957-813D-A7F85BC1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B9CCC-D0D3-4072-9172-5039E0C3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A00-BEC0-473A-8F39-3272B00BC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0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BC63-4FA8-48B1-ADAE-5EFDFD2D8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4B0FA-529A-4200-B4A6-94200B132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9DC9D-23C5-412D-B7A1-40EB579FE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3C119-85BC-42E0-9DD7-AB281F20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52C-978B-4E26-9621-7CA63FB1F60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C831D-B693-4DB1-A9E6-654D5E77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C4D63-4EAE-46E0-8AA7-EE193C13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A00-BEC0-473A-8F39-3272B00BC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3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E073-E996-4B05-A19C-BBFCCB7B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76AA8-E7F1-4B75-84E1-AAC818256D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BD39C-460F-4673-9AB4-37F34EE3E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70728-BC80-45A7-889F-82099ADD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552C-978B-4E26-9621-7CA63FB1F60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6CFB6-EEAA-49CA-8DEC-6286C2C1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9C42E-A8C1-4803-A0B1-D59840A8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42A00-BEC0-473A-8F39-3272B00BC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296902-9A86-4098-8C38-AFBE165F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AA01D-758A-4DA3-90E9-6C7AF9CD2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EC53A-BC9A-4D0F-9964-3138C5AAE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5552C-978B-4E26-9621-7CA63FB1F60D}" type="datetimeFigureOut">
              <a:rPr lang="en-US" smtClean="0"/>
              <a:t>4/17/2022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ECD72-6079-4B91-8F71-AD569BDA44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A750-1CDA-4D27-969F-A1DF18CD2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42A00-BEC0-473A-8F39-3272B00BC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4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libfm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wardsdatascience.com/prototyping-a-recommender-system-step-by-step-part-2-alternating-least-square-als-matrix-4a76c58714a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Network with pins">
            <a:extLst>
              <a:ext uri="{FF2B5EF4-FFF2-40B4-BE49-F238E27FC236}">
                <a16:creationId xmlns:a16="http://schemas.microsoft.com/office/drawing/2014/main" id="{E036727A-5BBA-C7BC-0FBE-AE3D83E710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560FBC-279F-476F-A898-5B17B47BD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Collaborative filtering.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112F2-FE79-43CC-91AA-554729261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Alexey Osipov.</a:t>
            </a:r>
          </a:p>
        </p:txBody>
      </p:sp>
    </p:spTree>
    <p:extLst>
      <p:ext uri="{BB962C8B-B14F-4D97-AF65-F5344CB8AC3E}">
        <p14:creationId xmlns:p14="http://schemas.microsoft.com/office/powerpoint/2010/main" val="25578837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6E8722-AC00-4ABB-A642-494582B6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Latent factor model.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5E23ED-AC73-4827-88F7-5874C9DD0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776" y="4257281"/>
            <a:ext cx="6253211" cy="15476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0DCDC1-8CA4-4F81-90B7-0BCC44C23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47" y="1896964"/>
            <a:ext cx="6253212" cy="15320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49F7DE-99B6-422E-8CB0-4A259013E46F}"/>
              </a:ext>
            </a:extLst>
          </p:cNvPr>
          <p:cNvSpPr txBox="1"/>
          <p:nvPr/>
        </p:nvSpPr>
        <p:spPr>
          <a:xfrm>
            <a:off x="7544052" y="1782981"/>
            <a:ext cx="4004479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It is possible to add L^2-regularization.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It is possible to generalize for ranking problem.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One client/item/cell can be added easily.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45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F64F-73EB-4654-9C34-712A07221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NNMF.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99F0-530D-455C-BA61-D23D6516D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 for non-negative matrix decomposition: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are searching </a:t>
            </a:r>
            <a:r>
              <a:rPr lang="en-US" dirty="0" err="1"/>
              <a:t>p_t</a:t>
            </a:r>
            <a:r>
              <a:rPr lang="en-US" dirty="0"/>
              <a:t> and </a:t>
            </a:r>
            <a:r>
              <a:rPr lang="en-US" dirty="0" err="1"/>
              <a:t>q_t</a:t>
            </a:r>
            <a:r>
              <a:rPr lang="en-US" dirty="0"/>
              <a:t> iteratively.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C0498-2D26-41D6-B2D5-B62E0E195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775" y="2609215"/>
            <a:ext cx="84772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8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57308-498C-4BF6-B030-B9D5F261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PLSA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8BCD-F5CB-4134-A37F-12472538E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Probabilistic latent semantic analysis.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EM-algorithm:</a:t>
            </a:r>
          </a:p>
          <a:p>
            <a:pPr marL="0" indent="0">
              <a:buNone/>
            </a:pPr>
            <a:endParaRPr lang="en-US" sz="20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EEA3B62-197A-4D27-AFD7-846926474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19" y="2473885"/>
            <a:ext cx="6253211" cy="73475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3C6CFAB-F32E-4C85-BB28-6E37A87D9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4735264"/>
            <a:ext cx="6253212" cy="73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9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520B-25AF-4104-A1D5-841527A3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feedback model.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0B34D-B3E8-4549-9E07-9E7CD0384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Explicit: purchase of item, like/unlike, rating (r_{u, </a:t>
            </a:r>
            <a:r>
              <a:rPr lang="en-US" dirty="0" err="1"/>
              <a:t>i</a:t>
            </a:r>
            <a:r>
              <a:rPr lang="en-US" dirty="0"/>
              <a:t>}).</a:t>
            </a:r>
          </a:p>
          <a:p>
            <a:r>
              <a:rPr lang="en-US" dirty="0"/>
              <a:t>Implicit: looked into the item page, saw part of the film (s_{u, </a:t>
            </a:r>
            <a:r>
              <a:rPr lang="en-US" dirty="0" err="1"/>
              <a:t>i</a:t>
            </a:r>
            <a:r>
              <a:rPr lang="en-US" dirty="0"/>
              <a:t>})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Winner of the Netflix Price.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E9880F-189E-47AD-9596-720BB5E81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988627"/>
            <a:ext cx="10353675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630E40-D44D-48CF-9D98-2A3261760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240" y="4390389"/>
            <a:ext cx="228600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768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7EC5-371E-4364-96C8-D16184EBF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Auto-encoders.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6280-2DA0-4E55-A5C8-44F622FBC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User-based and item-based auto-encoders: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0FD3F-D627-4EEA-922F-62CD4B608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42" y="2433637"/>
            <a:ext cx="8220075" cy="1990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E73F36-0BF7-4736-8859-932BA56B6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62" y="4559299"/>
            <a:ext cx="72104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02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A917F-D8FB-4585-80D4-6C1EA322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NN-based auto-encoders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71F09-8FC5-460D-8B05-8387E9CDD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Neural net based: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Denoising (some of the coordinates were set to 0, noise is \tilde{r})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1934584-EB78-4F11-95E3-E80060F74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19" y="2169041"/>
            <a:ext cx="6253211" cy="13444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0B11E86-66F2-41AE-92BB-4B3DF2FB7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4711814"/>
            <a:ext cx="6253212" cy="7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47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BB68-4EDD-43C6-BEF5-7AC054FD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Usage of extra data in MF and autoencoders.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89D246-E770-427F-AD5E-12B66C672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285" y="2463800"/>
            <a:ext cx="6381750" cy="8477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EF0735-5919-45C3-9524-9A6ADD22C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487" y="1825625"/>
            <a:ext cx="5153025" cy="638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19FF18-8204-4CD4-9B59-75C65428A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985" y="3259138"/>
            <a:ext cx="8591550" cy="1076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62514F-FC43-4F0C-9C8F-08E92E604DE9}"/>
              </a:ext>
            </a:extLst>
          </p:cNvPr>
          <p:cNvSpPr txBox="1"/>
          <p:nvPr/>
        </p:nvSpPr>
        <p:spPr>
          <a:xfrm>
            <a:off x="1280160" y="4693920"/>
            <a:ext cx="101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 that x and y are features for clients and items.</a:t>
            </a:r>
          </a:p>
        </p:txBody>
      </p:sp>
    </p:spTree>
    <p:extLst>
      <p:ext uri="{BB962C8B-B14F-4D97-AF65-F5344CB8AC3E}">
        <p14:creationId xmlns:p14="http://schemas.microsoft.com/office/powerpoint/2010/main" val="4127587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17B8-559A-4FBD-A306-68E4C10C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extra data in regression models.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78920-3758-4279-85F6-B7A321731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Quadratic regression:</a:t>
            </a: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 err="1">
                <a:hlinkClick r:id="rId2"/>
              </a:rPr>
              <a:t>libFM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59C8E-ADA0-4735-91CA-3A57E97BA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300" y="1825625"/>
            <a:ext cx="4343400" cy="1247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043133-6026-4175-9B5B-BCDF23779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0585" y="3948906"/>
            <a:ext cx="6610350" cy="1352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911CA9-6342-4062-942C-EB1B859DC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220" y="5248274"/>
            <a:ext cx="434340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91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D614C-BA0E-4E27-BC82-19139DA4C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Usage of graph data.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BF71B-AB79-466A-84EC-C7211813A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Attribute aware, content aware, trust aware, context aware, time aware.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A3F076F-845E-4EEE-A265-67B5ED559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674202"/>
            <a:ext cx="6253212" cy="257944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521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5CE04-E1AF-4F24-9125-0CA9E36C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Statement of the problem.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6C1EF-9E8C-43EF-BD9D-4C647C9DF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891188" cy="4393982"/>
          </a:xfrm>
        </p:spPr>
        <p:txBody>
          <a:bodyPr>
            <a:normAutofit/>
          </a:bodyPr>
          <a:lstStyle/>
          <a:p>
            <a:r>
              <a:rPr lang="en-US" sz="2000"/>
              <a:t>U is a set of users, I is a set of items.</a:t>
            </a:r>
          </a:p>
          <a:p>
            <a:r>
              <a:rPr lang="en-US" sz="2000"/>
              <a:t>R = (r_{u, i}) are recommendations (binary or integer).</a:t>
            </a:r>
          </a:p>
          <a:p>
            <a:r>
              <a:rPr lang="en-US" sz="2000"/>
              <a:t>Goal: forecast non-filled cells.</a:t>
            </a:r>
          </a:p>
          <a:p>
            <a:r>
              <a:rPr lang="en-US" sz="2000"/>
              <a:t>Related tasks: cross-selling, up-selling from e-commerce.</a:t>
            </a:r>
          </a:p>
          <a:p>
            <a:r>
              <a:rPr lang="en-US" sz="2000"/>
              <a:t>Find relevant documents.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604C2A31-2AB1-4D3F-1206-9DEAD1AD9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5" r="35064" b="2"/>
          <a:stretch/>
        </p:blipFill>
        <p:spPr>
          <a:xfrm>
            <a:off x="7777393" y="1976277"/>
            <a:ext cx="4414606" cy="4881723"/>
          </a:xfrm>
          <a:custGeom>
            <a:avLst/>
            <a:gdLst/>
            <a:ahLst/>
            <a:cxnLst/>
            <a:rect l="l" t="t" r="r" b="b"/>
            <a:pathLst>
              <a:path w="4414606" h="4881723">
                <a:moveTo>
                  <a:pt x="3151661" y="0"/>
                </a:moveTo>
                <a:lnTo>
                  <a:pt x="4414606" y="1262946"/>
                </a:lnTo>
                <a:lnTo>
                  <a:pt x="4414606" y="4881723"/>
                </a:lnTo>
                <a:lnTo>
                  <a:pt x="1730061" y="4881723"/>
                </a:lnTo>
                <a:lnTo>
                  <a:pt x="0" y="3151662"/>
                </a:lnTo>
                <a:close/>
              </a:path>
            </a:pathLst>
          </a:cu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41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7C1F-6296-41DA-A121-982857B6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measures.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C2826B9-49BA-44AD-2D46-ECFA0E8E2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23711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4E06449-DB07-4FF3-9836-9C54B4BD7A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1051" y="1914208"/>
            <a:ext cx="5839670" cy="134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1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CCFB5-D6C2-49F0-A95F-F3E60E92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Non-parametric regression.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2C4FC-5C5A-4884-9456-6EB481314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/>
              <a:t>User-based CF: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Client-based CF: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S(i, j) is similarity measure (Pearson correlation, cosine similarity, Jaccard similarity, Fisher’s exact test)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C011B5B-F12E-4F59-999F-10363D5FB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19" y="2129958"/>
            <a:ext cx="6253211" cy="142260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38C6C38-9976-4C61-B41C-D0D7940BC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20" y="4532034"/>
            <a:ext cx="6253212" cy="114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6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7F69AB-2350-44E3-9076-00265B93F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1"/>
            <a:ext cx="972709" cy="1935307"/>
            <a:chOff x="10918968" y="713127"/>
            <a:chExt cx="1273032" cy="25328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0652AA-1C81-481C-856B-903714375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2FF99B6-37BA-4650-B01D-799F02E31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83E131-6937-4822-A15A-05E21180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Sparse linear model.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01F1E1-5FF1-4BF4-9995-36975D2F5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39752"/>
            <a:ext cx="6253211" cy="160301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34AE35-E947-472F-ABD9-2A9197F7B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4563300"/>
            <a:ext cx="6253212" cy="10786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6C18F0-D978-4CE7-8DC6-8FB5C39F1E84}"/>
              </a:ext>
            </a:extLst>
          </p:cNvPr>
          <p:cNvSpPr txBox="1"/>
          <p:nvPr/>
        </p:nvSpPr>
        <p:spPr>
          <a:xfrm>
            <a:off x="7544052" y="1782981"/>
            <a:ext cx="4004479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It is possible to combine with similarity measure approaches.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A7D759-6BEF-4CBD-A325-BCFA77832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17405EC-53E3-473A-8B42-B9475D057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3F2370-11B5-4E16-8AE5-B4854408B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6178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C09C3-16BE-46AA-967E-CEA681E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Memory based (correlation methods).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2FBD2-5E30-4453-9894-FD52C07DA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Summary:</a:t>
            </a:r>
          </a:p>
          <a:p>
            <a:r>
              <a:rPr lang="en-US" sz="2000"/>
              <a:t>Easy to interpret and to implement.</a:t>
            </a:r>
          </a:p>
          <a:p>
            <a:r>
              <a:rPr lang="en-US" sz="2000"/>
              <a:t>They require storage of a large sparse matrix.</a:t>
            </a:r>
          </a:p>
          <a:p>
            <a:r>
              <a:rPr lang="en-US" sz="2000"/>
              <a:t>Cold start problem.</a:t>
            </a:r>
          </a:p>
          <a:p>
            <a:r>
              <a:rPr lang="en-US" sz="2000"/>
              <a:t>The recommendations can be trivial.</a:t>
            </a:r>
          </a:p>
          <a:p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2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9" y="450222"/>
            <a:ext cx="4182520" cy="3603164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341CF-0DD4-4DE1-89B7-587A745AF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762000"/>
            <a:ext cx="3595973" cy="3018430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Matrix factorization (latent semantic models).</a:t>
            </a: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836" y="450221"/>
            <a:ext cx="4899923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272B4-52FA-42DB-B670-0430D845A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9592" y="909143"/>
            <a:ext cx="4007581" cy="50295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Methods:</a:t>
            </a:r>
          </a:p>
          <a:p>
            <a:r>
              <a:rPr lang="en-US" sz="2400"/>
              <a:t>Singular value decomposition.</a:t>
            </a:r>
          </a:p>
          <a:p>
            <a:r>
              <a:rPr lang="en-US" sz="2400"/>
              <a:t>Non-negative matrix decomposition.</a:t>
            </a:r>
          </a:p>
          <a:p>
            <a:r>
              <a:rPr lang="en-US" sz="2400"/>
              <a:t>Topic modelling.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5866" y="450221"/>
            <a:ext cx="1868033" cy="3603165"/>
          </a:xfrm>
          <a:prstGeom prst="rect">
            <a:avLst/>
          </a:prstGeom>
          <a:solidFill>
            <a:srgbClr val="2B609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F255D-5038-4F95-B17B-86341373B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70" y="4931000"/>
            <a:ext cx="4182519" cy="74035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3746" y="4214253"/>
            <a:ext cx="1868033" cy="2173848"/>
          </a:xfrm>
          <a:prstGeom prst="rect">
            <a:avLst/>
          </a:prstGeom>
          <a:solidFill>
            <a:srgbClr val="FF3908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836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9C608-DD41-4D43-A99A-8E47916E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SVD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D91ED9-2B78-4490-BDEC-3FFAE01C2E54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Components are non-interpretable.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5E87F7A-B080-46D9-85A3-DFF73085A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19" y="2153591"/>
            <a:ext cx="6253211" cy="137533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2B8D723-AA4A-47BA-B41D-D8E34E72E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95320" y="4571117"/>
            <a:ext cx="6253212" cy="10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8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BB32F7-41B1-4532-B7CE-14762AA6B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423" y="3147012"/>
            <a:ext cx="7497763" cy="652463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B72ACA-64B7-479F-B6C9-5E76FCCF7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8940" y="4234451"/>
            <a:ext cx="3899645" cy="101826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7DED86-5E42-4C8B-8219-E4ABB515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ALS (alternating least squares)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DFC68D-9B0A-42EA-BB65-FA0179C50A20}"/>
              </a:ext>
            </a:extLst>
          </p:cNvPr>
          <p:cNvSpPr txBox="1"/>
          <p:nvPr/>
        </p:nvSpPr>
        <p:spPr>
          <a:xfrm>
            <a:off x="579120" y="5323840"/>
            <a:ext cx="9072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Prototyping a Recommender System Step by Step Part 2: Alternating Least Square (ALS) Matrix Factorization in Collaborative Filtering | by Kevin Liao | Towards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313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423</Words>
  <Application>Microsoft Office PowerPoint</Application>
  <PresentationFormat>Widescreen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Collaborative filtering.</vt:lpstr>
      <vt:lpstr>Statement of the problem.</vt:lpstr>
      <vt:lpstr>Quality measures.</vt:lpstr>
      <vt:lpstr>Non-parametric regression.</vt:lpstr>
      <vt:lpstr>Sparse linear model.</vt:lpstr>
      <vt:lpstr>Memory based (correlation methods).</vt:lpstr>
      <vt:lpstr>Matrix factorization (latent semantic models).</vt:lpstr>
      <vt:lpstr>SVD</vt:lpstr>
      <vt:lpstr>ALS (alternating least squares)</vt:lpstr>
      <vt:lpstr>Latent factor model.</vt:lpstr>
      <vt:lpstr>NNMF.</vt:lpstr>
      <vt:lpstr>PLSA</vt:lpstr>
      <vt:lpstr>Implicit feedback model.</vt:lpstr>
      <vt:lpstr>Auto-encoders.</vt:lpstr>
      <vt:lpstr>NN-based auto-encoders</vt:lpstr>
      <vt:lpstr>Usage of extra data in MF and autoencoders.</vt:lpstr>
      <vt:lpstr>Usage of extra data in regression models.</vt:lpstr>
      <vt:lpstr>Usage of graph data.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filtering.</dc:title>
  <dc:creator>Alexey Osipov</dc:creator>
  <cp:lastModifiedBy>Alexey Osipov</cp:lastModifiedBy>
  <cp:revision>1</cp:revision>
  <dcterms:created xsi:type="dcterms:W3CDTF">2022-04-16T21:28:59Z</dcterms:created>
  <dcterms:modified xsi:type="dcterms:W3CDTF">2022-04-17T09:34:45Z</dcterms:modified>
</cp:coreProperties>
</file>