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FFF19D-BA95-400D-84CB-B1675720B903}" v="7" dt="2021-08-31T17:03:59.4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ey Osipov" userId="bfbbc0ef-c616-40fb-bae7-56bdead6de03" providerId="ADAL" clId="{3DFFF19D-BA95-400D-84CB-B1675720B903}"/>
    <pc:docChg chg="undo custSel addSld modSld">
      <pc:chgData name="Alexey Osipov" userId="bfbbc0ef-c616-40fb-bae7-56bdead6de03" providerId="ADAL" clId="{3DFFF19D-BA95-400D-84CB-B1675720B903}" dt="2021-09-08T09:29:44.462" v="4626" actId="1076"/>
      <pc:docMkLst>
        <pc:docMk/>
      </pc:docMkLst>
      <pc:sldChg chg="modSp mod">
        <pc:chgData name="Alexey Osipov" userId="bfbbc0ef-c616-40fb-bae7-56bdead6de03" providerId="ADAL" clId="{3DFFF19D-BA95-400D-84CB-B1675720B903}" dt="2021-08-31T07:45:55.077" v="20" actId="20577"/>
        <pc:sldMkLst>
          <pc:docMk/>
          <pc:sldMk cId="3309503011" sldId="256"/>
        </pc:sldMkLst>
        <pc:spChg chg="mod">
          <ac:chgData name="Alexey Osipov" userId="bfbbc0ef-c616-40fb-bae7-56bdead6de03" providerId="ADAL" clId="{3DFFF19D-BA95-400D-84CB-B1675720B903}" dt="2021-08-31T07:45:49.932" v="7" actId="20577"/>
          <ac:spMkLst>
            <pc:docMk/>
            <pc:sldMk cId="3309503011" sldId="256"/>
            <ac:spMk id="2" creationId="{47DFA762-D419-4028-ACE4-0A98BF2EEB2F}"/>
          </ac:spMkLst>
        </pc:spChg>
        <pc:spChg chg="mod">
          <ac:chgData name="Alexey Osipov" userId="bfbbc0ef-c616-40fb-bae7-56bdead6de03" providerId="ADAL" clId="{3DFFF19D-BA95-400D-84CB-B1675720B903}" dt="2021-08-31T07:45:55.077" v="20" actId="20577"/>
          <ac:spMkLst>
            <pc:docMk/>
            <pc:sldMk cId="3309503011" sldId="256"/>
            <ac:spMk id="3" creationId="{9AE7EBCE-33C1-47F0-A54F-E60EA1F25E09}"/>
          </ac:spMkLst>
        </pc:spChg>
      </pc:sldChg>
      <pc:sldChg chg="addSp delSp modSp new mod">
        <pc:chgData name="Alexey Osipov" userId="bfbbc0ef-c616-40fb-bae7-56bdead6de03" providerId="ADAL" clId="{3DFFF19D-BA95-400D-84CB-B1675720B903}" dt="2021-08-31T07:52:16.230" v="239" actId="1076"/>
        <pc:sldMkLst>
          <pc:docMk/>
          <pc:sldMk cId="3146640268" sldId="257"/>
        </pc:sldMkLst>
        <pc:spChg chg="mod">
          <ac:chgData name="Alexey Osipov" userId="bfbbc0ef-c616-40fb-bae7-56bdead6de03" providerId="ADAL" clId="{3DFFF19D-BA95-400D-84CB-B1675720B903}" dt="2021-08-31T07:46:21.894" v="67" actId="20577"/>
          <ac:spMkLst>
            <pc:docMk/>
            <pc:sldMk cId="3146640268" sldId="257"/>
            <ac:spMk id="2" creationId="{7161AE42-2314-41C8-87DF-AD5BF6D1D78E}"/>
          </ac:spMkLst>
        </pc:spChg>
        <pc:spChg chg="del mod">
          <ac:chgData name="Alexey Osipov" userId="bfbbc0ef-c616-40fb-bae7-56bdead6de03" providerId="ADAL" clId="{3DFFF19D-BA95-400D-84CB-B1675720B903}" dt="2021-08-31T07:49:00.496" v="69"/>
          <ac:spMkLst>
            <pc:docMk/>
            <pc:sldMk cId="3146640268" sldId="257"/>
            <ac:spMk id="3" creationId="{43546222-C767-44B9-8CBC-0F15B30B2514}"/>
          </ac:spMkLst>
        </pc:spChg>
        <pc:spChg chg="add mod">
          <ac:chgData name="Alexey Osipov" userId="bfbbc0ef-c616-40fb-bae7-56bdead6de03" providerId="ADAL" clId="{3DFFF19D-BA95-400D-84CB-B1675720B903}" dt="2021-08-31T07:52:07.635" v="238" actId="20577"/>
          <ac:spMkLst>
            <pc:docMk/>
            <pc:sldMk cId="3146640268" sldId="257"/>
            <ac:spMk id="5" creationId="{D2342B10-185A-4D22-BCCE-55AC16DED6D3}"/>
          </ac:spMkLst>
        </pc:spChg>
        <pc:spChg chg="add mod">
          <ac:chgData name="Alexey Osipov" userId="bfbbc0ef-c616-40fb-bae7-56bdead6de03" providerId="ADAL" clId="{3DFFF19D-BA95-400D-84CB-B1675720B903}" dt="2021-08-31T07:52:16.230" v="239" actId="1076"/>
          <ac:spMkLst>
            <pc:docMk/>
            <pc:sldMk cId="3146640268" sldId="257"/>
            <ac:spMk id="6" creationId="{116E887F-45D8-4633-83AF-E951E708A35A}"/>
          </ac:spMkLst>
        </pc:spChg>
        <pc:picChg chg="add mod">
          <ac:chgData name="Alexey Osipov" userId="bfbbc0ef-c616-40fb-bae7-56bdead6de03" providerId="ADAL" clId="{3DFFF19D-BA95-400D-84CB-B1675720B903}" dt="2021-08-31T07:49:04.669" v="70" actId="1076"/>
          <ac:picMkLst>
            <pc:docMk/>
            <pc:sldMk cId="3146640268" sldId="257"/>
            <ac:picMk id="4" creationId="{4C78B089-29B0-409F-BA61-C0D11C89ACC5}"/>
          </ac:picMkLst>
        </pc:picChg>
      </pc:sldChg>
      <pc:sldChg chg="addSp modSp new mod">
        <pc:chgData name="Alexey Osipov" userId="bfbbc0ef-c616-40fb-bae7-56bdead6de03" providerId="ADAL" clId="{3DFFF19D-BA95-400D-84CB-B1675720B903}" dt="2021-09-08T09:29:44.462" v="4626" actId="1076"/>
        <pc:sldMkLst>
          <pc:docMk/>
          <pc:sldMk cId="1777963016" sldId="258"/>
        </pc:sldMkLst>
        <pc:spChg chg="mod">
          <ac:chgData name="Alexey Osipov" userId="bfbbc0ef-c616-40fb-bae7-56bdead6de03" providerId="ADAL" clId="{3DFFF19D-BA95-400D-84CB-B1675720B903}" dt="2021-08-31T07:52:43.111" v="273" actId="20577"/>
          <ac:spMkLst>
            <pc:docMk/>
            <pc:sldMk cId="1777963016" sldId="258"/>
            <ac:spMk id="2" creationId="{D32EFB11-BFE8-4542-A2F2-D51CDF1D7C53}"/>
          </ac:spMkLst>
        </pc:spChg>
        <pc:spChg chg="mod">
          <ac:chgData name="Alexey Osipov" userId="bfbbc0ef-c616-40fb-bae7-56bdead6de03" providerId="ADAL" clId="{3DFFF19D-BA95-400D-84CB-B1675720B903}" dt="2021-08-31T08:12:23.764" v="592" actId="20577"/>
          <ac:spMkLst>
            <pc:docMk/>
            <pc:sldMk cId="1777963016" sldId="258"/>
            <ac:spMk id="3" creationId="{02EB31A3-FFE1-4A78-9047-596AAE155D7E}"/>
          </ac:spMkLst>
        </pc:spChg>
        <pc:picChg chg="add mod">
          <ac:chgData name="Alexey Osipov" userId="bfbbc0ef-c616-40fb-bae7-56bdead6de03" providerId="ADAL" clId="{3DFFF19D-BA95-400D-84CB-B1675720B903}" dt="2021-09-08T09:29:44.462" v="4626" actId="1076"/>
          <ac:picMkLst>
            <pc:docMk/>
            <pc:sldMk cId="1777963016" sldId="258"/>
            <ac:picMk id="4" creationId="{2B430729-58B3-4D53-9BDB-0216AAFF4605}"/>
          </ac:picMkLst>
        </pc:picChg>
        <pc:picChg chg="add mod">
          <ac:chgData name="Alexey Osipov" userId="bfbbc0ef-c616-40fb-bae7-56bdead6de03" providerId="ADAL" clId="{3DFFF19D-BA95-400D-84CB-B1675720B903}" dt="2021-08-31T08:08:57.798" v="281"/>
          <ac:picMkLst>
            <pc:docMk/>
            <pc:sldMk cId="1777963016" sldId="258"/>
            <ac:picMk id="5" creationId="{C71622DF-3268-49A9-AA93-80DA66869F80}"/>
          </ac:picMkLst>
        </pc:picChg>
      </pc:sldChg>
      <pc:sldChg chg="modSp new mod">
        <pc:chgData name="Alexey Osipov" userId="bfbbc0ef-c616-40fb-bae7-56bdead6de03" providerId="ADAL" clId="{3DFFF19D-BA95-400D-84CB-B1675720B903}" dt="2021-08-31T08:51:02.401" v="1549" actId="20577"/>
        <pc:sldMkLst>
          <pc:docMk/>
          <pc:sldMk cId="1434457086" sldId="259"/>
        </pc:sldMkLst>
        <pc:spChg chg="mod">
          <ac:chgData name="Alexey Osipov" userId="bfbbc0ef-c616-40fb-bae7-56bdead6de03" providerId="ADAL" clId="{3DFFF19D-BA95-400D-84CB-B1675720B903}" dt="2021-08-31T08:13:04.504" v="610" actId="20577"/>
          <ac:spMkLst>
            <pc:docMk/>
            <pc:sldMk cId="1434457086" sldId="259"/>
            <ac:spMk id="2" creationId="{8555E0CE-448B-4C2A-973A-02EA1D14682E}"/>
          </ac:spMkLst>
        </pc:spChg>
        <pc:spChg chg="mod">
          <ac:chgData name="Alexey Osipov" userId="bfbbc0ef-c616-40fb-bae7-56bdead6de03" providerId="ADAL" clId="{3DFFF19D-BA95-400D-84CB-B1675720B903}" dt="2021-08-31T08:51:02.401" v="1549" actId="20577"/>
          <ac:spMkLst>
            <pc:docMk/>
            <pc:sldMk cId="1434457086" sldId="259"/>
            <ac:spMk id="3" creationId="{D22F6262-80DD-45FB-8B27-4411BF3F0138}"/>
          </ac:spMkLst>
        </pc:spChg>
      </pc:sldChg>
      <pc:sldChg chg="modSp new mod">
        <pc:chgData name="Alexey Osipov" userId="bfbbc0ef-c616-40fb-bae7-56bdead6de03" providerId="ADAL" clId="{3DFFF19D-BA95-400D-84CB-B1675720B903}" dt="2021-08-31T11:19:20.864" v="1620" actId="20577"/>
        <pc:sldMkLst>
          <pc:docMk/>
          <pc:sldMk cId="3241860961" sldId="260"/>
        </pc:sldMkLst>
        <pc:spChg chg="mod">
          <ac:chgData name="Alexey Osipov" userId="bfbbc0ef-c616-40fb-bae7-56bdead6de03" providerId="ADAL" clId="{3DFFF19D-BA95-400D-84CB-B1675720B903}" dt="2021-08-31T08:22:07.803" v="691" actId="20577"/>
          <ac:spMkLst>
            <pc:docMk/>
            <pc:sldMk cId="3241860961" sldId="260"/>
            <ac:spMk id="2" creationId="{E5CDA149-A347-420B-896A-F6C60F13B608}"/>
          </ac:spMkLst>
        </pc:spChg>
        <pc:spChg chg="mod">
          <ac:chgData name="Alexey Osipov" userId="bfbbc0ef-c616-40fb-bae7-56bdead6de03" providerId="ADAL" clId="{3DFFF19D-BA95-400D-84CB-B1675720B903}" dt="2021-08-31T11:19:20.864" v="1620" actId="20577"/>
          <ac:spMkLst>
            <pc:docMk/>
            <pc:sldMk cId="3241860961" sldId="260"/>
            <ac:spMk id="3" creationId="{EC71A63D-6E66-4285-A040-BDFC65FB672F}"/>
          </ac:spMkLst>
        </pc:spChg>
      </pc:sldChg>
      <pc:sldChg chg="modSp new mod">
        <pc:chgData name="Alexey Osipov" userId="bfbbc0ef-c616-40fb-bae7-56bdead6de03" providerId="ADAL" clId="{3DFFF19D-BA95-400D-84CB-B1675720B903}" dt="2021-08-31T11:56:05.936" v="1689" actId="20577"/>
        <pc:sldMkLst>
          <pc:docMk/>
          <pc:sldMk cId="2711452753" sldId="261"/>
        </pc:sldMkLst>
        <pc:spChg chg="mod">
          <ac:chgData name="Alexey Osipov" userId="bfbbc0ef-c616-40fb-bae7-56bdead6de03" providerId="ADAL" clId="{3DFFF19D-BA95-400D-84CB-B1675720B903}" dt="2021-08-31T11:52:42.787" v="1622"/>
          <ac:spMkLst>
            <pc:docMk/>
            <pc:sldMk cId="2711452753" sldId="261"/>
            <ac:spMk id="2" creationId="{33F611D2-7977-4310-BC8C-E32BF3D87350}"/>
          </ac:spMkLst>
        </pc:spChg>
        <pc:spChg chg="mod">
          <ac:chgData name="Alexey Osipov" userId="bfbbc0ef-c616-40fb-bae7-56bdead6de03" providerId="ADAL" clId="{3DFFF19D-BA95-400D-84CB-B1675720B903}" dt="2021-08-31T11:56:05.936" v="1689" actId="20577"/>
          <ac:spMkLst>
            <pc:docMk/>
            <pc:sldMk cId="2711452753" sldId="261"/>
            <ac:spMk id="3" creationId="{7D1F7FC7-5A9C-4B0C-BE4D-8FE2A42A4456}"/>
          </ac:spMkLst>
        </pc:spChg>
      </pc:sldChg>
      <pc:sldChg chg="modSp new mod">
        <pc:chgData name="Alexey Osipov" userId="bfbbc0ef-c616-40fb-bae7-56bdead6de03" providerId="ADAL" clId="{3DFFF19D-BA95-400D-84CB-B1675720B903}" dt="2021-08-31T14:53:35.182" v="2240" actId="20577"/>
        <pc:sldMkLst>
          <pc:docMk/>
          <pc:sldMk cId="2035354375" sldId="262"/>
        </pc:sldMkLst>
        <pc:spChg chg="mod">
          <ac:chgData name="Alexey Osipov" userId="bfbbc0ef-c616-40fb-bae7-56bdead6de03" providerId="ADAL" clId="{3DFFF19D-BA95-400D-84CB-B1675720B903}" dt="2021-08-31T12:14:12.526" v="1691"/>
          <ac:spMkLst>
            <pc:docMk/>
            <pc:sldMk cId="2035354375" sldId="262"/>
            <ac:spMk id="2" creationId="{B8A4B301-B9CD-4E8F-B130-1F35B5E18ACA}"/>
          </ac:spMkLst>
        </pc:spChg>
        <pc:spChg chg="mod">
          <ac:chgData name="Alexey Osipov" userId="bfbbc0ef-c616-40fb-bae7-56bdead6de03" providerId="ADAL" clId="{3DFFF19D-BA95-400D-84CB-B1675720B903}" dt="2021-08-31T14:53:35.182" v="2240" actId="20577"/>
          <ac:spMkLst>
            <pc:docMk/>
            <pc:sldMk cId="2035354375" sldId="262"/>
            <ac:spMk id="3" creationId="{4953E12E-8F60-4D9C-A60E-EFF4E1E7DF61}"/>
          </ac:spMkLst>
        </pc:spChg>
      </pc:sldChg>
      <pc:sldChg chg="modSp new mod">
        <pc:chgData name="Alexey Osipov" userId="bfbbc0ef-c616-40fb-bae7-56bdead6de03" providerId="ADAL" clId="{3DFFF19D-BA95-400D-84CB-B1675720B903}" dt="2021-08-31T16:58:14.793" v="2407" actId="20577"/>
        <pc:sldMkLst>
          <pc:docMk/>
          <pc:sldMk cId="647469049" sldId="263"/>
        </pc:sldMkLst>
        <pc:spChg chg="mod">
          <ac:chgData name="Alexey Osipov" userId="bfbbc0ef-c616-40fb-bae7-56bdead6de03" providerId="ADAL" clId="{3DFFF19D-BA95-400D-84CB-B1675720B903}" dt="2021-08-31T15:10:03.687" v="2258"/>
          <ac:spMkLst>
            <pc:docMk/>
            <pc:sldMk cId="647469049" sldId="263"/>
            <ac:spMk id="2" creationId="{1327EB41-8C24-4211-988E-4F71900ECAE9}"/>
          </ac:spMkLst>
        </pc:spChg>
        <pc:spChg chg="mod">
          <ac:chgData name="Alexey Osipov" userId="bfbbc0ef-c616-40fb-bae7-56bdead6de03" providerId="ADAL" clId="{3DFFF19D-BA95-400D-84CB-B1675720B903}" dt="2021-08-31T16:58:14.793" v="2407" actId="20577"/>
          <ac:spMkLst>
            <pc:docMk/>
            <pc:sldMk cId="647469049" sldId="263"/>
            <ac:spMk id="3" creationId="{7ECA9906-CBCA-472C-9D15-A8197F8011B9}"/>
          </ac:spMkLst>
        </pc:spChg>
      </pc:sldChg>
      <pc:sldChg chg="addSp delSp modSp new mod">
        <pc:chgData name="Alexey Osipov" userId="bfbbc0ef-c616-40fb-bae7-56bdead6de03" providerId="ADAL" clId="{3DFFF19D-BA95-400D-84CB-B1675720B903}" dt="2021-08-31T17:14:35.035" v="2808" actId="20577"/>
        <pc:sldMkLst>
          <pc:docMk/>
          <pc:sldMk cId="3284512598" sldId="264"/>
        </pc:sldMkLst>
        <pc:spChg chg="mod">
          <ac:chgData name="Alexey Osipov" userId="bfbbc0ef-c616-40fb-bae7-56bdead6de03" providerId="ADAL" clId="{3DFFF19D-BA95-400D-84CB-B1675720B903}" dt="2021-08-31T16:59:58.915" v="2424" actId="113"/>
          <ac:spMkLst>
            <pc:docMk/>
            <pc:sldMk cId="3284512598" sldId="264"/>
            <ac:spMk id="2" creationId="{AD621BC3-478B-477F-A238-16D721719AF9}"/>
          </ac:spMkLst>
        </pc:spChg>
        <pc:spChg chg="mod">
          <ac:chgData name="Alexey Osipov" userId="bfbbc0ef-c616-40fb-bae7-56bdead6de03" providerId="ADAL" clId="{3DFFF19D-BA95-400D-84CB-B1675720B903}" dt="2021-08-31T17:14:35.035" v="2808" actId="20577"/>
          <ac:spMkLst>
            <pc:docMk/>
            <pc:sldMk cId="3284512598" sldId="264"/>
            <ac:spMk id="3" creationId="{DC554499-1F52-477C-9BCE-8C2BD215FF7B}"/>
          </ac:spMkLst>
        </pc:spChg>
        <pc:spChg chg="add del">
          <ac:chgData name="Alexey Osipov" userId="bfbbc0ef-c616-40fb-bae7-56bdead6de03" providerId="ADAL" clId="{3DFFF19D-BA95-400D-84CB-B1675720B903}" dt="2021-08-31T17:03:59.463" v="2502"/>
          <ac:spMkLst>
            <pc:docMk/>
            <pc:sldMk cId="3284512598" sldId="264"/>
            <ac:spMk id="4" creationId="{EE77D3EB-5019-48B8-95AB-8A88A2BC3006}"/>
          </ac:spMkLst>
        </pc:spChg>
      </pc:sldChg>
      <pc:sldChg chg="modSp new mod">
        <pc:chgData name="Alexey Osipov" userId="bfbbc0ef-c616-40fb-bae7-56bdead6de03" providerId="ADAL" clId="{3DFFF19D-BA95-400D-84CB-B1675720B903}" dt="2021-08-31T17:29:54.538" v="3529" actId="20577"/>
        <pc:sldMkLst>
          <pc:docMk/>
          <pc:sldMk cId="4116039184" sldId="265"/>
        </pc:sldMkLst>
        <pc:spChg chg="mod">
          <ac:chgData name="Alexey Osipov" userId="bfbbc0ef-c616-40fb-bae7-56bdead6de03" providerId="ADAL" clId="{3DFFF19D-BA95-400D-84CB-B1675720B903}" dt="2021-08-31T17:24:21.311" v="3222" actId="20577"/>
          <ac:spMkLst>
            <pc:docMk/>
            <pc:sldMk cId="4116039184" sldId="265"/>
            <ac:spMk id="2" creationId="{1918CADF-BD1C-4269-90D2-4F224C99DA86}"/>
          </ac:spMkLst>
        </pc:spChg>
        <pc:spChg chg="mod">
          <ac:chgData name="Alexey Osipov" userId="bfbbc0ef-c616-40fb-bae7-56bdead6de03" providerId="ADAL" clId="{3DFFF19D-BA95-400D-84CB-B1675720B903}" dt="2021-08-31T17:29:54.538" v="3529" actId="20577"/>
          <ac:spMkLst>
            <pc:docMk/>
            <pc:sldMk cId="4116039184" sldId="265"/>
            <ac:spMk id="3" creationId="{FD1FF893-8A5E-452D-8F63-D0F1CECEFA15}"/>
          </ac:spMkLst>
        </pc:spChg>
      </pc:sldChg>
      <pc:sldChg chg="modSp new mod">
        <pc:chgData name="Alexey Osipov" userId="bfbbc0ef-c616-40fb-bae7-56bdead6de03" providerId="ADAL" clId="{3DFFF19D-BA95-400D-84CB-B1675720B903}" dt="2021-08-31T17:36:00.082" v="3747" actId="20577"/>
        <pc:sldMkLst>
          <pc:docMk/>
          <pc:sldMk cId="1359907812" sldId="266"/>
        </pc:sldMkLst>
        <pc:spChg chg="mod">
          <ac:chgData name="Alexey Osipov" userId="bfbbc0ef-c616-40fb-bae7-56bdead6de03" providerId="ADAL" clId="{3DFFF19D-BA95-400D-84CB-B1675720B903}" dt="2021-08-31T17:30:39.936" v="3539" actId="20577"/>
          <ac:spMkLst>
            <pc:docMk/>
            <pc:sldMk cId="1359907812" sldId="266"/>
            <ac:spMk id="2" creationId="{5AFEA22D-88FA-4D9B-B032-497E33874B43}"/>
          </ac:spMkLst>
        </pc:spChg>
        <pc:spChg chg="mod">
          <ac:chgData name="Alexey Osipov" userId="bfbbc0ef-c616-40fb-bae7-56bdead6de03" providerId="ADAL" clId="{3DFFF19D-BA95-400D-84CB-B1675720B903}" dt="2021-08-31T17:36:00.082" v="3747" actId="20577"/>
          <ac:spMkLst>
            <pc:docMk/>
            <pc:sldMk cId="1359907812" sldId="266"/>
            <ac:spMk id="3" creationId="{B443413F-32DC-41B2-A342-D3A52BB315E5}"/>
          </ac:spMkLst>
        </pc:spChg>
      </pc:sldChg>
      <pc:sldChg chg="modSp new mod">
        <pc:chgData name="Alexey Osipov" userId="bfbbc0ef-c616-40fb-bae7-56bdead6de03" providerId="ADAL" clId="{3DFFF19D-BA95-400D-84CB-B1675720B903}" dt="2021-08-31T17:38:52.922" v="3941" actId="20577"/>
        <pc:sldMkLst>
          <pc:docMk/>
          <pc:sldMk cId="2834793693" sldId="267"/>
        </pc:sldMkLst>
        <pc:spChg chg="mod">
          <ac:chgData name="Alexey Osipov" userId="bfbbc0ef-c616-40fb-bae7-56bdead6de03" providerId="ADAL" clId="{3DFFF19D-BA95-400D-84CB-B1675720B903}" dt="2021-08-31T17:36:42.052" v="3759" actId="20577"/>
          <ac:spMkLst>
            <pc:docMk/>
            <pc:sldMk cId="2834793693" sldId="267"/>
            <ac:spMk id="2" creationId="{EDCCB8E1-9133-4C1A-AA74-836C650B9A9B}"/>
          </ac:spMkLst>
        </pc:spChg>
        <pc:spChg chg="mod">
          <ac:chgData name="Alexey Osipov" userId="bfbbc0ef-c616-40fb-bae7-56bdead6de03" providerId="ADAL" clId="{3DFFF19D-BA95-400D-84CB-B1675720B903}" dt="2021-08-31T17:38:52.922" v="3941" actId="20577"/>
          <ac:spMkLst>
            <pc:docMk/>
            <pc:sldMk cId="2834793693" sldId="267"/>
            <ac:spMk id="3" creationId="{92F6F52A-67D5-46FC-AC0F-E493C7F9CBB6}"/>
          </ac:spMkLst>
        </pc:spChg>
      </pc:sldChg>
      <pc:sldChg chg="modSp new mod">
        <pc:chgData name="Alexey Osipov" userId="bfbbc0ef-c616-40fb-bae7-56bdead6de03" providerId="ADAL" clId="{3DFFF19D-BA95-400D-84CB-B1675720B903}" dt="2021-08-31T17:43:53.306" v="4228" actId="20577"/>
        <pc:sldMkLst>
          <pc:docMk/>
          <pc:sldMk cId="3999172322" sldId="268"/>
        </pc:sldMkLst>
        <pc:spChg chg="mod">
          <ac:chgData name="Alexey Osipov" userId="bfbbc0ef-c616-40fb-bae7-56bdead6de03" providerId="ADAL" clId="{3DFFF19D-BA95-400D-84CB-B1675720B903}" dt="2021-08-31T17:40:31.559" v="4027" actId="20577"/>
          <ac:spMkLst>
            <pc:docMk/>
            <pc:sldMk cId="3999172322" sldId="268"/>
            <ac:spMk id="2" creationId="{17AD96DB-DB34-41F8-9985-4A7DF11261C7}"/>
          </ac:spMkLst>
        </pc:spChg>
        <pc:spChg chg="mod">
          <ac:chgData name="Alexey Osipov" userId="bfbbc0ef-c616-40fb-bae7-56bdead6de03" providerId="ADAL" clId="{3DFFF19D-BA95-400D-84CB-B1675720B903}" dt="2021-08-31T17:43:53.306" v="4228" actId="20577"/>
          <ac:spMkLst>
            <pc:docMk/>
            <pc:sldMk cId="3999172322" sldId="268"/>
            <ac:spMk id="3" creationId="{67D99ED2-7A34-461E-89C9-B6371377AFA7}"/>
          </ac:spMkLst>
        </pc:spChg>
      </pc:sldChg>
      <pc:sldChg chg="modSp new mod">
        <pc:chgData name="Alexey Osipov" userId="bfbbc0ef-c616-40fb-bae7-56bdead6de03" providerId="ADAL" clId="{3DFFF19D-BA95-400D-84CB-B1675720B903}" dt="2021-08-31T17:58:19.364" v="4625" actId="20577"/>
        <pc:sldMkLst>
          <pc:docMk/>
          <pc:sldMk cId="3285459866" sldId="269"/>
        </pc:sldMkLst>
        <pc:spChg chg="mod">
          <ac:chgData name="Alexey Osipov" userId="bfbbc0ef-c616-40fb-bae7-56bdead6de03" providerId="ADAL" clId="{3DFFF19D-BA95-400D-84CB-B1675720B903}" dt="2021-08-31T17:55:00.275" v="4263" actId="20577"/>
          <ac:spMkLst>
            <pc:docMk/>
            <pc:sldMk cId="3285459866" sldId="269"/>
            <ac:spMk id="2" creationId="{D8043285-66DF-4C66-BABA-8AE01570065B}"/>
          </ac:spMkLst>
        </pc:spChg>
        <pc:spChg chg="mod">
          <ac:chgData name="Alexey Osipov" userId="bfbbc0ef-c616-40fb-bae7-56bdead6de03" providerId="ADAL" clId="{3DFFF19D-BA95-400D-84CB-B1675720B903}" dt="2021-08-31T17:58:19.364" v="4625" actId="20577"/>
          <ac:spMkLst>
            <pc:docMk/>
            <pc:sldMk cId="3285459866" sldId="269"/>
            <ac:spMk id="3" creationId="{CF2833FB-8CF5-4A4F-8BB6-0B0F0B76ABC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0371E-68B1-4CC0-B84B-0C118E85C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CF58F9-049B-453F-B476-4D022401E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60CE5-9C09-4537-9089-ED2217EEB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CBB2-9066-47D7-96BE-67EE8FF3D118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91886-E6B3-4315-8EFB-A5DB1568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5BFC0-6ED4-4026-A8A1-C8C559F2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B281-5D2E-444E-8408-D324CE556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23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8521C-F2EF-47A6-BDE4-3C53339CB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2E67C-11B4-493F-BE54-98AC00992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9B799-5687-4BAB-8B95-106FE29D0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CBB2-9066-47D7-96BE-67EE8FF3D118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8B81F-DBFA-4B80-A0CC-9BF1322B8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C959C-066E-4675-AF84-427DF832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B281-5D2E-444E-8408-D324CE556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2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6776C-C2E4-4CCD-849A-CC391596AA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44953-73BC-4E76-8919-3C28B8F7B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6331E-EE2E-4C0C-8B15-4F761DD1E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CBB2-9066-47D7-96BE-67EE8FF3D118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3274D-8778-40FF-939A-8EA73531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C270F-EFE4-4F1D-B183-80AAC01E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B281-5D2E-444E-8408-D324CE556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29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7A48C-3856-4C2D-8FFB-79E2B6CD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5D175-D27C-415C-B10E-4C9DADFA4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D2A07-19F6-474E-9066-B73ADA32D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CBB2-9066-47D7-96BE-67EE8FF3D118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40CEF-8977-45EB-843B-482DD8BA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F9DB5-C39A-4090-8FF8-E9C98EEB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B281-5D2E-444E-8408-D324CE556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80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DF0F3-308D-4822-904C-B0A016E5F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3EFD4-717B-4C65-B764-EDC2A26B0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A6EAB-6C84-4F99-9B90-6044B2A4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CBB2-9066-47D7-96BE-67EE8FF3D118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04DD8-4F01-4FCD-B578-4DED8FD1F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CE2D4-2ECB-478A-8604-67340523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B281-5D2E-444E-8408-D324CE556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42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DF21-9B76-4B33-BCB5-1A18D8E5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8B17B-4C4B-46BF-B55A-8ABDEE3F9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1953B-57E6-4A89-AB66-287582F95B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0BFA8-4098-47BA-87AA-BE48239C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CBB2-9066-47D7-96BE-67EE8FF3D118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DFD707-883F-4C64-9BF4-1B8589095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711A3-37E7-4A39-B5E6-68B1D3F9D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B281-5D2E-444E-8408-D324CE556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474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C545-54A2-4CE7-A66E-680D0DEA1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7C46B-DA74-49E8-BD70-B3D15218E3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E611B1-5DA9-446D-B1A4-692E1794D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6D95FC-8AB7-4429-8E88-F9DF9CD63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BA64E-D2F3-41A3-BFBE-B264DC5DA6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0F20EE-9425-40CF-821E-3C896724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CBB2-9066-47D7-96BE-67EE8FF3D118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7DB1B3-A5CB-46ED-B0F5-F33E5930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A561A-6DCC-4639-A020-14B067C42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B281-5D2E-444E-8408-D324CE556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17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763A7-6858-4F24-AFD6-6EE8532C6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54F6B-D0BB-4B5C-AD97-468D638A1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CBB2-9066-47D7-96BE-67EE8FF3D118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2F092-A24A-45C6-A678-38A84896C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8A99F-8F2B-4BEE-A761-67858EDE8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B281-5D2E-444E-8408-D324CE556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5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C039BC-F5DC-45A1-8B71-3B4183585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CBB2-9066-47D7-96BE-67EE8FF3D118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CD8FF-01FC-4E07-9A28-50FEF989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4DF35-E837-4108-80D7-30BFF4F9E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B281-5D2E-444E-8408-D324CE556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45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B7CCE-5E33-40FB-985C-261C4A88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734D3-029B-4A09-B663-CFC45464E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7193E-4845-47DF-A33A-DFBF47C8C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039CF-146F-4F59-A164-19AADA1D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CBB2-9066-47D7-96BE-67EE8FF3D118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7DB70-37DD-4416-B0A3-88206312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38494-4ACA-4DDB-9436-22FC72B0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B281-5D2E-444E-8408-D324CE556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826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89F0-9B60-418F-9396-8E22EFA06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1F585-CDDD-4ED4-A36C-61BD97C0E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E0312-D689-48C9-BA76-A2C34D82B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71E3B-FB79-459A-AE90-D3D5D694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CCBB2-9066-47D7-96BE-67EE8FF3D118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C4376-E111-4CDE-A985-1E962E10E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EEAE0-6469-49A9-B99F-20C479FEC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5B281-5D2E-444E-8408-D324CE556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70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360274-0EF3-4200-BEDE-734889BDA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5AB9C-0D1E-4FCA-A740-045F56256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4D143-D8F6-432E-BFD8-DC29D3E3A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CCBB2-9066-47D7-96BE-67EE8FF3D118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9A1FBC-5EF7-482E-8C28-99483CE450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7F011-FD10-4826-BB6E-5E5BDF1F2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5B281-5D2E-444E-8408-D324CE556D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14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03.06505.pdf" TargetMode="External"/><Relationship Id="rId2" Type="http://schemas.openxmlformats.org/officeDocument/2006/relationships/hyperlink" Target="https://auto.gluon.ai/stable/tutorials/tabular_prediction/tabular-kaggl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getting_started/ecosystem/" TargetMode="External"/><Relationship Id="rId2" Type="http://schemas.openxmlformats.org/officeDocument/2006/relationships/hyperlink" Target="https://autokeras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apers.nips.cc/paper/2015/file/11d0e6287202fced83f79975ec59a3a6-Paper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automl/automl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documentation.org/packages/RemixAutoML/versions/0.5.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FA762-D419-4028-ACE4-0A98BF2EEB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AutoML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E7EBCE-33C1-47F0-A54F-E60EA1F25E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Alexey Osipov</a:t>
            </a:r>
          </a:p>
        </p:txBody>
      </p:sp>
    </p:spTree>
    <p:extLst>
      <p:ext uri="{BB962C8B-B14F-4D97-AF65-F5344CB8AC3E}">
        <p14:creationId xmlns:p14="http://schemas.microsoft.com/office/powerpoint/2010/main" val="3309503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1BC3-478B-477F-A238-16D721719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ML with 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</a:rPr>
              <a:t>autogluon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54499-1F52-477C-9BCE-8C2BD215F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prediction, image prediction, object detection, tabular data.</a:t>
            </a:r>
          </a:p>
          <a:p>
            <a:r>
              <a:rPr lang="en-US" dirty="0"/>
              <a:t>Stack </a:t>
            </a:r>
            <a:r>
              <a:rPr lang="en-US" dirty="0" err="1"/>
              <a:t>ensembling</a:t>
            </a:r>
            <a:r>
              <a:rPr lang="en-US" dirty="0"/>
              <a:t> and deep learning (</a:t>
            </a:r>
            <a:r>
              <a:rPr lang="en-US" dirty="0" err="1"/>
              <a:t>MXNet</a:t>
            </a:r>
            <a:r>
              <a:rPr lang="en-US" dirty="0"/>
              <a:t>, BERT transformers), various boosting algos. Multiple layers of stacking.</a:t>
            </a:r>
          </a:p>
          <a:p>
            <a:r>
              <a:rPr lang="en-US" dirty="0"/>
              <a:t>Support of interpretability (e.g., Shapley values).</a:t>
            </a:r>
          </a:p>
          <a:p>
            <a:r>
              <a:rPr lang="en-US" dirty="0"/>
              <a:t>Hints to deal with memory issues, disk space issues.</a:t>
            </a:r>
          </a:p>
          <a:p>
            <a:r>
              <a:rPr lang="en-US" dirty="0">
                <a:hlinkClick r:id="rId2"/>
              </a:rPr>
              <a:t>How to use </a:t>
            </a:r>
            <a:r>
              <a:rPr lang="en-US" dirty="0" err="1">
                <a:hlinkClick r:id="rId2"/>
              </a:rPr>
              <a:t>AutoGluon</a:t>
            </a:r>
            <a:r>
              <a:rPr lang="en-US" dirty="0">
                <a:hlinkClick r:id="rId2"/>
              </a:rPr>
              <a:t> for Kaggle competitions — </a:t>
            </a:r>
            <a:r>
              <a:rPr lang="en-US" dirty="0" err="1">
                <a:hlinkClick r:id="rId2"/>
              </a:rPr>
              <a:t>AutoGluon</a:t>
            </a:r>
            <a:r>
              <a:rPr lang="en-US" dirty="0">
                <a:hlinkClick r:id="rId2"/>
              </a:rPr>
              <a:t> Documentation 0.3.0 documentation</a:t>
            </a:r>
            <a:endParaRPr lang="en-US" dirty="0"/>
          </a:p>
          <a:p>
            <a:r>
              <a:rPr lang="en-US" dirty="0" err="1">
                <a:hlinkClick r:id="rId3"/>
              </a:rPr>
              <a:t>AutoGluon</a:t>
            </a:r>
            <a:r>
              <a:rPr lang="en-US" dirty="0">
                <a:hlinkClick r:id="rId3"/>
              </a:rPr>
              <a:t>-Tabular: Robust and Accurate </a:t>
            </a:r>
            <a:r>
              <a:rPr lang="en-US" dirty="0" err="1">
                <a:hlinkClick r:id="rId3"/>
              </a:rPr>
              <a:t>AutoML</a:t>
            </a:r>
            <a:r>
              <a:rPr lang="en-US" dirty="0">
                <a:hlinkClick r:id="rId3"/>
              </a:rPr>
              <a:t> for Structured Data (arxiv.org)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512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8CADF-BD1C-4269-90D2-4F224C99D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autogluon</a:t>
            </a:r>
            <a:r>
              <a:rPr lang="en-US" dirty="0"/>
              <a:t> details and competitor frameworks.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F893-8A5E-452D-8F63-D0F1CECEF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NNs, </a:t>
            </a:r>
            <a:r>
              <a:rPr lang="en-US" dirty="0" err="1"/>
              <a:t>lightgbm</a:t>
            </a:r>
            <a:r>
              <a:rPr lang="en-US" dirty="0"/>
              <a:t>, </a:t>
            </a:r>
            <a:r>
              <a:rPr lang="en-US" dirty="0" err="1"/>
              <a:t>catboost</a:t>
            </a:r>
            <a:r>
              <a:rPr lang="en-US" dirty="0"/>
              <a:t>, rf, extremely randomized trees, </a:t>
            </a:r>
            <a:r>
              <a:rPr lang="en-US" dirty="0" err="1"/>
              <a:t>knn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The list is smaller than the one by Auto-WEKA and auto-</a:t>
            </a:r>
            <a:r>
              <a:rPr lang="en-US" dirty="0" err="1"/>
              <a:t>sklearn</a:t>
            </a:r>
            <a:r>
              <a:rPr lang="en-US" dirty="0"/>
              <a:t>.</a:t>
            </a:r>
          </a:p>
          <a:p>
            <a:r>
              <a:rPr lang="en-US" dirty="0"/>
              <a:t>Competitor frameworks: </a:t>
            </a:r>
            <a:br>
              <a:rPr lang="en-US" dirty="0"/>
            </a:br>
            <a:r>
              <a:rPr lang="en-US" dirty="0"/>
              <a:t>1) Auto-WEKA with Bayesian optimization, </a:t>
            </a:r>
            <a:br>
              <a:rPr lang="en-US" dirty="0"/>
            </a:br>
            <a:r>
              <a:rPr lang="en-US" dirty="0"/>
              <a:t>2) auto-</a:t>
            </a:r>
            <a:r>
              <a:rPr lang="en-US" dirty="0" err="1"/>
              <a:t>sklearn</a:t>
            </a:r>
            <a:r>
              <a:rPr lang="en-US" dirty="0"/>
              <a:t> with meta-learning, ensembles, </a:t>
            </a:r>
            <a:br>
              <a:rPr lang="en-US" dirty="0"/>
            </a:br>
            <a:r>
              <a:rPr lang="en-US" dirty="0"/>
              <a:t>3) TPOT (tree-based pipeline optimization tool) with genetic algorithms for optimization</a:t>
            </a:r>
            <a:br>
              <a:rPr lang="en-US" dirty="0"/>
            </a:br>
            <a:r>
              <a:rPr lang="en-US" dirty="0"/>
              <a:t>4) H2O Auto ML (one layer of stacking, </a:t>
            </a:r>
            <a:r>
              <a:rPr lang="en-US" dirty="0" err="1"/>
              <a:t>autogluon</a:t>
            </a:r>
            <a:r>
              <a:rPr lang="en-US" dirty="0"/>
              <a:t> has multiple)</a:t>
            </a:r>
            <a:br>
              <a:rPr lang="en-US" dirty="0"/>
            </a:br>
            <a:r>
              <a:rPr lang="en-US" dirty="0"/>
              <a:t>5) Google Cloud Platform </a:t>
            </a:r>
            <a:r>
              <a:rPr lang="en-US" dirty="0" err="1"/>
              <a:t>AutoML</a:t>
            </a:r>
            <a:r>
              <a:rPr lang="en-US" dirty="0"/>
              <a:t> Tables (API calls to Google cloud)</a:t>
            </a:r>
            <a:br>
              <a:rPr lang="en-US" dirty="0"/>
            </a:br>
            <a:r>
              <a:rPr lang="en-US" dirty="0"/>
              <a:t>6) others: </a:t>
            </a:r>
            <a:r>
              <a:rPr lang="en-US" dirty="0" err="1"/>
              <a:t>autoxgboost</a:t>
            </a:r>
            <a:r>
              <a:rPr lang="en-US" dirty="0"/>
              <a:t>, GAMA, </a:t>
            </a:r>
            <a:r>
              <a:rPr lang="en-US" dirty="0" err="1"/>
              <a:t>hyperopt-sklearn</a:t>
            </a:r>
            <a:r>
              <a:rPr lang="en-US" dirty="0"/>
              <a:t>, </a:t>
            </a:r>
            <a:r>
              <a:rPr lang="en-US" dirty="0" err="1"/>
              <a:t>TransmogrifAI</a:t>
            </a:r>
            <a:r>
              <a:rPr lang="en-US" dirty="0"/>
              <a:t>, ML-Plan, OBOE, Auto-</a:t>
            </a:r>
            <a:r>
              <a:rPr lang="en-US" dirty="0" err="1"/>
              <a:t>Keras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4116039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EA22D-88FA-4D9B-B032-497E3387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3413F-32DC-41B2-A342-D3A52BB31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autokeras</a:t>
            </a:r>
            <a:r>
              <a:rPr lang="en-US" dirty="0"/>
              <a:t>: </a:t>
            </a:r>
            <a:r>
              <a:rPr lang="en-US" dirty="0" err="1">
                <a:hlinkClick r:id="rId2"/>
              </a:rPr>
              <a:t>AutoKeras</a:t>
            </a:r>
            <a:br>
              <a:rPr lang="en-US" dirty="0"/>
            </a:br>
            <a:r>
              <a:rPr lang="en-US" dirty="0"/>
              <a:t>book Automated Machine Learning in Action</a:t>
            </a:r>
          </a:p>
          <a:p>
            <a:r>
              <a:rPr lang="en-US" dirty="0"/>
              <a:t>Images, texts, structured data, time series.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The </a:t>
            </a:r>
            <a:r>
              <a:rPr lang="en-US" dirty="0" err="1">
                <a:hlinkClick r:id="rId3"/>
              </a:rPr>
              <a:t>Keras</a:t>
            </a:r>
            <a:r>
              <a:rPr lang="en-US" dirty="0">
                <a:hlinkClick r:id="rId3"/>
              </a:rPr>
              <a:t> ecosystem</a:t>
            </a:r>
            <a:r>
              <a:rPr lang="en-US" dirty="0"/>
              <a:t> (</a:t>
            </a:r>
            <a:r>
              <a:rPr lang="en-US" dirty="0" err="1"/>
              <a:t>AutoKeras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07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CB8E1-9133-4C1A-AA74-836C650B9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autosklearn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6F52A-67D5-46FC-AC0F-E493C7F9C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Bayesian optimization, meta-learning, ensemble construction.</a:t>
            </a:r>
          </a:p>
          <a:p>
            <a:r>
              <a:rPr lang="en-US" dirty="0">
                <a:hlinkClick r:id="rId2"/>
              </a:rPr>
              <a:t>Efficient and Robust Automated Machine Learning (nips.cc)</a:t>
            </a:r>
            <a:endParaRPr lang="en-US" dirty="0"/>
          </a:p>
          <a:p>
            <a:r>
              <a:rPr lang="en-US" dirty="0"/>
              <a:t>Definition of </a:t>
            </a:r>
            <a:r>
              <a:rPr lang="en-US" dirty="0" err="1"/>
              <a:t>AutoML</a:t>
            </a:r>
            <a:r>
              <a:rPr lang="en-US" dirty="0"/>
              <a:t> problem.</a:t>
            </a:r>
          </a:p>
          <a:p>
            <a:r>
              <a:rPr lang="en-US" dirty="0"/>
              <a:t>CASH problem (Combined Algorithm Selection and Hyperparameter optimization)</a:t>
            </a:r>
          </a:p>
        </p:txBody>
      </p:sp>
    </p:spTree>
    <p:extLst>
      <p:ext uri="{BB962C8B-B14F-4D97-AF65-F5344CB8AC3E}">
        <p14:creationId xmlns:p14="http://schemas.microsoft.com/office/powerpoint/2010/main" val="2834793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D96DB-DB34-41F8-9985-4A7DF112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Personal leaderboard.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99ED2-7A34-461E-89C9-B6371377A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order in which I would try them:</a:t>
            </a:r>
            <a:br>
              <a:rPr lang="en-US" dirty="0"/>
            </a:br>
            <a:r>
              <a:rPr lang="en-US" dirty="0"/>
              <a:t>0) forecast, fable</a:t>
            </a:r>
            <a:br>
              <a:rPr lang="en-US" dirty="0"/>
            </a:br>
            <a:r>
              <a:rPr lang="en-US" dirty="0"/>
              <a:t>1) </a:t>
            </a:r>
            <a:r>
              <a:rPr lang="en-US" dirty="0" err="1"/>
              <a:t>remixautoml</a:t>
            </a:r>
            <a:br>
              <a:rPr lang="en-US" dirty="0"/>
            </a:br>
            <a:r>
              <a:rPr lang="en-US" dirty="0"/>
              <a:t>2) </a:t>
            </a:r>
            <a:r>
              <a:rPr lang="en-US" dirty="0" err="1"/>
              <a:t>autogluon</a:t>
            </a:r>
            <a:br>
              <a:rPr lang="en-US" dirty="0"/>
            </a:br>
            <a:r>
              <a:rPr lang="en-US" dirty="0"/>
              <a:t>3) </a:t>
            </a:r>
            <a:r>
              <a:rPr lang="en-US" dirty="0" err="1"/>
              <a:t>autosklearn</a:t>
            </a:r>
            <a:br>
              <a:rPr lang="en-US" dirty="0"/>
            </a:br>
            <a:r>
              <a:rPr lang="en-US" dirty="0"/>
              <a:t>4) auto ml with h2o</a:t>
            </a:r>
            <a:br>
              <a:rPr lang="en-US" dirty="0"/>
            </a:br>
            <a:r>
              <a:rPr lang="en-US" dirty="0"/>
              <a:t>5) </a:t>
            </a:r>
            <a:r>
              <a:rPr lang="en-US" dirty="0" err="1"/>
              <a:t>autokeras</a:t>
            </a:r>
            <a:br>
              <a:rPr lang="en-US" dirty="0"/>
            </a:br>
            <a:r>
              <a:rPr lang="en-US" dirty="0"/>
              <a:t>6) </a:t>
            </a:r>
            <a:r>
              <a:rPr lang="en-US" dirty="0" err="1"/>
              <a:t>autoxgboost</a:t>
            </a:r>
            <a:br>
              <a:rPr lang="en-US" dirty="0"/>
            </a:br>
            <a:r>
              <a:rPr lang="en-US" dirty="0"/>
              <a:t>7) </a:t>
            </a:r>
            <a:r>
              <a:rPr lang="en-US" dirty="0" err="1"/>
              <a:t>automl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172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43285-66DF-4C66-BABA-8AE015700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ML: key problems.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833FB-8CF5-4A4F-8BB6-0B0F0B76A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algorithms can we use?</a:t>
            </a:r>
          </a:p>
          <a:p>
            <a:r>
              <a:rPr lang="en-US" dirty="0"/>
              <a:t>How to choose hyperparameters?</a:t>
            </a:r>
          </a:p>
          <a:p>
            <a:r>
              <a:rPr lang="en-US" dirty="0"/>
              <a:t>How to choose the best algorithm?</a:t>
            </a:r>
          </a:p>
          <a:p>
            <a:r>
              <a:rPr lang="en-US" dirty="0"/>
              <a:t>Do we need to support stacking?</a:t>
            </a:r>
          </a:p>
          <a:p>
            <a:r>
              <a:rPr lang="en-US" dirty="0"/>
              <a:t>Interpretability?</a:t>
            </a:r>
          </a:p>
          <a:p>
            <a:r>
              <a:rPr lang="en-US" dirty="0"/>
              <a:t>a</a:t>
            </a:r>
            <a:r>
              <a:rPr lang="en-US"/>
              <a:t>utogluon</a:t>
            </a:r>
            <a:r>
              <a:rPr lang="en-US" dirty="0"/>
              <a:t> claims to be in top 1% for 2 Kaggle competitions after 4 hours of training.</a:t>
            </a:r>
          </a:p>
        </p:txBody>
      </p:sp>
    </p:spTree>
    <p:extLst>
      <p:ext uri="{BB962C8B-B14F-4D97-AF65-F5344CB8AC3E}">
        <p14:creationId xmlns:p14="http://schemas.microsoft.com/office/powerpoint/2010/main" val="328545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1AE42-2314-41C8-87DF-AD5BF6D1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smoothing with forecast/fable.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C78B089-29B0-409F-BA61-C0D11C89A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9810" y="1954054"/>
            <a:ext cx="7327900" cy="13716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342B10-185A-4D22-BCCE-55AC16DED6D3}"/>
              </a:ext>
            </a:extLst>
          </p:cNvPr>
          <p:cNvSpPr txBox="1"/>
          <p:nvPr/>
        </p:nvSpPr>
        <p:spPr>
          <a:xfrm>
            <a:off x="690880" y="3906520"/>
            <a:ext cx="11043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types of models (additive, multiplicative, dumped, etc.)</a:t>
            </a:r>
            <a:br>
              <a:rPr lang="en-US" dirty="0"/>
            </a:br>
            <a:r>
              <a:rPr lang="en-US" dirty="0"/>
              <a:t>Choice of a model by AIC.</a:t>
            </a:r>
          </a:p>
          <a:p>
            <a:r>
              <a:rPr lang="en-US" dirty="0"/>
              <a:t>Simulation for prediction intervals (bootstrap)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6E887F-45D8-4633-83AF-E951E708A35A}"/>
              </a:ext>
            </a:extLst>
          </p:cNvPr>
          <p:cNvSpPr txBox="1"/>
          <p:nvPr/>
        </p:nvSpPr>
        <p:spPr>
          <a:xfrm>
            <a:off x="695960" y="5172154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forecast::</a:t>
            </a:r>
            <a:r>
              <a:rPr lang="en-US" dirty="0" err="1"/>
              <a:t>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64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EFB11-BFE8-4542-A2F2-D51CDF1D7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SARIMA with forecast/fable.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B31A3-FFE1-4A78-9047-596AAE155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ARMA: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SARIMA.</a:t>
            </a:r>
          </a:p>
          <a:p>
            <a:r>
              <a:rPr lang="en-US" dirty="0"/>
              <a:t>forecast::</a:t>
            </a:r>
            <a:r>
              <a:rPr lang="en-US" dirty="0" err="1"/>
              <a:t>auto.arima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(4 simple models and iterative process, on each step we consider up to 13 models, choice by AIC)</a:t>
            </a:r>
          </a:p>
          <a:p>
            <a:r>
              <a:rPr lang="en-US" dirty="0"/>
              <a:t>Alternative is a manual procedure (plots of </a:t>
            </a:r>
            <a:r>
              <a:rPr lang="en-US" dirty="0" err="1"/>
              <a:t>acf</a:t>
            </a:r>
            <a:r>
              <a:rPr lang="en-US" dirty="0"/>
              <a:t>, </a:t>
            </a:r>
            <a:r>
              <a:rPr lang="en-US" dirty="0" err="1"/>
              <a:t>pacf</a:t>
            </a:r>
            <a:r>
              <a:rPr lang="en-US" dirty="0"/>
              <a:t>, </a:t>
            </a:r>
            <a:r>
              <a:rPr lang="en-US" dirty="0" err="1"/>
              <a:t>ecf</a:t>
            </a:r>
            <a:r>
              <a:rPr lang="en-US" dirty="0"/>
              <a:t>, statistical tests, like KPSS, Dickey-Fuller, etc.).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30729-58B3-4D53-9BDB-0216AAFF4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120" y="2280801"/>
            <a:ext cx="6496050" cy="438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1622DF-3268-49A9-AA93-80DA6686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810" y="3005494"/>
            <a:ext cx="3328670" cy="70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96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5E0CE-448B-4C2A-973A-02EA1D14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ML with H2O.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2F6262-80DD-45FB-8B27-4411BF3F0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library(h2o)</a:t>
            </a:r>
            <a:br>
              <a:rPr lang="en-US" dirty="0"/>
            </a:br>
            <a:r>
              <a:rPr lang="en-US" dirty="0"/>
              <a:t>invisible(h2o.init())</a:t>
            </a:r>
            <a:br>
              <a:rPr lang="en-US" dirty="0"/>
            </a:br>
            <a:r>
              <a:rPr lang="en-US" dirty="0" err="1"/>
              <a:t>train_h</a:t>
            </a:r>
            <a:r>
              <a:rPr lang="en-US" dirty="0"/>
              <a:t> = as.h2o(train)</a:t>
            </a:r>
            <a:br>
              <a:rPr lang="en-US" dirty="0"/>
            </a:br>
            <a:r>
              <a:rPr lang="en-US" dirty="0" err="1"/>
              <a:t>test_h</a:t>
            </a:r>
            <a:r>
              <a:rPr lang="en-US" dirty="0"/>
              <a:t> = as.h2o(test)</a:t>
            </a:r>
            <a:br>
              <a:rPr lang="en-US" dirty="0"/>
            </a:br>
            <a:r>
              <a:rPr lang="en-US" dirty="0" err="1"/>
              <a:t>aml</a:t>
            </a:r>
            <a:r>
              <a:rPr lang="en-US" dirty="0"/>
              <a:t> = h2o.automl(x = pred, y = y, </a:t>
            </a:r>
            <a:r>
              <a:rPr lang="en-US" dirty="0" err="1"/>
              <a:t>training_frame</a:t>
            </a:r>
            <a:r>
              <a:rPr lang="en-US" dirty="0"/>
              <a:t> = </a:t>
            </a:r>
            <a:r>
              <a:rPr lang="en-US" dirty="0" err="1"/>
              <a:t>train_h</a:t>
            </a:r>
            <a:r>
              <a:rPr lang="en-US" dirty="0"/>
              <a:t>, </a:t>
            </a:r>
            <a:r>
              <a:rPr lang="en-US" dirty="0" err="1"/>
              <a:t>max_models</a:t>
            </a:r>
            <a:r>
              <a:rPr lang="en-US" dirty="0"/>
              <a:t> = 20, seed = 1, </a:t>
            </a:r>
            <a:r>
              <a:rPr lang="en-US" dirty="0" err="1"/>
              <a:t>max_runtime_secs</a:t>
            </a:r>
            <a:r>
              <a:rPr lang="en-US" dirty="0"/>
              <a:t> = 20)</a:t>
            </a:r>
          </a:p>
          <a:p>
            <a:r>
              <a:rPr lang="en-US" dirty="0"/>
              <a:t>Supported algorithms: distributed random forests (2 types of trees), generalized linear models, 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gbm</a:t>
            </a:r>
            <a:r>
              <a:rPr lang="en-US" dirty="0"/>
              <a:t> from h2o, deep learning (fully-connected NNs), stacked ensembles (stacking or blending). </a:t>
            </a:r>
          </a:p>
        </p:txBody>
      </p:sp>
    </p:spTree>
    <p:extLst>
      <p:ext uri="{BB962C8B-B14F-4D97-AF65-F5344CB8AC3E}">
        <p14:creationId xmlns:p14="http://schemas.microsoft.com/office/powerpoint/2010/main" val="1434457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DA149-A347-420B-896A-F6C60F13B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ML with H2O: interesting things.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1A63D-6E66-4285-A040-BDFC65FB6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 frame, leaderboard frame, blending frame, </a:t>
            </a:r>
            <a:br>
              <a:rPr lang="en-US" dirty="0"/>
            </a:br>
            <a:r>
              <a:rPr lang="en-US" dirty="0"/>
              <a:t>control over cross-validation</a:t>
            </a:r>
          </a:p>
          <a:p>
            <a:r>
              <a:rPr lang="en-US" dirty="0"/>
              <a:t>Possibility to do oversampling, </a:t>
            </a:r>
            <a:r>
              <a:rPr lang="en-US" dirty="0" err="1"/>
              <a:t>undersampling</a:t>
            </a:r>
            <a:r>
              <a:rPr lang="en-US" dirty="0"/>
              <a:t>.</a:t>
            </a:r>
          </a:p>
          <a:p>
            <a:r>
              <a:rPr lang="en-US" dirty="0"/>
              <a:t>12 stopping metrics (for stopping and for leaderboard)</a:t>
            </a:r>
          </a:p>
          <a:p>
            <a:r>
              <a:rPr lang="en-US" dirty="0"/>
              <a:t>Training and prediction time is demonstrated in the leaderboard.</a:t>
            </a:r>
          </a:p>
          <a:p>
            <a:r>
              <a:rPr lang="en-US" dirty="0"/>
              <a:t>Included algorithms, excluded algorithms. </a:t>
            </a:r>
          </a:p>
          <a:p>
            <a:r>
              <a:rPr lang="en-US" dirty="0"/>
              <a:t>Emphasis on </a:t>
            </a:r>
            <a:r>
              <a:rPr lang="en-US" dirty="0" err="1"/>
              <a:t>explainability</a:t>
            </a:r>
            <a:r>
              <a:rPr lang="en-US" dirty="0"/>
              <a:t> of models (partial dependence, variable importance, </a:t>
            </a:r>
            <a:r>
              <a:rPr lang="en-US" dirty="0" err="1"/>
              <a:t>shap</a:t>
            </a:r>
            <a:r>
              <a:rPr lang="en-US" dirty="0"/>
              <a:t> explanation)</a:t>
            </a:r>
          </a:p>
        </p:txBody>
      </p:sp>
    </p:spTree>
    <p:extLst>
      <p:ext uri="{BB962C8B-B14F-4D97-AF65-F5344CB8AC3E}">
        <p14:creationId xmlns:p14="http://schemas.microsoft.com/office/powerpoint/2010/main" val="324186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611D2-7977-4310-BC8C-E32BF3D87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ML with </a:t>
            </a:r>
            <a:r>
              <a:rPr lang="en-US" dirty="0" err="1"/>
              <a:t>automl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F7FC7-5A9C-4B0C-BE4D-8FE2A42A44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multi deep neural network automatic train function</a:t>
            </a:r>
            <a:br>
              <a:rPr lang="en-US" dirty="0"/>
            </a:br>
            <a:r>
              <a:rPr lang="en-US" dirty="0"/>
              <a:t>Choice of hyperparameters via particle swarm optimization.</a:t>
            </a:r>
          </a:p>
          <a:p>
            <a:r>
              <a:rPr lang="en-US" dirty="0"/>
              <a:t>library(</a:t>
            </a:r>
            <a:r>
              <a:rPr lang="en-US" dirty="0" err="1"/>
              <a:t>automl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amlmodel</a:t>
            </a:r>
            <a:r>
              <a:rPr lang="en-US" dirty="0"/>
              <a:t> = </a:t>
            </a:r>
            <a:r>
              <a:rPr lang="en-US" dirty="0" err="1"/>
              <a:t>automl_train_manual</a:t>
            </a:r>
            <a:r>
              <a:rPr lang="en-US" dirty="0"/>
              <a:t>(</a:t>
            </a:r>
            <a:r>
              <a:rPr lang="en-US" dirty="0" err="1"/>
              <a:t>Xref</a:t>
            </a:r>
            <a:r>
              <a:rPr lang="en-US" dirty="0"/>
              <a:t> = subset(train, select = -c(Species)),</a:t>
            </a:r>
            <a:br>
              <a:rPr lang="en-US" dirty="0"/>
            </a:br>
            <a:r>
              <a:rPr lang="en-US" dirty="0"/>
              <a:t>                               </a:t>
            </a:r>
            <a:r>
              <a:rPr lang="en-US" dirty="0" err="1"/>
              <a:t>Yref</a:t>
            </a:r>
            <a:r>
              <a:rPr lang="en-US" dirty="0"/>
              <a:t> = subset(train, select = c(Species))$Species                              </a:t>
            </a:r>
            <a:br>
              <a:rPr lang="en-US" dirty="0"/>
            </a:br>
            <a:r>
              <a:rPr lang="en-US" dirty="0"/>
              <a:t>%&gt;% </a:t>
            </a:r>
            <a:r>
              <a:rPr lang="en-US" dirty="0" err="1"/>
              <a:t>as.numeric</a:t>
            </a:r>
            <a:r>
              <a:rPr lang="en-US" dirty="0"/>
              <a:t>(),</a:t>
            </a:r>
            <a:br>
              <a:rPr lang="en-US" dirty="0"/>
            </a:br>
            <a:r>
              <a:rPr lang="en-US" dirty="0" err="1"/>
              <a:t>hpar</a:t>
            </a:r>
            <a:r>
              <a:rPr lang="en-US" dirty="0"/>
              <a:t> = list(</a:t>
            </a:r>
            <a:r>
              <a:rPr lang="en-US" dirty="0" err="1"/>
              <a:t>learningrate</a:t>
            </a:r>
            <a:r>
              <a:rPr lang="en-US" dirty="0"/>
              <a:t> = 0.01, </a:t>
            </a:r>
            <a:r>
              <a:rPr lang="en-US" dirty="0" err="1"/>
              <a:t>minibatchsize</a:t>
            </a:r>
            <a:r>
              <a:rPr lang="en-US" dirty="0"/>
              <a:t> = 2^2, </a:t>
            </a:r>
            <a:r>
              <a:rPr lang="en-US" dirty="0" err="1"/>
              <a:t>numiterations</a:t>
            </a:r>
            <a:r>
              <a:rPr lang="en-US" dirty="0"/>
              <a:t> = 60))</a:t>
            </a:r>
            <a:br>
              <a:rPr lang="en-US" dirty="0"/>
            </a:br>
            <a:r>
              <a:rPr lang="en-US" dirty="0"/>
              <a:t>prediction = </a:t>
            </a:r>
            <a:r>
              <a:rPr lang="en-US" dirty="0" err="1"/>
              <a:t>automl_predict</a:t>
            </a:r>
            <a:r>
              <a:rPr lang="en-US" dirty="0"/>
              <a:t>(model = </a:t>
            </a:r>
            <a:r>
              <a:rPr lang="en-US" dirty="0" err="1"/>
              <a:t>amlmodel</a:t>
            </a:r>
            <a:r>
              <a:rPr lang="en-US" dirty="0"/>
              <a:t>, X = test[,1:4])</a:t>
            </a:r>
          </a:p>
          <a:p>
            <a:r>
              <a:rPr lang="en-US" dirty="0">
                <a:hlinkClick r:id="rId2"/>
              </a:rPr>
              <a:t>automl.pdf (r-project.org)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452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4B301-B9CD-4E8F-B130-1F35B5E18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ML with Remix </a:t>
            </a:r>
            <a:r>
              <a:rPr lang="en-US" dirty="0" err="1"/>
              <a:t>AutoML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3E12E-8F60-4D9C-A60E-EFF4E1E7D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boosting algorithms (we fix one and optimize), distributed random forests, generalized hurdle models, Auto ML from H2O, Auto nonlinear regression modelling.</a:t>
            </a:r>
          </a:p>
          <a:p>
            <a:r>
              <a:rPr lang="en-US" dirty="0" err="1"/>
              <a:t>autoTS</a:t>
            </a:r>
            <a:r>
              <a:rPr lang="en-US" dirty="0"/>
              <a:t> (choice of a time series model by out of sample error). Includes ETS, ARIMA, and more sophisticated models (e.g., auto regressive neural network models). Supports recommendation systems, unsupervised learning.</a:t>
            </a:r>
          </a:p>
          <a:p>
            <a:r>
              <a:rPr lang="en-US" dirty="0"/>
              <a:t>One needs to choose an algorithm or its type and use the specific function.</a:t>
            </a:r>
          </a:p>
          <a:p>
            <a:r>
              <a:rPr lang="en-US" dirty="0" err="1">
                <a:hlinkClick r:id="rId2"/>
              </a:rPr>
              <a:t>RemixAutoML</a:t>
            </a:r>
            <a:r>
              <a:rPr lang="en-US" dirty="0">
                <a:hlinkClick r:id="rId2"/>
              </a:rPr>
              <a:t> package - </a:t>
            </a:r>
            <a:r>
              <a:rPr lang="en-US" dirty="0" err="1">
                <a:hlinkClick r:id="rId2"/>
              </a:rPr>
              <a:t>RDocumentation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354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EB41-8C24-4211-988E-4F71900EC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 ML with </a:t>
            </a:r>
            <a:r>
              <a:rPr lang="en-US" dirty="0" err="1"/>
              <a:t>autoxgboost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A9906-CBCA-472C-9D15-A8197F801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library(</a:t>
            </a:r>
            <a:r>
              <a:rPr lang="en-US" dirty="0" err="1"/>
              <a:t>autoxgboost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trainTask</a:t>
            </a:r>
            <a:r>
              <a:rPr lang="en-US" dirty="0"/>
              <a:t> = </a:t>
            </a:r>
            <a:r>
              <a:rPr lang="en-US" dirty="0" err="1"/>
              <a:t>makeClassifTask</a:t>
            </a:r>
            <a:r>
              <a:rPr lang="en-US" dirty="0"/>
              <a:t>(data = train, target = "Species")</a:t>
            </a:r>
            <a:br>
              <a:rPr lang="en-US" dirty="0"/>
            </a:br>
            <a:r>
              <a:rPr lang="en-US" dirty="0"/>
              <a:t>ctrl = </a:t>
            </a:r>
            <a:r>
              <a:rPr lang="en-US" dirty="0" err="1"/>
              <a:t>makeMBOControl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ctrl = </a:t>
            </a:r>
            <a:r>
              <a:rPr lang="en-US" dirty="0" err="1"/>
              <a:t>setMBOControlTermination</a:t>
            </a:r>
            <a:r>
              <a:rPr lang="en-US" dirty="0"/>
              <a:t>(ctrl, </a:t>
            </a:r>
            <a:r>
              <a:rPr lang="en-US" dirty="0" err="1"/>
              <a:t>iters</a:t>
            </a:r>
            <a:r>
              <a:rPr lang="en-US" dirty="0"/>
              <a:t> = 5L) </a:t>
            </a:r>
            <a:br>
              <a:rPr lang="en-US" dirty="0"/>
            </a:br>
            <a:r>
              <a:rPr lang="en-US" dirty="0"/>
              <a:t>res = </a:t>
            </a:r>
            <a:r>
              <a:rPr lang="en-US" dirty="0" err="1"/>
              <a:t>autoxgboost</a:t>
            </a:r>
            <a:r>
              <a:rPr lang="en-US" dirty="0"/>
              <a:t>(</a:t>
            </a:r>
            <a:r>
              <a:rPr lang="en-US" dirty="0" err="1"/>
              <a:t>trainTask</a:t>
            </a:r>
            <a:r>
              <a:rPr lang="en-US" dirty="0"/>
              <a:t>, control = ctrl, </a:t>
            </a:r>
            <a:r>
              <a:rPr lang="en-US" dirty="0" err="1"/>
              <a:t>tune.threshold</a:t>
            </a:r>
            <a:r>
              <a:rPr lang="en-US" dirty="0"/>
              <a:t> = FALSE)</a:t>
            </a:r>
          </a:p>
          <a:p>
            <a:r>
              <a:rPr lang="en-US" dirty="0"/>
              <a:t>Early stopping function, tuning of the threshold are supported.</a:t>
            </a:r>
          </a:p>
          <a:p>
            <a:r>
              <a:rPr lang="en-US" dirty="0"/>
              <a:t>Bayesian optimization framework </a:t>
            </a:r>
            <a:r>
              <a:rPr lang="en-US" dirty="0" err="1"/>
              <a:t>mlrMBO</a:t>
            </a:r>
            <a:r>
              <a:rPr lang="en-US" dirty="0"/>
              <a:t> is used for parameter optimization.</a:t>
            </a:r>
          </a:p>
        </p:txBody>
      </p:sp>
    </p:spTree>
    <p:extLst>
      <p:ext uri="{BB962C8B-B14F-4D97-AF65-F5344CB8AC3E}">
        <p14:creationId xmlns:p14="http://schemas.microsoft.com/office/powerpoint/2010/main" val="647469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934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open sans</vt:lpstr>
      <vt:lpstr>Office Theme</vt:lpstr>
      <vt:lpstr>AutoML</vt:lpstr>
      <vt:lpstr>AUTO ML: key problems.</vt:lpstr>
      <vt:lpstr>Exponential smoothing with forecast/fable.</vt:lpstr>
      <vt:lpstr>SARIMA with forecast/fable.</vt:lpstr>
      <vt:lpstr>AUTO ML with H2O.</vt:lpstr>
      <vt:lpstr>AUTO ML with H2O: interesting things.</vt:lpstr>
      <vt:lpstr>AUTO ML with automl.</vt:lpstr>
      <vt:lpstr>AUTO ML with Remix AutoML</vt:lpstr>
      <vt:lpstr>AUTO  ML with autoxgboost</vt:lpstr>
      <vt:lpstr>AUTO ML with autogluon</vt:lpstr>
      <vt:lpstr>autogluon details and competitor frameworks.</vt:lpstr>
      <vt:lpstr>autokeras</vt:lpstr>
      <vt:lpstr>autosklearn</vt:lpstr>
      <vt:lpstr>Personal leaderboard.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 Osipov</dc:creator>
  <cp:lastModifiedBy>Alexey Osipov</cp:lastModifiedBy>
  <cp:revision>1</cp:revision>
  <dcterms:created xsi:type="dcterms:W3CDTF">2021-08-31T07:45:25Z</dcterms:created>
  <dcterms:modified xsi:type="dcterms:W3CDTF">2021-09-08T09:29:55Z</dcterms:modified>
</cp:coreProperties>
</file>