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304A2918-8D2A-4CE0-8515-0FF739DC5043}"/>
    <pc:docChg chg="undo custSel addSld delSld modSld">
      <pc:chgData name="Alexey Osipov" userId="bfbbc0ef-c616-40fb-bae7-56bdead6de03" providerId="ADAL" clId="{304A2918-8D2A-4CE0-8515-0FF739DC5043}" dt="2021-08-25T19:45:19.073" v="1982" actId="20577"/>
      <pc:docMkLst>
        <pc:docMk/>
      </pc:docMkLst>
      <pc:sldChg chg="modSp mod">
        <pc:chgData name="Alexey Osipov" userId="bfbbc0ef-c616-40fb-bae7-56bdead6de03" providerId="ADAL" clId="{304A2918-8D2A-4CE0-8515-0FF739DC5043}" dt="2021-08-25T19:45:19.073" v="1982" actId="20577"/>
        <pc:sldMkLst>
          <pc:docMk/>
          <pc:sldMk cId="1961558950" sldId="256"/>
        </pc:sldMkLst>
        <pc:spChg chg="mod">
          <ac:chgData name="Alexey Osipov" userId="bfbbc0ef-c616-40fb-bae7-56bdead6de03" providerId="ADAL" clId="{304A2918-8D2A-4CE0-8515-0FF739DC5043}" dt="2021-08-25T19:45:19.073" v="1982" actId="20577"/>
          <ac:spMkLst>
            <pc:docMk/>
            <pc:sldMk cId="1961558950" sldId="256"/>
            <ac:spMk id="2" creationId="{2BB3185B-4319-47CD-A095-936D9311C7E1}"/>
          </ac:spMkLst>
        </pc:spChg>
      </pc:sldChg>
      <pc:sldChg chg="addSp modSp mod">
        <pc:chgData name="Alexey Osipov" userId="bfbbc0ef-c616-40fb-bae7-56bdead6de03" providerId="ADAL" clId="{304A2918-8D2A-4CE0-8515-0FF739DC5043}" dt="2021-08-25T18:55:01.263" v="38" actId="1076"/>
        <pc:sldMkLst>
          <pc:docMk/>
          <pc:sldMk cId="948120945" sldId="263"/>
        </pc:sldMkLst>
        <pc:spChg chg="mod">
          <ac:chgData name="Alexey Osipov" userId="bfbbc0ef-c616-40fb-bae7-56bdead6de03" providerId="ADAL" clId="{304A2918-8D2A-4CE0-8515-0FF739DC5043}" dt="2021-08-25T18:54:48.667" v="35" actId="27636"/>
          <ac:spMkLst>
            <pc:docMk/>
            <pc:sldMk cId="948120945" sldId="263"/>
            <ac:spMk id="3" creationId="{B35CD077-C8A3-42BF-BD57-500A8F94838D}"/>
          </ac:spMkLst>
        </pc:spChg>
        <pc:picChg chg="add mod">
          <ac:chgData name="Alexey Osipov" userId="bfbbc0ef-c616-40fb-bae7-56bdead6de03" providerId="ADAL" clId="{304A2918-8D2A-4CE0-8515-0FF739DC5043}" dt="2021-08-25T18:54:57.957" v="37" actId="1076"/>
          <ac:picMkLst>
            <pc:docMk/>
            <pc:sldMk cId="948120945" sldId="263"/>
            <ac:picMk id="6" creationId="{59F1C461-E0CC-4CDE-9AE3-5BFCB67B917E}"/>
          </ac:picMkLst>
        </pc:picChg>
        <pc:picChg chg="mod">
          <ac:chgData name="Alexey Osipov" userId="bfbbc0ef-c616-40fb-bae7-56bdead6de03" providerId="ADAL" clId="{304A2918-8D2A-4CE0-8515-0FF739DC5043}" dt="2021-08-25T18:54:26.353" v="15" actId="1076"/>
          <ac:picMkLst>
            <pc:docMk/>
            <pc:sldMk cId="948120945" sldId="263"/>
            <ac:picMk id="7" creationId="{3F129005-B083-43CB-9F6C-6F5FAF1BC16D}"/>
          </ac:picMkLst>
        </pc:picChg>
        <pc:picChg chg="mod">
          <ac:chgData name="Alexey Osipov" userId="bfbbc0ef-c616-40fb-bae7-56bdead6de03" providerId="ADAL" clId="{304A2918-8D2A-4CE0-8515-0FF739DC5043}" dt="2021-08-25T18:54:54.179" v="36" actId="1076"/>
          <ac:picMkLst>
            <pc:docMk/>
            <pc:sldMk cId="948120945" sldId="263"/>
            <ac:picMk id="9" creationId="{26FDF1E0-E20A-4FE4-AFDC-8321FA6282E3}"/>
          </ac:picMkLst>
        </pc:picChg>
        <pc:picChg chg="add mod">
          <ac:chgData name="Alexey Osipov" userId="bfbbc0ef-c616-40fb-bae7-56bdead6de03" providerId="ADAL" clId="{304A2918-8D2A-4CE0-8515-0FF739DC5043}" dt="2021-08-25T18:55:01.263" v="38" actId="1076"/>
          <ac:picMkLst>
            <pc:docMk/>
            <pc:sldMk cId="948120945" sldId="263"/>
            <ac:picMk id="10" creationId="{9EE1E8F4-37BC-45F4-804A-FD297E059D24}"/>
          </ac:picMkLst>
        </pc:picChg>
      </pc:sldChg>
      <pc:sldChg chg="addSp modSp new mod">
        <pc:chgData name="Alexey Osipov" userId="bfbbc0ef-c616-40fb-bae7-56bdead6de03" providerId="ADAL" clId="{304A2918-8D2A-4CE0-8515-0FF739DC5043}" dt="2021-08-25T19:14:56.140" v="544" actId="20577"/>
        <pc:sldMkLst>
          <pc:docMk/>
          <pc:sldMk cId="126400216" sldId="264"/>
        </pc:sldMkLst>
        <pc:spChg chg="mod">
          <ac:chgData name="Alexey Osipov" userId="bfbbc0ef-c616-40fb-bae7-56bdead6de03" providerId="ADAL" clId="{304A2918-8D2A-4CE0-8515-0FF739DC5043}" dt="2021-08-25T19:05:42.592" v="59" actId="20577"/>
          <ac:spMkLst>
            <pc:docMk/>
            <pc:sldMk cId="126400216" sldId="264"/>
            <ac:spMk id="2" creationId="{D7986FCC-0024-473C-9EF8-6C05C2447394}"/>
          </ac:spMkLst>
        </pc:spChg>
        <pc:spChg chg="mod">
          <ac:chgData name="Alexey Osipov" userId="bfbbc0ef-c616-40fb-bae7-56bdead6de03" providerId="ADAL" clId="{304A2918-8D2A-4CE0-8515-0FF739DC5043}" dt="2021-08-25T19:14:56.140" v="544" actId="20577"/>
          <ac:spMkLst>
            <pc:docMk/>
            <pc:sldMk cId="126400216" sldId="264"/>
            <ac:spMk id="3" creationId="{8032BD79-D9FC-448C-B3FD-553B67889266}"/>
          </ac:spMkLst>
        </pc:spChg>
        <pc:picChg chg="add mod">
          <ac:chgData name="Alexey Osipov" userId="bfbbc0ef-c616-40fb-bae7-56bdead6de03" providerId="ADAL" clId="{304A2918-8D2A-4CE0-8515-0FF739DC5043}" dt="2021-08-25T19:06:42.661" v="133" actId="1076"/>
          <ac:picMkLst>
            <pc:docMk/>
            <pc:sldMk cId="126400216" sldId="264"/>
            <ac:picMk id="5" creationId="{F76D8A0A-A472-4A11-B87B-8FFDA0F69BDC}"/>
          </ac:picMkLst>
        </pc:picChg>
      </pc:sldChg>
      <pc:sldChg chg="modSp new mod">
        <pc:chgData name="Alexey Osipov" userId="bfbbc0ef-c616-40fb-bae7-56bdead6de03" providerId="ADAL" clId="{304A2918-8D2A-4CE0-8515-0FF739DC5043}" dt="2021-08-25T19:21:09.260" v="994" actId="20577"/>
        <pc:sldMkLst>
          <pc:docMk/>
          <pc:sldMk cId="2880953066" sldId="265"/>
        </pc:sldMkLst>
        <pc:spChg chg="mod">
          <ac:chgData name="Alexey Osipov" userId="bfbbc0ef-c616-40fb-bae7-56bdead6de03" providerId="ADAL" clId="{304A2918-8D2A-4CE0-8515-0FF739DC5043}" dt="2021-08-25T19:16:35.602" v="582" actId="20577"/>
          <ac:spMkLst>
            <pc:docMk/>
            <pc:sldMk cId="2880953066" sldId="265"/>
            <ac:spMk id="2" creationId="{7A30F8F2-90FF-448A-A97D-A39E2BDEE065}"/>
          </ac:spMkLst>
        </pc:spChg>
        <pc:spChg chg="mod">
          <ac:chgData name="Alexey Osipov" userId="bfbbc0ef-c616-40fb-bae7-56bdead6de03" providerId="ADAL" clId="{304A2918-8D2A-4CE0-8515-0FF739DC5043}" dt="2021-08-25T19:21:09.260" v="994" actId="20577"/>
          <ac:spMkLst>
            <pc:docMk/>
            <pc:sldMk cId="2880953066" sldId="265"/>
            <ac:spMk id="3" creationId="{C101565E-399C-4F1D-AF47-B96490C86264}"/>
          </ac:spMkLst>
        </pc:spChg>
      </pc:sldChg>
      <pc:sldChg chg="modSp new mod">
        <pc:chgData name="Alexey Osipov" userId="bfbbc0ef-c616-40fb-bae7-56bdead6de03" providerId="ADAL" clId="{304A2918-8D2A-4CE0-8515-0FF739DC5043}" dt="2021-08-25T19:22:54.937" v="1146" actId="20577"/>
        <pc:sldMkLst>
          <pc:docMk/>
          <pc:sldMk cId="306776156" sldId="266"/>
        </pc:sldMkLst>
        <pc:spChg chg="mod">
          <ac:chgData name="Alexey Osipov" userId="bfbbc0ef-c616-40fb-bae7-56bdead6de03" providerId="ADAL" clId="{304A2918-8D2A-4CE0-8515-0FF739DC5043}" dt="2021-08-25T19:21:44.352" v="1035" actId="20577"/>
          <ac:spMkLst>
            <pc:docMk/>
            <pc:sldMk cId="306776156" sldId="266"/>
            <ac:spMk id="2" creationId="{AE4B9ED3-4F66-4BEF-964B-2C509B76D4E9}"/>
          </ac:spMkLst>
        </pc:spChg>
        <pc:spChg chg="mod">
          <ac:chgData name="Alexey Osipov" userId="bfbbc0ef-c616-40fb-bae7-56bdead6de03" providerId="ADAL" clId="{304A2918-8D2A-4CE0-8515-0FF739DC5043}" dt="2021-08-25T19:22:54.937" v="1146" actId="20577"/>
          <ac:spMkLst>
            <pc:docMk/>
            <pc:sldMk cId="306776156" sldId="266"/>
            <ac:spMk id="3" creationId="{2760DFC7-59C0-4148-A7D5-195909FB82C7}"/>
          </ac:spMkLst>
        </pc:spChg>
      </pc:sldChg>
      <pc:sldChg chg="modSp new mod">
        <pc:chgData name="Alexey Osipov" userId="bfbbc0ef-c616-40fb-bae7-56bdead6de03" providerId="ADAL" clId="{304A2918-8D2A-4CE0-8515-0FF739DC5043}" dt="2021-08-25T19:26:24.379" v="1238" actId="20577"/>
        <pc:sldMkLst>
          <pc:docMk/>
          <pc:sldMk cId="1955277902" sldId="267"/>
        </pc:sldMkLst>
        <pc:spChg chg="mod">
          <ac:chgData name="Alexey Osipov" userId="bfbbc0ef-c616-40fb-bae7-56bdead6de03" providerId="ADAL" clId="{304A2918-8D2A-4CE0-8515-0FF739DC5043}" dt="2021-08-25T19:24:28.245" v="1176" actId="20577"/>
          <ac:spMkLst>
            <pc:docMk/>
            <pc:sldMk cId="1955277902" sldId="267"/>
            <ac:spMk id="2" creationId="{34864BDC-D5F3-482B-A031-7F8C635472B6}"/>
          </ac:spMkLst>
        </pc:spChg>
        <pc:spChg chg="mod">
          <ac:chgData name="Alexey Osipov" userId="bfbbc0ef-c616-40fb-bae7-56bdead6de03" providerId="ADAL" clId="{304A2918-8D2A-4CE0-8515-0FF739DC5043}" dt="2021-08-25T19:26:24.379" v="1238" actId="20577"/>
          <ac:spMkLst>
            <pc:docMk/>
            <pc:sldMk cId="1955277902" sldId="267"/>
            <ac:spMk id="3" creationId="{68315CD7-7FEE-488F-89A3-623D7B5F0E4B}"/>
          </ac:spMkLst>
        </pc:spChg>
      </pc:sldChg>
      <pc:sldChg chg="modSp new mod">
        <pc:chgData name="Alexey Osipov" userId="bfbbc0ef-c616-40fb-bae7-56bdead6de03" providerId="ADAL" clId="{304A2918-8D2A-4CE0-8515-0FF739DC5043}" dt="2021-08-25T19:34:44.026" v="1529"/>
        <pc:sldMkLst>
          <pc:docMk/>
          <pc:sldMk cId="1382392396" sldId="268"/>
        </pc:sldMkLst>
        <pc:spChg chg="mod">
          <ac:chgData name="Alexey Osipov" userId="bfbbc0ef-c616-40fb-bae7-56bdead6de03" providerId="ADAL" clId="{304A2918-8D2A-4CE0-8515-0FF739DC5043}" dt="2021-08-25T19:31:48.034" v="1368" actId="20577"/>
          <ac:spMkLst>
            <pc:docMk/>
            <pc:sldMk cId="1382392396" sldId="268"/>
            <ac:spMk id="2" creationId="{701C6E65-B85E-4668-8402-92437F80FDE1}"/>
          </ac:spMkLst>
        </pc:spChg>
        <pc:spChg chg="mod">
          <ac:chgData name="Alexey Osipov" userId="bfbbc0ef-c616-40fb-bae7-56bdead6de03" providerId="ADAL" clId="{304A2918-8D2A-4CE0-8515-0FF739DC5043}" dt="2021-08-25T19:34:44.026" v="1529"/>
          <ac:spMkLst>
            <pc:docMk/>
            <pc:sldMk cId="1382392396" sldId="268"/>
            <ac:spMk id="3" creationId="{5A85D6E8-8CC0-4F27-841B-B6B86EBC2F90}"/>
          </ac:spMkLst>
        </pc:spChg>
      </pc:sldChg>
      <pc:sldChg chg="modSp new mod">
        <pc:chgData name="Alexey Osipov" userId="bfbbc0ef-c616-40fb-bae7-56bdead6de03" providerId="ADAL" clId="{304A2918-8D2A-4CE0-8515-0FF739DC5043}" dt="2021-08-25T19:36:27.577" v="1653" actId="20577"/>
        <pc:sldMkLst>
          <pc:docMk/>
          <pc:sldMk cId="4148667832" sldId="269"/>
        </pc:sldMkLst>
        <pc:spChg chg="mod">
          <ac:chgData name="Alexey Osipov" userId="bfbbc0ef-c616-40fb-bae7-56bdead6de03" providerId="ADAL" clId="{304A2918-8D2A-4CE0-8515-0FF739DC5043}" dt="2021-08-25T19:34:09.890" v="1527" actId="20577"/>
          <ac:spMkLst>
            <pc:docMk/>
            <pc:sldMk cId="4148667832" sldId="269"/>
            <ac:spMk id="2" creationId="{0D6F5158-FD66-4B0B-BEAA-99CBC449A85B}"/>
          </ac:spMkLst>
        </pc:spChg>
        <pc:spChg chg="mod">
          <ac:chgData name="Alexey Osipov" userId="bfbbc0ef-c616-40fb-bae7-56bdead6de03" providerId="ADAL" clId="{304A2918-8D2A-4CE0-8515-0FF739DC5043}" dt="2021-08-25T19:36:27.577" v="1653" actId="20577"/>
          <ac:spMkLst>
            <pc:docMk/>
            <pc:sldMk cId="4148667832" sldId="269"/>
            <ac:spMk id="3" creationId="{4DC3A5AE-D091-4FCB-8C3A-F2783026AA7C}"/>
          </ac:spMkLst>
        </pc:spChg>
      </pc:sldChg>
      <pc:sldChg chg="modSp new mod">
        <pc:chgData name="Alexey Osipov" userId="bfbbc0ef-c616-40fb-bae7-56bdead6de03" providerId="ADAL" clId="{304A2918-8D2A-4CE0-8515-0FF739DC5043}" dt="2021-08-25T19:37:58.137" v="1685" actId="27636"/>
        <pc:sldMkLst>
          <pc:docMk/>
          <pc:sldMk cId="2828771438" sldId="270"/>
        </pc:sldMkLst>
        <pc:spChg chg="mod">
          <ac:chgData name="Alexey Osipov" userId="bfbbc0ef-c616-40fb-bae7-56bdead6de03" providerId="ADAL" clId="{304A2918-8D2A-4CE0-8515-0FF739DC5043}" dt="2021-08-25T19:36:56.926" v="1680" actId="20577"/>
          <ac:spMkLst>
            <pc:docMk/>
            <pc:sldMk cId="2828771438" sldId="270"/>
            <ac:spMk id="2" creationId="{CC5B8EDE-6481-4992-B4EF-61369257FCED}"/>
          </ac:spMkLst>
        </pc:spChg>
        <pc:spChg chg="mod">
          <ac:chgData name="Alexey Osipov" userId="bfbbc0ef-c616-40fb-bae7-56bdead6de03" providerId="ADAL" clId="{304A2918-8D2A-4CE0-8515-0FF739DC5043}" dt="2021-08-25T19:37:58.137" v="1685" actId="27636"/>
          <ac:spMkLst>
            <pc:docMk/>
            <pc:sldMk cId="2828771438" sldId="270"/>
            <ac:spMk id="3" creationId="{890B9D17-4457-4E59-927C-FE3EFB8259D6}"/>
          </ac:spMkLst>
        </pc:spChg>
      </pc:sldChg>
      <pc:sldChg chg="modSp new mod">
        <pc:chgData name="Alexey Osipov" userId="bfbbc0ef-c616-40fb-bae7-56bdead6de03" providerId="ADAL" clId="{304A2918-8D2A-4CE0-8515-0FF739DC5043}" dt="2021-08-25T19:39:34.793" v="1726" actId="20577"/>
        <pc:sldMkLst>
          <pc:docMk/>
          <pc:sldMk cId="43597773" sldId="271"/>
        </pc:sldMkLst>
        <pc:spChg chg="mod">
          <ac:chgData name="Alexey Osipov" userId="bfbbc0ef-c616-40fb-bae7-56bdead6de03" providerId="ADAL" clId="{304A2918-8D2A-4CE0-8515-0FF739DC5043}" dt="2021-08-25T19:38:31.405" v="1711" actId="20577"/>
          <ac:spMkLst>
            <pc:docMk/>
            <pc:sldMk cId="43597773" sldId="271"/>
            <ac:spMk id="2" creationId="{DA633739-10F9-4FF5-B232-4159865D45F5}"/>
          </ac:spMkLst>
        </pc:spChg>
        <pc:spChg chg="mod">
          <ac:chgData name="Alexey Osipov" userId="bfbbc0ef-c616-40fb-bae7-56bdead6de03" providerId="ADAL" clId="{304A2918-8D2A-4CE0-8515-0FF739DC5043}" dt="2021-08-25T19:39:34.793" v="1726" actId="20577"/>
          <ac:spMkLst>
            <pc:docMk/>
            <pc:sldMk cId="43597773" sldId="271"/>
            <ac:spMk id="3" creationId="{7263272C-6EB8-4682-88EA-DD3CA4D42562}"/>
          </ac:spMkLst>
        </pc:spChg>
      </pc:sldChg>
      <pc:sldChg chg="modSp new del mod">
        <pc:chgData name="Alexey Osipov" userId="bfbbc0ef-c616-40fb-bae7-56bdead6de03" providerId="ADAL" clId="{304A2918-8D2A-4CE0-8515-0FF739DC5043}" dt="2021-08-25T19:44:36.933" v="1933" actId="2696"/>
        <pc:sldMkLst>
          <pc:docMk/>
          <pc:sldMk cId="337337115" sldId="272"/>
        </pc:sldMkLst>
        <pc:spChg chg="mod">
          <ac:chgData name="Alexey Osipov" userId="bfbbc0ef-c616-40fb-bae7-56bdead6de03" providerId="ADAL" clId="{304A2918-8D2A-4CE0-8515-0FF739DC5043}" dt="2021-08-25T19:44:02.097" v="1926" actId="21"/>
          <ac:spMkLst>
            <pc:docMk/>
            <pc:sldMk cId="337337115" sldId="272"/>
            <ac:spMk id="2" creationId="{ED5ECC9F-C66E-48A6-92F4-4924B225CDF9}"/>
          </ac:spMkLst>
        </pc:spChg>
        <pc:spChg chg="mod">
          <ac:chgData name="Alexey Osipov" userId="bfbbc0ef-c616-40fb-bae7-56bdead6de03" providerId="ADAL" clId="{304A2918-8D2A-4CE0-8515-0FF739DC5043}" dt="2021-08-25T19:40:39.827" v="1806" actId="20577"/>
          <ac:spMkLst>
            <pc:docMk/>
            <pc:sldMk cId="337337115" sldId="272"/>
            <ac:spMk id="3" creationId="{3789BDD3-0769-466C-AEC2-12C853EEF3EA}"/>
          </ac:spMkLst>
        </pc:spChg>
      </pc:sldChg>
      <pc:sldChg chg="modSp new mod">
        <pc:chgData name="Alexey Osipov" userId="bfbbc0ef-c616-40fb-bae7-56bdead6de03" providerId="ADAL" clId="{304A2918-8D2A-4CE0-8515-0FF739DC5043}" dt="2021-08-25T19:44:47.252" v="1940" actId="20577"/>
        <pc:sldMkLst>
          <pc:docMk/>
          <pc:sldMk cId="270068805" sldId="273"/>
        </pc:sldMkLst>
        <pc:spChg chg="mod">
          <ac:chgData name="Alexey Osipov" userId="bfbbc0ef-c616-40fb-bae7-56bdead6de03" providerId="ADAL" clId="{304A2918-8D2A-4CE0-8515-0FF739DC5043}" dt="2021-08-25T19:43:19.504" v="1877" actId="20577"/>
          <ac:spMkLst>
            <pc:docMk/>
            <pc:sldMk cId="270068805" sldId="273"/>
            <ac:spMk id="2" creationId="{EFFE6315-00D6-4E2E-98FF-5E54A65B53E0}"/>
          </ac:spMkLst>
        </pc:spChg>
        <pc:spChg chg="mod">
          <ac:chgData name="Alexey Osipov" userId="bfbbc0ef-c616-40fb-bae7-56bdead6de03" providerId="ADAL" clId="{304A2918-8D2A-4CE0-8515-0FF739DC5043}" dt="2021-08-25T19:44:47.252" v="1940" actId="20577"/>
          <ac:spMkLst>
            <pc:docMk/>
            <pc:sldMk cId="270068805" sldId="273"/>
            <ac:spMk id="3" creationId="{06C5723F-AEF5-4C10-9AC8-412D6AC5F69F}"/>
          </ac:spMkLst>
        </pc:spChg>
      </pc:sldChg>
    </pc:docChg>
  </pc:docChgLst>
  <pc:docChgLst>
    <pc:chgData name="Alexey Osipov" userId="bfbbc0ef-c616-40fb-bae7-56bdead6de03" providerId="ADAL" clId="{7891B341-308C-41E7-8695-452B3801F47F}"/>
    <pc:docChg chg="undo custSel modSld">
      <pc:chgData name="Alexey Osipov" userId="bfbbc0ef-c616-40fb-bae7-56bdead6de03" providerId="ADAL" clId="{7891B341-308C-41E7-8695-452B3801F47F}" dt="2021-08-31T16:59:26.558" v="21" actId="21"/>
      <pc:docMkLst>
        <pc:docMk/>
      </pc:docMkLst>
      <pc:sldChg chg="modSp mod">
        <pc:chgData name="Alexey Osipov" userId="bfbbc0ef-c616-40fb-bae7-56bdead6de03" providerId="ADAL" clId="{7891B341-308C-41E7-8695-452B3801F47F}" dt="2021-08-26T05:58:49.950" v="17" actId="20577"/>
        <pc:sldMkLst>
          <pc:docMk/>
          <pc:sldMk cId="310547727" sldId="257"/>
        </pc:sldMkLst>
        <pc:spChg chg="mod">
          <ac:chgData name="Alexey Osipov" userId="bfbbc0ef-c616-40fb-bae7-56bdead6de03" providerId="ADAL" clId="{7891B341-308C-41E7-8695-452B3801F47F}" dt="2021-08-26T05:58:49.950" v="17" actId="20577"/>
          <ac:spMkLst>
            <pc:docMk/>
            <pc:sldMk cId="310547727" sldId="257"/>
            <ac:spMk id="3" creationId="{A6C2B2FE-1972-4EAF-A6E2-8D81A1FABB6E}"/>
          </ac:spMkLst>
        </pc:spChg>
      </pc:sldChg>
      <pc:sldChg chg="modSp mod">
        <pc:chgData name="Alexey Osipov" userId="bfbbc0ef-c616-40fb-bae7-56bdead6de03" providerId="ADAL" clId="{7891B341-308C-41E7-8695-452B3801F47F}" dt="2021-08-26T06:33:36.798" v="19" actId="20577"/>
        <pc:sldMkLst>
          <pc:docMk/>
          <pc:sldMk cId="2880953066" sldId="265"/>
        </pc:sldMkLst>
        <pc:spChg chg="mod">
          <ac:chgData name="Alexey Osipov" userId="bfbbc0ef-c616-40fb-bae7-56bdead6de03" providerId="ADAL" clId="{7891B341-308C-41E7-8695-452B3801F47F}" dt="2021-08-26T06:33:36.798" v="19" actId="20577"/>
          <ac:spMkLst>
            <pc:docMk/>
            <pc:sldMk cId="2880953066" sldId="265"/>
            <ac:spMk id="2" creationId="{7A30F8F2-90FF-448A-A97D-A39E2BDEE065}"/>
          </ac:spMkLst>
        </pc:spChg>
      </pc:sldChg>
      <pc:sldChg chg="modSp mod">
        <pc:chgData name="Alexey Osipov" userId="bfbbc0ef-c616-40fb-bae7-56bdead6de03" providerId="ADAL" clId="{7891B341-308C-41E7-8695-452B3801F47F}" dt="2021-08-25T19:52:04.931" v="16" actId="20577"/>
        <pc:sldMkLst>
          <pc:docMk/>
          <pc:sldMk cId="2828771438" sldId="270"/>
        </pc:sldMkLst>
        <pc:spChg chg="mod">
          <ac:chgData name="Alexey Osipov" userId="bfbbc0ef-c616-40fb-bae7-56bdead6de03" providerId="ADAL" clId="{7891B341-308C-41E7-8695-452B3801F47F}" dt="2021-08-25T19:52:04.931" v="16" actId="20577"/>
          <ac:spMkLst>
            <pc:docMk/>
            <pc:sldMk cId="2828771438" sldId="270"/>
            <ac:spMk id="2" creationId="{CC5B8EDE-6481-4992-B4EF-61369257FCED}"/>
          </ac:spMkLst>
        </pc:spChg>
      </pc:sldChg>
      <pc:sldChg chg="modSp mod">
        <pc:chgData name="Alexey Osipov" userId="bfbbc0ef-c616-40fb-bae7-56bdead6de03" providerId="ADAL" clId="{7891B341-308C-41E7-8695-452B3801F47F}" dt="2021-08-25T19:51:53.987" v="9" actId="20577"/>
        <pc:sldMkLst>
          <pc:docMk/>
          <pc:sldMk cId="43597773" sldId="271"/>
        </pc:sldMkLst>
        <pc:spChg chg="mod">
          <ac:chgData name="Alexey Osipov" userId="bfbbc0ef-c616-40fb-bae7-56bdead6de03" providerId="ADAL" clId="{7891B341-308C-41E7-8695-452B3801F47F}" dt="2021-08-25T19:51:53.987" v="9" actId="20577"/>
          <ac:spMkLst>
            <pc:docMk/>
            <pc:sldMk cId="43597773" sldId="271"/>
            <ac:spMk id="2" creationId="{DA633739-10F9-4FF5-B232-4159865D45F5}"/>
          </ac:spMkLst>
        </pc:spChg>
      </pc:sldChg>
      <pc:sldChg chg="modSp mod">
        <pc:chgData name="Alexey Osipov" userId="bfbbc0ef-c616-40fb-bae7-56bdead6de03" providerId="ADAL" clId="{7891B341-308C-41E7-8695-452B3801F47F}" dt="2021-08-31T16:59:26.558" v="21" actId="21"/>
        <pc:sldMkLst>
          <pc:docMk/>
          <pc:sldMk cId="270068805" sldId="273"/>
        </pc:sldMkLst>
        <pc:spChg chg="mod">
          <ac:chgData name="Alexey Osipov" userId="bfbbc0ef-c616-40fb-bae7-56bdead6de03" providerId="ADAL" clId="{7891B341-308C-41E7-8695-452B3801F47F}" dt="2021-08-31T16:59:26.558" v="21" actId="21"/>
          <ac:spMkLst>
            <pc:docMk/>
            <pc:sldMk cId="270068805" sldId="273"/>
            <ac:spMk id="3" creationId="{06C5723F-AEF5-4C10-9AC8-412D6AC5F6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8FB6-2318-4F59-AEC4-A95F77DE7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58AD66-B263-4A20-B781-1EB1CE334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AFC2-AB04-4C3A-907A-D6BA85133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6BE7C-BF39-45AC-A075-52D9EE912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447AD-D218-4C16-BB50-C8AC7299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43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55336-DCAC-4E24-A57C-1CB4008C6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9AD488-AAEA-43E4-8F49-757743155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39B1-354B-4188-9E6B-69E186B3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8C88D-51AB-4A42-9403-53776A512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670ED-AE75-442A-99AB-DDD3E52A7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79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E74EF7-9AF9-44FC-A7E5-42426F10B9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7C70B9-9FF6-40BA-BE81-E88579D00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50F22-CB5A-481D-978C-9E81945F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F9F83-D0EC-4D29-A4F6-99E0DDCB4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D8C2-86FA-4C45-B9B7-CC548DF1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1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FB12E-6953-4DF9-9044-7EF3DE00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F711D-F722-4B1B-89BE-28BF3CF31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76D73-ED97-420B-AD7E-5155EC9B6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4EA72-CD67-48D4-9A36-E37139210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960AC-0EC6-4A8A-8B2E-0D4F9976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9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7CD10-29B7-422A-B174-F97D122A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4F1FA7-21C4-4D5E-9633-C5393A15E2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EA036-2B9D-4515-A390-F359FF86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FF868-4111-4FB7-8BB0-A9DD375E0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FC83-6EA8-4F8B-8BC9-9291EB855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338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D3555-D0C5-4146-89CF-3B8E58898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8170E-255E-40B5-AF48-067F69DA22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4BBC8-8A5B-4043-91E6-4B59923A0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A88447-60DA-4D59-A2C6-6B221FA5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8D65B-438C-46AF-A215-A5590783B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89440B-4FD5-4A5E-A7C5-CF3049D4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858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D9AA-6EFF-48A0-B9EA-1306E948C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C4BC3-D10E-460F-BEB7-45F38DE28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3BEE2-1FB6-409E-BCD4-F4395A2F5D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31229D-6E86-47F2-8580-4915291F11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02388C-BA0B-40CD-9CAC-8ED759E85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A24A7-1D1B-4039-88E8-74C42A524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F652A6-BABB-4C2A-B1D7-0D2E197D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B268CD-2EA3-45E9-A0C1-92642A51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63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9CB37-8A86-43D5-BB68-344250B8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374C9F-00D1-465E-912A-55FA96DDC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68D58-74E8-401B-B8F3-A86489484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E1642-38B8-40D3-8F87-7CEF3AE68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6769D1-9FD6-46AF-A9B8-0EE915679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FA4E07-BBE2-4A28-9ECC-89687C9FD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E13CE-D128-4FA3-8DD0-CE8381B3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84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D58A-431A-40B5-9165-4383B3AD4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24CE3-2313-40A2-BEB3-17D2EFDCD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AE4F8-7A4A-4B67-9B7B-B3862438D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206B-AFF7-495A-80DB-859E81B0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7D376-A594-4948-856C-D19EDCB8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D4D4C-7755-43F3-879D-4E6E27ACB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7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DC00B-BE79-4C62-A796-52DC62298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6DBBD9-A14B-40B1-8B76-7794F13CE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0AEA60-A3DD-4C73-B7DD-922C4FCB6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D486D-8E46-4E21-92A0-A114B1807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0D3663-2472-4275-BD7B-0A7071B4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CCE87-5436-43E3-A967-0750E22C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014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37BD99-6B81-4C1F-9348-0BCD7464D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38B05-9094-4C91-8168-AE15B435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3150A-9920-466C-A789-5D5C5A89C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2FEEB-BAF8-4EF1-B22B-83FB78309A77}" type="datetimeFigureOut">
              <a:rPr lang="en-US" smtClean="0"/>
              <a:t>8/31/2021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35953-B445-4D37-9AC6-7A11C1F398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BBD4-073C-418B-936A-31243C5FC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AEF8D9-E01F-41BC-BE65-DD19207044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lr.mlr-org.com/" TargetMode="External"/><Relationship Id="rId2" Type="http://schemas.openxmlformats.org/officeDocument/2006/relationships/hyperlink" Target="https://xgboost.readthedocs.io/en/latest/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cran.r-project.org/web/packages/autokeras/index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xponential_smoothing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.1:19957/library/stats/html/HoltWinters.html" TargetMode="External"/><Relationship Id="rId2" Type="http://schemas.openxmlformats.org/officeDocument/2006/relationships/hyperlink" Target="http://127.0.0.1:19957/library/forecast/html/ets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hyperlink" Target="https://en.wikipedia.org/wiki/Autoregressive_integrated_moving_averag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3185B-4319-47CD-A095-936D9311C7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Automated choice </a:t>
            </a:r>
            <a:r>
              <a:rPr lang="en-US" b="1"/>
              <a:t>of models &amp; Auto </a:t>
            </a:r>
            <a:r>
              <a:rPr lang="en-US" b="1" dirty="0"/>
              <a:t>ML.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A341F5-1582-4032-A2BC-894ABE1EC5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19615589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0F8F2-90FF-448A-A97D-A39E2BDEE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SARIMA: algorithm for </a:t>
            </a:r>
            <a:r>
              <a:rPr lang="en-US"/>
              <a:t>model choice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1565E-399C-4F1D-AF47-B96490C86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1. Try 4 simple models. Choose by AIC.</a:t>
            </a:r>
          </a:p>
          <a:p>
            <a:r>
              <a:rPr lang="en-US" dirty="0"/>
              <a:t>Step 2. Try up to 13 variations on the current model. Choose by AIC.</a:t>
            </a:r>
          </a:p>
          <a:p>
            <a:r>
              <a:rPr lang="en-US" dirty="0"/>
              <a:t>Step 3. Update current model. Return to Step 2.</a:t>
            </a:r>
          </a:p>
          <a:p>
            <a:r>
              <a:rPr lang="en-US" dirty="0"/>
              <a:t>Constraints: orders of the models should not be too large.</a:t>
            </a:r>
          </a:p>
          <a:p>
            <a:r>
              <a:rPr lang="en-US" dirty="0"/>
              <a:t>Models close to being non-invertible are rejected.</a:t>
            </a:r>
          </a:p>
          <a:p>
            <a:r>
              <a:rPr lang="en-US" dirty="0"/>
              <a:t>Any model with errors on fit is rejected.</a:t>
            </a:r>
          </a:p>
        </p:txBody>
      </p:sp>
    </p:spTree>
    <p:extLst>
      <p:ext uri="{BB962C8B-B14F-4D97-AF65-F5344CB8AC3E}">
        <p14:creationId xmlns:p14="http://schemas.microsoft.com/office/powerpoint/2010/main" val="2880953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9ED3-4F66-4BEF-964B-2C509B76D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 vs exponential smoothing.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DFC7-59C0-4148-A7D5-195909FB8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Large overlap.</a:t>
            </a:r>
          </a:p>
          <a:p>
            <a:r>
              <a:rPr lang="en-US" dirty="0"/>
              <a:t>Exponential smoothing can be non-linear.</a:t>
            </a:r>
          </a:p>
          <a:p>
            <a:r>
              <a:rPr lang="en-US" dirty="0"/>
              <a:t>For exponential smoothing all is non-stationary.</a:t>
            </a:r>
          </a:p>
        </p:txBody>
      </p:sp>
    </p:spTree>
    <p:extLst>
      <p:ext uri="{BB962C8B-B14F-4D97-AF65-F5344CB8AC3E}">
        <p14:creationId xmlns:p14="http://schemas.microsoft.com/office/powerpoint/2010/main" val="306776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64BDC-D5F3-482B-A031-7F8C63547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SARIMA: implementation.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15CD7-7FEE-488F-89A3-623D7B5F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auto.arima</a:t>
            </a:r>
            <a:r>
              <a:rPr lang="en-US" dirty="0"/>
              <a:t> in forecast</a:t>
            </a:r>
          </a:p>
          <a:p>
            <a:r>
              <a:rPr lang="en-US" dirty="0"/>
              <a:t>Arima in forecast, </a:t>
            </a:r>
            <a:r>
              <a:rPr lang="en-US" dirty="0" err="1"/>
              <a:t>arima</a:t>
            </a:r>
            <a:r>
              <a:rPr lang="en-US" dirty="0"/>
              <a:t> in stats.</a:t>
            </a:r>
          </a:p>
        </p:txBody>
      </p:sp>
    </p:spTree>
    <p:extLst>
      <p:ext uri="{BB962C8B-B14F-4D97-AF65-F5344CB8AC3E}">
        <p14:creationId xmlns:p14="http://schemas.microsoft.com/office/powerpoint/2010/main" val="1955277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6E65-B85E-4668-8402-92437F80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H2O.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D6E8-8CC0-4F27-841B-B6B86EBC2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H2O. Written in Java, connectors to R and Python.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deep learning and stacked ensemble models</a:t>
            </a:r>
            <a:endParaRPr lang="en-US" dirty="0"/>
          </a:p>
          <a:p>
            <a:r>
              <a:rPr lang="en-US" dirty="0"/>
              <a:t>library(h2o)</a:t>
            </a:r>
            <a:br>
              <a:rPr lang="en-US" dirty="0"/>
            </a:br>
            <a:r>
              <a:rPr lang="en-US" dirty="0"/>
              <a:t>invisible(h2o.init())</a:t>
            </a:r>
            <a:br>
              <a:rPr lang="en-US" dirty="0"/>
            </a:br>
            <a:r>
              <a:rPr lang="en-US" dirty="0" err="1"/>
              <a:t>train_h</a:t>
            </a:r>
            <a:r>
              <a:rPr lang="en-US" dirty="0"/>
              <a:t> = as.h2o(train)</a:t>
            </a:r>
            <a:br>
              <a:rPr lang="en-US" dirty="0"/>
            </a:br>
            <a:r>
              <a:rPr lang="en-US" dirty="0" err="1"/>
              <a:t>test_h</a:t>
            </a:r>
            <a:r>
              <a:rPr lang="en-US" dirty="0"/>
              <a:t> = as.h2o(test)</a:t>
            </a:r>
            <a:br>
              <a:rPr lang="en-US" dirty="0"/>
            </a:br>
            <a:r>
              <a:rPr lang="en-US" dirty="0" err="1"/>
              <a:t>aml</a:t>
            </a:r>
            <a:r>
              <a:rPr lang="en-US" dirty="0"/>
              <a:t> = h2o.automl(x = pred, y = y, </a:t>
            </a:r>
            <a:r>
              <a:rPr lang="en-US" dirty="0" err="1"/>
              <a:t>training_frame</a:t>
            </a:r>
            <a:r>
              <a:rPr lang="en-US" dirty="0"/>
              <a:t> = </a:t>
            </a:r>
            <a:r>
              <a:rPr lang="en-US" dirty="0" err="1"/>
              <a:t>train_h</a:t>
            </a:r>
            <a:r>
              <a:rPr lang="en-US" dirty="0"/>
              <a:t>, </a:t>
            </a:r>
            <a:r>
              <a:rPr lang="en-US" dirty="0" err="1"/>
              <a:t>max_models</a:t>
            </a:r>
            <a:r>
              <a:rPr lang="en-US" dirty="0"/>
              <a:t> = 20, seed = 1, </a:t>
            </a:r>
            <a:r>
              <a:rPr lang="en-US" dirty="0" err="1"/>
              <a:t>max_runtime_secs</a:t>
            </a:r>
            <a:r>
              <a:rPr lang="en-US" dirty="0"/>
              <a:t> = 20)</a:t>
            </a:r>
          </a:p>
        </p:txBody>
      </p:sp>
    </p:spTree>
    <p:extLst>
      <p:ext uri="{BB962C8B-B14F-4D97-AF65-F5344CB8AC3E}">
        <p14:creationId xmlns:p14="http://schemas.microsoft.com/office/powerpoint/2010/main" val="13823923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5158-FD66-4B0B-BEAA-99CBC449A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</a:t>
            </a:r>
            <a:r>
              <a:rPr lang="en-US" dirty="0" err="1"/>
              <a:t>automl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3A5AE-D091-4FCB-8C3A-F2783026A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from simple regression to highly customizable deep neural networks either with gradient descent or metaheuristic, using automatic hyper parameters tuning and custom cost function</a:t>
            </a:r>
          </a:p>
          <a:p>
            <a:r>
              <a:rPr lang="en-US" dirty="0"/>
              <a:t>library(</a:t>
            </a:r>
            <a:r>
              <a:rPr lang="en-US" dirty="0" err="1"/>
              <a:t>automl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amlmodel</a:t>
            </a:r>
            <a:r>
              <a:rPr lang="en-US" dirty="0"/>
              <a:t> = </a:t>
            </a:r>
            <a:r>
              <a:rPr lang="en-US" dirty="0" err="1"/>
              <a:t>automl_train_manual</a:t>
            </a:r>
            <a:r>
              <a:rPr lang="en-US" dirty="0"/>
              <a:t>(</a:t>
            </a:r>
            <a:r>
              <a:rPr lang="en-US" dirty="0" err="1"/>
              <a:t>Xref</a:t>
            </a:r>
            <a:r>
              <a:rPr lang="en-US" dirty="0"/>
              <a:t> = subset(train, select = -c(Species)),</a:t>
            </a:r>
            <a:br>
              <a:rPr lang="en-US" dirty="0"/>
            </a:br>
            <a:r>
              <a:rPr lang="en-US" dirty="0"/>
              <a:t>                               </a:t>
            </a:r>
            <a:r>
              <a:rPr lang="en-US" dirty="0" err="1"/>
              <a:t>Yref</a:t>
            </a:r>
            <a:r>
              <a:rPr lang="en-US" dirty="0"/>
              <a:t> = subset(train, select = c(Species))$Species                              </a:t>
            </a:r>
            <a:br>
              <a:rPr lang="en-US" dirty="0"/>
            </a:br>
            <a:r>
              <a:rPr lang="en-US" dirty="0"/>
              <a:t>%&gt;% </a:t>
            </a:r>
            <a:r>
              <a:rPr lang="en-US" dirty="0" err="1"/>
              <a:t>as.numeric</a:t>
            </a:r>
            <a:r>
              <a:rPr lang="en-US" dirty="0"/>
              <a:t>(),</a:t>
            </a:r>
            <a:br>
              <a:rPr lang="en-US" dirty="0"/>
            </a:br>
            <a:r>
              <a:rPr lang="en-US" dirty="0" err="1"/>
              <a:t>hpar</a:t>
            </a:r>
            <a:r>
              <a:rPr lang="en-US" dirty="0"/>
              <a:t> = list(</a:t>
            </a:r>
            <a:r>
              <a:rPr lang="en-US" dirty="0" err="1"/>
              <a:t>learningrate</a:t>
            </a:r>
            <a:r>
              <a:rPr lang="en-US" dirty="0"/>
              <a:t> = 0.01, </a:t>
            </a:r>
            <a:r>
              <a:rPr lang="en-US" dirty="0" err="1"/>
              <a:t>minibatchsize</a:t>
            </a:r>
            <a:r>
              <a:rPr lang="en-US" dirty="0"/>
              <a:t> = 2^2, </a:t>
            </a:r>
            <a:r>
              <a:rPr lang="en-US" dirty="0" err="1"/>
              <a:t>numiterations</a:t>
            </a:r>
            <a:r>
              <a:rPr lang="en-US" dirty="0"/>
              <a:t> = 60))</a:t>
            </a:r>
            <a:br>
              <a:rPr lang="en-US" dirty="0"/>
            </a:br>
            <a:r>
              <a:rPr lang="en-US" dirty="0"/>
              <a:t>prediction = </a:t>
            </a:r>
            <a:r>
              <a:rPr lang="en-US" dirty="0" err="1"/>
              <a:t>automl_predict</a:t>
            </a:r>
            <a:r>
              <a:rPr lang="en-US" dirty="0"/>
              <a:t>(model = </a:t>
            </a:r>
            <a:r>
              <a:rPr lang="en-US" dirty="0" err="1"/>
              <a:t>amlmodel</a:t>
            </a:r>
            <a:r>
              <a:rPr lang="en-US" dirty="0"/>
              <a:t>, X = test[,1:4])</a:t>
            </a:r>
          </a:p>
        </p:txBody>
      </p:sp>
    </p:spTree>
    <p:extLst>
      <p:ext uri="{BB962C8B-B14F-4D97-AF65-F5344CB8AC3E}">
        <p14:creationId xmlns:p14="http://schemas.microsoft.com/office/powerpoint/2010/main" val="4148667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B8EDE-6481-4992-B4EF-61369257F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Remix </a:t>
            </a:r>
            <a:r>
              <a:rPr lang="en-US" dirty="0" err="1"/>
              <a:t>AutoML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B9D17-4457-4E59-927C-FE3EFB825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library(</a:t>
            </a:r>
            <a:r>
              <a:rPr lang="en-US" dirty="0" err="1"/>
              <a:t>RemixAutoML</a:t>
            </a:r>
            <a:r>
              <a:rPr lang="en-US" dirty="0"/>
              <a:t>)</a:t>
            </a:r>
          </a:p>
          <a:p>
            <a:r>
              <a:rPr lang="en-US" dirty="0" err="1"/>
              <a:t>remixml</a:t>
            </a:r>
            <a:r>
              <a:rPr lang="en-US" dirty="0"/>
              <a:t> = </a:t>
            </a:r>
            <a:r>
              <a:rPr lang="en-US" dirty="0" err="1"/>
              <a:t>AutoCatBoostRegression</a:t>
            </a:r>
            <a:r>
              <a:rPr lang="en-US" dirty="0"/>
              <a:t>(data = train %&gt;% </a:t>
            </a:r>
            <a:r>
              <a:rPr lang="en-US" dirty="0" err="1"/>
              <a:t>data.matrix</a:t>
            </a:r>
            <a:r>
              <a:rPr lang="en-US" dirty="0"/>
              <a:t>()</a:t>
            </a:r>
          </a:p>
          <a:p>
            <a:r>
              <a:rPr lang="en-US" dirty="0"/>
              <a:t>                                 , </a:t>
            </a:r>
            <a:r>
              <a:rPr lang="en-US" dirty="0" err="1"/>
              <a:t>TargetColumnName</a:t>
            </a:r>
            <a:r>
              <a:rPr lang="en-US" dirty="0"/>
              <a:t> = "Species"</a:t>
            </a:r>
          </a:p>
          <a:p>
            <a:r>
              <a:rPr lang="en-US" dirty="0"/>
              <a:t>                                 , </a:t>
            </a:r>
            <a:r>
              <a:rPr lang="en-US" dirty="0" err="1"/>
              <a:t>FeatureColNames</a:t>
            </a:r>
            <a:r>
              <a:rPr lang="en-US" dirty="0"/>
              <a:t> = c(1:4)</a:t>
            </a:r>
          </a:p>
          <a:p>
            <a:r>
              <a:rPr lang="en-US" dirty="0"/>
              <a:t>                                 , </a:t>
            </a:r>
            <a:r>
              <a:rPr lang="en-US" dirty="0" err="1"/>
              <a:t>MaxModelsInGrid</a:t>
            </a:r>
            <a:r>
              <a:rPr lang="en-US" dirty="0"/>
              <a:t> = 1</a:t>
            </a:r>
          </a:p>
          <a:p>
            <a:r>
              <a:rPr lang="en-US" dirty="0"/>
              <a:t>                                 , </a:t>
            </a:r>
            <a:r>
              <a:rPr lang="en-US" dirty="0" err="1"/>
              <a:t>ModelID</a:t>
            </a:r>
            <a:r>
              <a:rPr lang="en-US" dirty="0"/>
              <a:t> = "</a:t>
            </a:r>
            <a:r>
              <a:rPr lang="en-US" dirty="0" err="1"/>
              <a:t>ModelTest</a:t>
            </a:r>
            <a:r>
              <a:rPr lang="en-US" dirty="0"/>
              <a:t>"</a:t>
            </a:r>
          </a:p>
          <a:p>
            <a:r>
              <a:rPr lang="en-US" dirty="0"/>
              <a:t>                                 , </a:t>
            </a:r>
            <a:r>
              <a:rPr lang="en-US" dirty="0" err="1"/>
              <a:t>ReturnModelObjects</a:t>
            </a:r>
            <a:r>
              <a:rPr lang="en-US" dirty="0"/>
              <a:t> = F</a:t>
            </a:r>
          </a:p>
          <a:p>
            <a:r>
              <a:rPr lang="en-US" dirty="0"/>
              <a:t>                                 , Trees = 150</a:t>
            </a:r>
          </a:p>
          <a:p>
            <a:r>
              <a:rPr lang="en-US" dirty="0"/>
              <a:t>                                 , </a:t>
            </a:r>
            <a:r>
              <a:rPr lang="en-US" dirty="0" err="1"/>
              <a:t>task_type</a:t>
            </a:r>
            <a:r>
              <a:rPr lang="en-US" dirty="0"/>
              <a:t> = "CPU"</a:t>
            </a:r>
          </a:p>
          <a:p>
            <a:r>
              <a:rPr lang="en-US" dirty="0"/>
              <a:t>                                 , </a:t>
            </a:r>
            <a:r>
              <a:rPr lang="en-US" dirty="0" err="1"/>
              <a:t>GridTune</a:t>
            </a:r>
            <a:r>
              <a:rPr lang="en-US" dirty="0"/>
              <a:t> = FALSE</a:t>
            </a:r>
          </a:p>
          <a:p>
            <a:r>
              <a:rPr lang="en-US" dirty="0"/>
              <a:t>                                 )</a:t>
            </a:r>
          </a:p>
          <a:p>
            <a:r>
              <a:rPr lang="en-US" dirty="0"/>
              <a:t>predictions = </a:t>
            </a:r>
            <a:r>
              <a:rPr lang="en-US" dirty="0" err="1"/>
              <a:t>AutoCatBoostScoring</a:t>
            </a:r>
            <a:r>
              <a:rPr lang="en-US" dirty="0"/>
              <a:t>(</a:t>
            </a:r>
            <a:r>
              <a:rPr lang="en-US" dirty="0" err="1"/>
              <a:t>TargetType</a:t>
            </a:r>
            <a:r>
              <a:rPr lang="en-US" dirty="0"/>
              <a:t> = 'regression'</a:t>
            </a:r>
          </a:p>
          <a:p>
            <a:r>
              <a:rPr lang="en-US" dirty="0"/>
              <a:t>                                  , </a:t>
            </a:r>
            <a:r>
              <a:rPr lang="en-US" dirty="0" err="1"/>
              <a:t>ScoringData</a:t>
            </a:r>
            <a:r>
              <a:rPr lang="en-US" dirty="0"/>
              <a:t> = test %&gt;% </a:t>
            </a:r>
            <a:r>
              <a:rPr lang="en-US" dirty="0" err="1"/>
              <a:t>data.table</a:t>
            </a:r>
            <a:r>
              <a:rPr lang="en-US" dirty="0"/>
              <a:t>::</a:t>
            </a:r>
            <a:r>
              <a:rPr lang="en-US" dirty="0" err="1"/>
              <a:t>data.table</a:t>
            </a:r>
            <a:r>
              <a:rPr lang="en-US" dirty="0"/>
              <a:t>()</a:t>
            </a:r>
          </a:p>
          <a:p>
            <a:r>
              <a:rPr lang="en-US" dirty="0"/>
              <a:t>                                  , </a:t>
            </a:r>
            <a:r>
              <a:rPr lang="en-US" dirty="0" err="1"/>
              <a:t>FeatureColumnNames</a:t>
            </a:r>
            <a:r>
              <a:rPr lang="en-US" dirty="0"/>
              <a:t> = c(1:4)</a:t>
            </a:r>
          </a:p>
          <a:p>
            <a:r>
              <a:rPr lang="en-US" dirty="0"/>
              <a:t>                                  , </a:t>
            </a:r>
            <a:r>
              <a:rPr lang="en-US" dirty="0" err="1"/>
              <a:t>ModelObject</a:t>
            </a:r>
            <a:r>
              <a:rPr lang="en-US" dirty="0"/>
              <a:t> = </a:t>
            </a:r>
            <a:r>
              <a:rPr lang="en-US" dirty="0" err="1"/>
              <a:t>remixml$Model</a:t>
            </a:r>
            <a:endParaRPr lang="en-US" dirty="0"/>
          </a:p>
          <a:p>
            <a:r>
              <a:rPr lang="en-US" dirty="0"/>
              <a:t>                                   )</a:t>
            </a:r>
          </a:p>
        </p:txBody>
      </p:sp>
    </p:spTree>
    <p:extLst>
      <p:ext uri="{BB962C8B-B14F-4D97-AF65-F5344CB8AC3E}">
        <p14:creationId xmlns:p14="http://schemas.microsoft.com/office/powerpoint/2010/main" val="282877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33739-10F9-4FF5-B232-4159865D4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</a:t>
            </a:r>
            <a:r>
              <a:rPr lang="en-US" dirty="0" err="1"/>
              <a:t>autoxgboost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3272C-6EB8-4682-88EA-DD3CA4D42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find an optimal </a:t>
            </a:r>
            <a:r>
              <a:rPr lang="en-US" b="0" i="0" u="none" strike="noStrike" dirty="0" err="1">
                <a:solidFill>
                  <a:srgbClr val="30719D"/>
                </a:solidFill>
                <a:effectLst/>
                <a:latin typeface="open sans" panose="020B0606030504020204" pitchFamily="34" charset="0"/>
                <a:hlinkClick r:id="rId2"/>
              </a:rPr>
              <a:t>xgboost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model automatically using the machine learning framework </a:t>
            </a:r>
            <a:r>
              <a:rPr lang="en-US" b="0" i="0" u="none" strike="noStrike" dirty="0" err="1">
                <a:solidFill>
                  <a:srgbClr val="30719D"/>
                </a:solidFill>
                <a:effectLst/>
                <a:latin typeface="open sans" panose="020B0606030504020204" pitchFamily="34" charset="0"/>
                <a:hlinkClick r:id="rId3"/>
              </a:rPr>
              <a:t>mlr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and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bayesian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 optimization framework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mlrMBO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r>
              <a:rPr lang="en-US" dirty="0"/>
              <a:t>library(</a:t>
            </a:r>
            <a:r>
              <a:rPr lang="en-US" dirty="0" err="1"/>
              <a:t>autoxgboost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trainTask</a:t>
            </a:r>
            <a:r>
              <a:rPr lang="en-US" dirty="0"/>
              <a:t> = </a:t>
            </a:r>
            <a:r>
              <a:rPr lang="en-US" dirty="0" err="1"/>
              <a:t>makeClassifTask</a:t>
            </a:r>
            <a:r>
              <a:rPr lang="en-US" dirty="0"/>
              <a:t>(data = train, target = "Species")</a:t>
            </a:r>
            <a:br>
              <a:rPr lang="en-US" dirty="0"/>
            </a:br>
            <a:r>
              <a:rPr lang="en-US" dirty="0"/>
              <a:t>ctrl = </a:t>
            </a:r>
            <a:r>
              <a:rPr lang="en-US" dirty="0" err="1"/>
              <a:t>makeMBOControl</a:t>
            </a:r>
            <a:r>
              <a:rPr lang="en-US" dirty="0"/>
              <a:t>()</a:t>
            </a:r>
            <a:br>
              <a:rPr lang="en-US" dirty="0"/>
            </a:br>
            <a:r>
              <a:rPr lang="en-US" dirty="0"/>
              <a:t>ctrl = </a:t>
            </a:r>
            <a:r>
              <a:rPr lang="en-US" dirty="0" err="1"/>
              <a:t>setMBOControlTermination</a:t>
            </a:r>
            <a:r>
              <a:rPr lang="en-US" dirty="0"/>
              <a:t>(ctrl, </a:t>
            </a:r>
            <a:r>
              <a:rPr lang="en-US" dirty="0" err="1"/>
              <a:t>iters</a:t>
            </a:r>
            <a:r>
              <a:rPr lang="en-US" dirty="0"/>
              <a:t> = 5L) </a:t>
            </a:r>
            <a:br>
              <a:rPr lang="en-US" dirty="0"/>
            </a:br>
            <a:r>
              <a:rPr lang="en-US" dirty="0"/>
              <a:t>res = </a:t>
            </a:r>
            <a:r>
              <a:rPr lang="en-US" dirty="0" err="1"/>
              <a:t>autoxgboost</a:t>
            </a:r>
            <a:r>
              <a:rPr lang="en-US" dirty="0"/>
              <a:t>(</a:t>
            </a:r>
            <a:r>
              <a:rPr lang="en-US" dirty="0" err="1"/>
              <a:t>trainTask</a:t>
            </a:r>
            <a:r>
              <a:rPr lang="en-US" dirty="0"/>
              <a:t>, control = ctrl, </a:t>
            </a:r>
            <a:r>
              <a:rPr lang="en-US" dirty="0" err="1"/>
              <a:t>tune.threshold</a:t>
            </a:r>
            <a:r>
              <a:rPr lang="en-US" dirty="0"/>
              <a:t> = FALSE)</a:t>
            </a:r>
          </a:p>
        </p:txBody>
      </p:sp>
    </p:spTree>
    <p:extLst>
      <p:ext uri="{BB962C8B-B14F-4D97-AF65-F5344CB8AC3E}">
        <p14:creationId xmlns:p14="http://schemas.microsoft.com/office/powerpoint/2010/main" val="43597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6315-00D6-4E2E-98FF-5E54A65B5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 ML with others.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5723F-AEF5-4C10-9AC8-412D6AC5F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latin typeface="open sans" panose="020B0606030504020204" pitchFamily="34" charset="0"/>
              </a:rPr>
              <a:t>autogluon</a:t>
            </a: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 </a:t>
            </a:r>
            <a:b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</a:br>
            <a:r>
              <a:rPr lang="en-US" b="0" i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focus on deep learning and real-world applications spanning image, text, or tabular data</a:t>
            </a:r>
          </a:p>
          <a:p>
            <a:r>
              <a:rPr lang="en-US" b="1" dirty="0" err="1"/>
              <a:t>autosklearn</a:t>
            </a:r>
            <a:br>
              <a:rPr lang="en-US" b="1" dirty="0"/>
            </a:br>
            <a:r>
              <a:rPr lang="en-US" dirty="0"/>
              <a:t>The slowest one.</a:t>
            </a:r>
            <a:endParaRPr lang="en-US" b="1" i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1" dirty="0" err="1">
                <a:solidFill>
                  <a:srgbClr val="000000"/>
                </a:solidFill>
                <a:latin typeface="open sans" panose="020B0606030504020204" pitchFamily="34" charset="0"/>
              </a:rPr>
              <a:t>autokeras</a:t>
            </a:r>
            <a:br>
              <a:rPr lang="en-US" b="1" dirty="0">
                <a:solidFill>
                  <a:srgbClr val="000000"/>
                </a:solidFill>
                <a:latin typeface="open sans" panose="020B0606030504020204" pitchFamily="34" charset="0"/>
              </a:rPr>
            </a:br>
            <a:r>
              <a:rPr lang="pt-BR" dirty="0">
                <a:hlinkClick r:id="rId2"/>
              </a:rPr>
              <a:t>CRAN - Package autokeras (r-project.org)</a:t>
            </a:r>
            <a:endParaRPr lang="pt-BR" dirty="0"/>
          </a:p>
          <a:p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68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33E02-C6E8-4A0B-97CF-812DEEBFC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 modelling.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C2B2FE-1972-4EAF-A6E2-8D81A1FA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Trend component.</a:t>
            </a:r>
          </a:p>
          <a:p>
            <a:r>
              <a:rPr lang="en-US" dirty="0"/>
              <a:t>Seasonal component.</a:t>
            </a:r>
          </a:p>
          <a:p>
            <a:r>
              <a:rPr lang="en-US" dirty="0"/>
              <a:t>Error component.</a:t>
            </a:r>
          </a:p>
          <a:p>
            <a:r>
              <a:rPr lang="en-US" dirty="0"/>
              <a:t>Volatility component*.</a:t>
            </a:r>
          </a:p>
          <a:p>
            <a:r>
              <a:rPr lang="en-US" dirty="0"/>
              <a:t>ETS.</a:t>
            </a:r>
          </a:p>
        </p:txBody>
      </p:sp>
    </p:spTree>
    <p:extLst>
      <p:ext uri="{BB962C8B-B14F-4D97-AF65-F5344CB8AC3E}">
        <p14:creationId xmlns:p14="http://schemas.microsoft.com/office/powerpoint/2010/main" val="31054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652FE-8527-407C-BF6E-C416E9F4B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smoothing models.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C43EB42B-5125-4F9E-918F-444AA4D8B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26" y="1690688"/>
            <a:ext cx="11212205" cy="4541520"/>
          </a:xfrm>
        </p:spPr>
      </p:pic>
    </p:spTree>
    <p:extLst>
      <p:ext uri="{BB962C8B-B14F-4D97-AF65-F5344CB8AC3E}">
        <p14:creationId xmlns:p14="http://schemas.microsoft.com/office/powerpoint/2010/main" val="378915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24416-D049-4A7F-BF18-7608D7306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forecasts.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97C81CD-72F2-4DBA-98CA-EC22D141E5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01" y="2702560"/>
            <a:ext cx="11471049" cy="214709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DAADD0-5C6E-4268-BBCF-CDEDAD81059C}"/>
              </a:ext>
            </a:extLst>
          </p:cNvPr>
          <p:cNvSpPr txBox="1"/>
          <p:nvPr/>
        </p:nvSpPr>
        <p:spPr>
          <a:xfrm>
            <a:off x="477520" y="1879600"/>
            <a:ext cx="11471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Exponential smoothing 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05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445FB-DE43-41D4-9327-865656472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space models.</a:t>
            </a:r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81A78D70-4074-4D3A-9360-EEA5C144B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459" y="1690688"/>
            <a:ext cx="5641141" cy="1272537"/>
          </a:xfrm>
        </p:spPr>
      </p:pic>
      <p:pic>
        <p:nvPicPr>
          <p:cNvPr id="7" name="Picture 6" descr="A picture containing text, clock, gauge&#10;&#10;Description automatically generated">
            <a:extLst>
              <a:ext uri="{FF2B5EF4-FFF2-40B4-BE49-F238E27FC236}">
                <a16:creationId xmlns:a16="http://schemas.microsoft.com/office/drawing/2014/main" id="{CE151B8D-9EB5-4E65-A394-9AFEF9DF47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084" y="3031491"/>
            <a:ext cx="4862921" cy="1426845"/>
          </a:xfrm>
          <a:prstGeom prst="rect">
            <a:avLst/>
          </a:prstGeom>
        </p:spPr>
      </p:pic>
      <p:pic>
        <p:nvPicPr>
          <p:cNvPr id="9" name="Picture 8" descr="A picture containing diagram&#10;&#10;Description automatically generated">
            <a:extLst>
              <a:ext uri="{FF2B5EF4-FFF2-40B4-BE49-F238E27FC236}">
                <a16:creationId xmlns:a16="http://schemas.microsoft.com/office/drawing/2014/main" id="{94558C34-72EB-4970-892E-AFA3FC720F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173" y="4700586"/>
            <a:ext cx="5730745" cy="12725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E931D5-BFEC-4A30-B05C-A737B922A8B0}"/>
              </a:ext>
            </a:extLst>
          </p:cNvPr>
          <p:cNvSpPr txBox="1"/>
          <p:nvPr/>
        </p:nvSpPr>
        <p:spPr>
          <a:xfrm>
            <a:off x="538480" y="4588192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ETS(M, </a:t>
            </a:r>
            <a:r>
              <a:rPr lang="en-US" dirty="0" err="1"/>
              <a:t>A_d</a:t>
            </a:r>
            <a:r>
              <a:rPr lang="en-US" dirty="0"/>
              <a:t>, N)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BCA14-AD40-4E18-A9B3-62052575D271}"/>
              </a:ext>
            </a:extLst>
          </p:cNvPr>
          <p:cNvSpPr txBox="1"/>
          <p:nvPr/>
        </p:nvSpPr>
        <p:spPr>
          <a:xfrm>
            <a:off x="538480" y="3271520"/>
            <a:ext cx="2143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ETS(A, </a:t>
            </a:r>
            <a:r>
              <a:rPr lang="en-US" dirty="0" err="1"/>
              <a:t>A_d</a:t>
            </a:r>
            <a:r>
              <a:rPr lang="en-US" dirty="0"/>
              <a:t>, N)</a:t>
            </a:r>
          </a:p>
        </p:txBody>
      </p:sp>
    </p:spTree>
    <p:extLst>
      <p:ext uri="{BB962C8B-B14F-4D97-AF65-F5344CB8AC3E}">
        <p14:creationId xmlns:p14="http://schemas.microsoft.com/office/powerpoint/2010/main" val="86286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B987B-033A-41AC-8697-2CFC22CE2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29FDC-F681-4053-9B5C-CFE5BEF7A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Hold-out &amp; MSE.</a:t>
            </a:r>
          </a:p>
          <a:p>
            <a:r>
              <a:rPr lang="en-US" dirty="0"/>
              <a:t>AIC (or BIC).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Prediction intervals: analytical results or simulation </a:t>
            </a:r>
            <a:br>
              <a:rPr lang="en-US" dirty="0"/>
            </a:br>
            <a:r>
              <a:rPr lang="en-US" dirty="0"/>
              <a:t>(parametric bootstrap or ordinary bootstrap)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75C8A8-B9D3-471D-80CC-DE9A1CA747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747" y="2980214"/>
            <a:ext cx="5774944" cy="89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463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6AB6-1FFB-4C2F-BD74-10F3BAB05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FAA42-2B02-4A04-9ECA-45121A38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ets</a:t>
            </a:r>
            <a:r>
              <a:rPr lang="en-US" dirty="0"/>
              <a:t> from forecast</a:t>
            </a:r>
            <a:br>
              <a:rPr lang="en-US" dirty="0"/>
            </a:br>
            <a:r>
              <a:rPr lang="en-US" dirty="0">
                <a:hlinkClick r:id="rId2"/>
              </a:rPr>
              <a:t>R: Exponential smoothing state space model</a:t>
            </a:r>
            <a:endParaRPr lang="en-US" dirty="0"/>
          </a:p>
          <a:p>
            <a:r>
              <a:rPr lang="en-US" dirty="0" err="1"/>
              <a:t>HoltWinters</a:t>
            </a:r>
            <a:r>
              <a:rPr lang="en-US" dirty="0"/>
              <a:t> from stats</a:t>
            </a:r>
            <a:br>
              <a:rPr lang="en-US" dirty="0"/>
            </a:br>
            <a:r>
              <a:rPr lang="en-US" dirty="0">
                <a:hlinkClick r:id="rId3"/>
              </a:rPr>
              <a:t>R: Holt-Winters 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984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91F78-274A-4037-B0B7-2964F90BD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D077-C8A3-42BF-BD57-500A8F948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ARMA: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Autoregressive integrated moving average – Wikipedia</a:t>
            </a:r>
            <a:endParaRPr lang="en-US" dirty="0"/>
          </a:p>
          <a:p>
            <a:r>
              <a:rPr lang="en-US" dirty="0"/>
              <a:t>ARIMA: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SARIMA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2D883C-DA71-445F-8B23-E813529B13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815" y="2407285"/>
            <a:ext cx="6496050" cy="438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129005-B083-43CB-9F6C-6F5FAF1BC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810" y="3005494"/>
            <a:ext cx="3328670" cy="7019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FDF1E0-E20A-4FE4-AFDC-8321FA6282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4652" y="4325700"/>
            <a:ext cx="5286375" cy="904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9F1C461-E0CC-4CDE-9AE3-5BFCB67B9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60432" y="5218352"/>
            <a:ext cx="3619500" cy="571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EE1E8F4-37BC-45F4-804A-FD297E059D2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9815" y="6026150"/>
            <a:ext cx="62484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120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86FCC-0024-473C-9EF8-6C05C2447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2BD79-D9FC-448C-B3FD-553B67889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fixed d and D optimize by AIC:</a:t>
            </a:r>
          </a:p>
          <a:p>
            <a:endParaRPr lang="en-US" dirty="0"/>
          </a:p>
          <a:p>
            <a:r>
              <a:rPr lang="en-US" dirty="0"/>
              <a:t>Likelihood function of the full model is not actually defined. So the values of AIC for different levels are not comparable.</a:t>
            </a:r>
          </a:p>
          <a:p>
            <a:r>
              <a:rPr lang="en-US" dirty="0"/>
              <a:t>Diffuse prior approach in </a:t>
            </a:r>
            <a:r>
              <a:rPr lang="en-US" dirty="0" err="1"/>
              <a:t>arima</a:t>
            </a:r>
            <a:r>
              <a:rPr lang="en-US" dirty="0"/>
              <a:t> from stats.</a:t>
            </a:r>
          </a:p>
          <a:p>
            <a:r>
              <a:rPr lang="en-US" dirty="0"/>
              <a:t>Choice of d and D via unit root tests.</a:t>
            </a:r>
          </a:p>
          <a:p>
            <a:r>
              <a:rPr lang="en-US" dirty="0"/>
              <a:t>Dickey-Fuller test, HEGY test (H0: presence of unit root).</a:t>
            </a:r>
          </a:p>
          <a:p>
            <a:r>
              <a:rPr lang="en-US" dirty="0"/>
              <a:t>KPSS test, Canova-Hansen test (H0: absence of unit root).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6D8A0A-A472-4A11-B87B-8FFDA0F69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1257" y="2358390"/>
            <a:ext cx="4505325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</TotalTime>
  <Words>756</Words>
  <Application>Microsoft Office PowerPoint</Application>
  <PresentationFormat>Widescreen</PresentationFormat>
  <Paragraphs>87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open sans</vt:lpstr>
      <vt:lpstr>Office Theme</vt:lpstr>
      <vt:lpstr>Automated choice of models &amp; Auto ML.</vt:lpstr>
      <vt:lpstr>Time series modelling.</vt:lpstr>
      <vt:lpstr>Exponential smoothing models.</vt:lpstr>
      <vt:lpstr>Point forecasts.</vt:lpstr>
      <vt:lpstr>State space models.</vt:lpstr>
      <vt:lpstr>Model selection.</vt:lpstr>
      <vt:lpstr>Implementation.</vt:lpstr>
      <vt:lpstr>SARIMA</vt:lpstr>
      <vt:lpstr>SARIMA optimization</vt:lpstr>
      <vt:lpstr>SARIMA: algorithm for model choice.</vt:lpstr>
      <vt:lpstr>SARIMA vs exponential smoothing.</vt:lpstr>
      <vt:lpstr>SARIMA: implementation.</vt:lpstr>
      <vt:lpstr>AUTO ML with H2O.</vt:lpstr>
      <vt:lpstr>AUTO ML with automl.</vt:lpstr>
      <vt:lpstr>AUTO ML with Remix AutoML (github)</vt:lpstr>
      <vt:lpstr>AUTO ML with autoxgboost (github)</vt:lpstr>
      <vt:lpstr>AUTO ML with others.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Automated methods with forecast.</dc:title>
  <dc:creator>Alexey Osipov</dc:creator>
  <cp:lastModifiedBy>Alexey Osipov</cp:lastModifiedBy>
  <cp:revision>27</cp:revision>
  <dcterms:created xsi:type="dcterms:W3CDTF">2021-08-25T12:54:00Z</dcterms:created>
  <dcterms:modified xsi:type="dcterms:W3CDTF">2021-08-31T16:59:33Z</dcterms:modified>
</cp:coreProperties>
</file>