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727A96-EE8A-4E59-82C3-BDCD4E3D90AB}" v="10" dt="2021-07-18T20:23:17.5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ey Osipov" userId="bfbbc0ef-c616-40fb-bae7-56bdead6de03" providerId="ADAL" clId="{BF727A96-EE8A-4E59-82C3-BDCD4E3D90AB}"/>
    <pc:docChg chg="undo custSel addSld delSld modSld">
      <pc:chgData name="Alexey Osipov" userId="bfbbc0ef-c616-40fb-bae7-56bdead6de03" providerId="ADAL" clId="{BF727A96-EE8A-4E59-82C3-BDCD4E3D90AB}" dt="2021-07-20T18:29:40.393" v="1653" actId="20577"/>
      <pc:docMkLst>
        <pc:docMk/>
      </pc:docMkLst>
      <pc:sldChg chg="modSp mod">
        <pc:chgData name="Alexey Osipov" userId="bfbbc0ef-c616-40fb-bae7-56bdead6de03" providerId="ADAL" clId="{BF727A96-EE8A-4E59-82C3-BDCD4E3D90AB}" dt="2021-07-18T19:40:13.671" v="198" actId="20577"/>
        <pc:sldMkLst>
          <pc:docMk/>
          <pc:sldMk cId="3576238794" sldId="256"/>
        </pc:sldMkLst>
        <pc:spChg chg="mod">
          <ac:chgData name="Alexey Osipov" userId="bfbbc0ef-c616-40fb-bae7-56bdead6de03" providerId="ADAL" clId="{BF727A96-EE8A-4E59-82C3-BDCD4E3D90AB}" dt="2021-07-18T19:40:13.671" v="198" actId="20577"/>
          <ac:spMkLst>
            <pc:docMk/>
            <pc:sldMk cId="3576238794" sldId="256"/>
            <ac:spMk id="2" creationId="{381A4962-8FA9-480E-92DF-CE29D8230E04}"/>
          </ac:spMkLst>
        </pc:spChg>
      </pc:sldChg>
      <pc:sldChg chg="addSp modSp new mod">
        <pc:chgData name="Alexey Osipov" userId="bfbbc0ef-c616-40fb-bae7-56bdead6de03" providerId="ADAL" clId="{BF727A96-EE8A-4E59-82C3-BDCD4E3D90AB}" dt="2021-07-18T19:42:38.850" v="203" actId="1076"/>
        <pc:sldMkLst>
          <pc:docMk/>
          <pc:sldMk cId="1129619241" sldId="257"/>
        </pc:sldMkLst>
        <pc:spChg chg="mod">
          <ac:chgData name="Alexey Osipov" userId="bfbbc0ef-c616-40fb-bae7-56bdead6de03" providerId="ADAL" clId="{BF727A96-EE8A-4E59-82C3-BDCD4E3D90AB}" dt="2021-07-18T19:38:07.656" v="9" actId="20577"/>
          <ac:spMkLst>
            <pc:docMk/>
            <pc:sldMk cId="1129619241" sldId="257"/>
            <ac:spMk id="2" creationId="{CE474F91-94C2-4200-A205-99574FC892FC}"/>
          </ac:spMkLst>
        </pc:spChg>
        <pc:spChg chg="mod">
          <ac:chgData name="Alexey Osipov" userId="bfbbc0ef-c616-40fb-bae7-56bdead6de03" providerId="ADAL" clId="{BF727A96-EE8A-4E59-82C3-BDCD4E3D90AB}" dt="2021-07-18T19:39:55.003" v="161" actId="20577"/>
          <ac:spMkLst>
            <pc:docMk/>
            <pc:sldMk cId="1129619241" sldId="257"/>
            <ac:spMk id="3" creationId="{F01E2079-D526-4B0D-948A-B482371CF642}"/>
          </ac:spMkLst>
        </pc:spChg>
        <pc:picChg chg="add mod">
          <ac:chgData name="Alexey Osipov" userId="bfbbc0ef-c616-40fb-bae7-56bdead6de03" providerId="ADAL" clId="{BF727A96-EE8A-4E59-82C3-BDCD4E3D90AB}" dt="2021-07-18T19:42:38.850" v="203" actId="1076"/>
          <ac:picMkLst>
            <pc:docMk/>
            <pc:sldMk cId="1129619241" sldId="257"/>
            <ac:picMk id="5" creationId="{11D7B4E4-4813-4123-A347-43CD941C0EE3}"/>
          </ac:picMkLst>
        </pc:picChg>
      </pc:sldChg>
      <pc:sldChg chg="addSp modSp new mod">
        <pc:chgData name="Alexey Osipov" userId="bfbbc0ef-c616-40fb-bae7-56bdead6de03" providerId="ADAL" clId="{BF727A96-EE8A-4E59-82C3-BDCD4E3D90AB}" dt="2021-07-20T18:29:40.393" v="1653" actId="20577"/>
        <pc:sldMkLst>
          <pc:docMk/>
          <pc:sldMk cId="1662336601" sldId="258"/>
        </pc:sldMkLst>
        <pc:spChg chg="mod">
          <ac:chgData name="Alexey Osipov" userId="bfbbc0ef-c616-40fb-bae7-56bdead6de03" providerId="ADAL" clId="{BF727A96-EE8A-4E59-82C3-BDCD4E3D90AB}" dt="2021-07-18T19:43:03.816" v="207" actId="20577"/>
          <ac:spMkLst>
            <pc:docMk/>
            <pc:sldMk cId="1662336601" sldId="258"/>
            <ac:spMk id="2" creationId="{B64F9D61-9F49-42F6-A649-A393E9D93DD5}"/>
          </ac:spMkLst>
        </pc:spChg>
        <pc:spChg chg="mod">
          <ac:chgData name="Alexey Osipov" userId="bfbbc0ef-c616-40fb-bae7-56bdead6de03" providerId="ADAL" clId="{BF727A96-EE8A-4E59-82C3-BDCD4E3D90AB}" dt="2021-07-20T18:29:40.393" v="1653" actId="20577"/>
          <ac:spMkLst>
            <pc:docMk/>
            <pc:sldMk cId="1662336601" sldId="258"/>
            <ac:spMk id="3" creationId="{0448B88E-FF95-41A9-A9D1-A5EFA4E2A8ED}"/>
          </ac:spMkLst>
        </pc:spChg>
        <pc:picChg chg="add mod">
          <ac:chgData name="Alexey Osipov" userId="bfbbc0ef-c616-40fb-bae7-56bdead6de03" providerId="ADAL" clId="{BF727A96-EE8A-4E59-82C3-BDCD4E3D90AB}" dt="2021-07-18T19:47:34.806" v="341" actId="1076"/>
          <ac:picMkLst>
            <pc:docMk/>
            <pc:sldMk cId="1662336601" sldId="258"/>
            <ac:picMk id="5" creationId="{CBDC1A90-52BE-4FAD-98F9-03204AAB845D}"/>
          </ac:picMkLst>
        </pc:picChg>
      </pc:sldChg>
      <pc:sldChg chg="modSp new mod">
        <pc:chgData name="Alexey Osipov" userId="bfbbc0ef-c616-40fb-bae7-56bdead6de03" providerId="ADAL" clId="{BF727A96-EE8A-4E59-82C3-BDCD4E3D90AB}" dt="2021-07-18T19:48:06.497" v="394" actId="20577"/>
        <pc:sldMkLst>
          <pc:docMk/>
          <pc:sldMk cId="3734381614" sldId="259"/>
        </pc:sldMkLst>
        <pc:spChg chg="mod">
          <ac:chgData name="Alexey Osipov" userId="bfbbc0ef-c616-40fb-bae7-56bdead6de03" providerId="ADAL" clId="{BF727A96-EE8A-4E59-82C3-BDCD4E3D90AB}" dt="2021-07-18T19:47:48.781" v="368" actId="20577"/>
          <ac:spMkLst>
            <pc:docMk/>
            <pc:sldMk cId="3734381614" sldId="259"/>
            <ac:spMk id="2" creationId="{6A99EA3A-93C6-4C0A-B04D-5AAC241E6186}"/>
          </ac:spMkLst>
        </pc:spChg>
        <pc:spChg chg="mod">
          <ac:chgData name="Alexey Osipov" userId="bfbbc0ef-c616-40fb-bae7-56bdead6de03" providerId="ADAL" clId="{BF727A96-EE8A-4E59-82C3-BDCD4E3D90AB}" dt="2021-07-18T19:48:06.497" v="394" actId="20577"/>
          <ac:spMkLst>
            <pc:docMk/>
            <pc:sldMk cId="3734381614" sldId="259"/>
            <ac:spMk id="3" creationId="{7712029A-55E0-4FA0-BE9B-D4F950C8EF66}"/>
          </ac:spMkLst>
        </pc:spChg>
      </pc:sldChg>
      <pc:sldChg chg="addSp modSp new mod">
        <pc:chgData name="Alexey Osipov" userId="bfbbc0ef-c616-40fb-bae7-56bdead6de03" providerId="ADAL" clId="{BF727A96-EE8A-4E59-82C3-BDCD4E3D90AB}" dt="2021-07-18T19:54:33.379" v="648" actId="1076"/>
        <pc:sldMkLst>
          <pc:docMk/>
          <pc:sldMk cId="1674566873" sldId="260"/>
        </pc:sldMkLst>
        <pc:spChg chg="mod">
          <ac:chgData name="Alexey Osipov" userId="bfbbc0ef-c616-40fb-bae7-56bdead6de03" providerId="ADAL" clId="{BF727A96-EE8A-4E59-82C3-BDCD4E3D90AB}" dt="2021-07-18T19:50:02.661" v="452" actId="20577"/>
          <ac:spMkLst>
            <pc:docMk/>
            <pc:sldMk cId="1674566873" sldId="260"/>
            <ac:spMk id="2" creationId="{66A3E287-F16B-48AF-B17E-2138FAC69A58}"/>
          </ac:spMkLst>
        </pc:spChg>
        <pc:spChg chg="mod">
          <ac:chgData name="Alexey Osipov" userId="bfbbc0ef-c616-40fb-bae7-56bdead6de03" providerId="ADAL" clId="{BF727A96-EE8A-4E59-82C3-BDCD4E3D90AB}" dt="2021-07-18T19:54:30.905" v="647" actId="20577"/>
          <ac:spMkLst>
            <pc:docMk/>
            <pc:sldMk cId="1674566873" sldId="260"/>
            <ac:spMk id="3" creationId="{73041F8F-341B-4F52-A83A-3C4FCEBB2155}"/>
          </ac:spMkLst>
        </pc:spChg>
        <pc:picChg chg="add mod">
          <ac:chgData name="Alexey Osipov" userId="bfbbc0ef-c616-40fb-bae7-56bdead6de03" providerId="ADAL" clId="{BF727A96-EE8A-4E59-82C3-BDCD4E3D90AB}" dt="2021-07-18T19:54:33.379" v="648" actId="1076"/>
          <ac:picMkLst>
            <pc:docMk/>
            <pc:sldMk cId="1674566873" sldId="260"/>
            <ac:picMk id="5" creationId="{2E21BCAE-AA62-4B35-B60C-FD2881578CCB}"/>
          </ac:picMkLst>
        </pc:picChg>
      </pc:sldChg>
      <pc:sldChg chg="addSp modSp new mod">
        <pc:chgData name="Alexey Osipov" userId="bfbbc0ef-c616-40fb-bae7-56bdead6de03" providerId="ADAL" clId="{BF727A96-EE8A-4E59-82C3-BDCD4E3D90AB}" dt="2021-07-18T19:59:27.315" v="864" actId="20577"/>
        <pc:sldMkLst>
          <pc:docMk/>
          <pc:sldMk cId="1906786508" sldId="261"/>
        </pc:sldMkLst>
        <pc:spChg chg="mod">
          <ac:chgData name="Alexey Osipov" userId="bfbbc0ef-c616-40fb-bae7-56bdead6de03" providerId="ADAL" clId="{BF727A96-EE8A-4E59-82C3-BDCD4E3D90AB}" dt="2021-07-18T19:55:00.133" v="673" actId="20577"/>
          <ac:spMkLst>
            <pc:docMk/>
            <pc:sldMk cId="1906786508" sldId="261"/>
            <ac:spMk id="2" creationId="{78DF7F08-FD09-435E-AD42-319E78D509E7}"/>
          </ac:spMkLst>
        </pc:spChg>
        <pc:spChg chg="mod">
          <ac:chgData name="Alexey Osipov" userId="bfbbc0ef-c616-40fb-bae7-56bdead6de03" providerId="ADAL" clId="{BF727A96-EE8A-4E59-82C3-BDCD4E3D90AB}" dt="2021-07-18T19:59:27.315" v="864" actId="20577"/>
          <ac:spMkLst>
            <pc:docMk/>
            <pc:sldMk cId="1906786508" sldId="261"/>
            <ac:spMk id="3" creationId="{CF98BA4B-D9BA-4755-9411-2E11C50DD8E4}"/>
          </ac:spMkLst>
        </pc:spChg>
        <pc:picChg chg="add mod">
          <ac:chgData name="Alexey Osipov" userId="bfbbc0ef-c616-40fb-bae7-56bdead6de03" providerId="ADAL" clId="{BF727A96-EE8A-4E59-82C3-BDCD4E3D90AB}" dt="2021-07-18T19:57:00.595" v="704" actId="1076"/>
          <ac:picMkLst>
            <pc:docMk/>
            <pc:sldMk cId="1906786508" sldId="261"/>
            <ac:picMk id="5" creationId="{4A426641-806D-4390-B78D-768D4E410327}"/>
          </ac:picMkLst>
        </pc:picChg>
      </pc:sldChg>
      <pc:sldChg chg="addSp modSp new mod">
        <pc:chgData name="Alexey Osipov" userId="bfbbc0ef-c616-40fb-bae7-56bdead6de03" providerId="ADAL" clId="{BF727A96-EE8A-4E59-82C3-BDCD4E3D90AB}" dt="2021-07-18T20:30:42.012" v="1619" actId="207"/>
        <pc:sldMkLst>
          <pc:docMk/>
          <pc:sldMk cId="3458668799" sldId="262"/>
        </pc:sldMkLst>
        <pc:spChg chg="mod">
          <ac:chgData name="Alexey Osipov" userId="bfbbc0ef-c616-40fb-bae7-56bdead6de03" providerId="ADAL" clId="{BF727A96-EE8A-4E59-82C3-BDCD4E3D90AB}" dt="2021-07-18T20:01:03.384" v="900" actId="20577"/>
          <ac:spMkLst>
            <pc:docMk/>
            <pc:sldMk cId="3458668799" sldId="262"/>
            <ac:spMk id="2" creationId="{7BA5657C-5244-4B21-A475-8AC0FC22BE20}"/>
          </ac:spMkLst>
        </pc:spChg>
        <pc:spChg chg="mod">
          <ac:chgData name="Alexey Osipov" userId="bfbbc0ef-c616-40fb-bae7-56bdead6de03" providerId="ADAL" clId="{BF727A96-EE8A-4E59-82C3-BDCD4E3D90AB}" dt="2021-07-18T20:30:42.012" v="1619" actId="207"/>
          <ac:spMkLst>
            <pc:docMk/>
            <pc:sldMk cId="3458668799" sldId="262"/>
            <ac:spMk id="3" creationId="{66624871-1810-4AAC-A354-331604FEA3FD}"/>
          </ac:spMkLst>
        </pc:spChg>
        <pc:picChg chg="add mod">
          <ac:chgData name="Alexey Osipov" userId="bfbbc0ef-c616-40fb-bae7-56bdead6de03" providerId="ADAL" clId="{BF727A96-EE8A-4E59-82C3-BDCD4E3D90AB}" dt="2021-07-18T20:07:58.157" v="1205" actId="1076"/>
          <ac:picMkLst>
            <pc:docMk/>
            <pc:sldMk cId="3458668799" sldId="262"/>
            <ac:picMk id="5" creationId="{A9670A28-124D-41F1-90A5-62D05AF6272B}"/>
          </ac:picMkLst>
        </pc:picChg>
      </pc:sldChg>
      <pc:sldChg chg="modSp new mod">
        <pc:chgData name="Alexey Osipov" userId="bfbbc0ef-c616-40fb-bae7-56bdead6de03" providerId="ADAL" clId="{BF727A96-EE8A-4E59-82C3-BDCD4E3D90AB}" dt="2021-07-18T20:10:32.693" v="1350" actId="20577"/>
        <pc:sldMkLst>
          <pc:docMk/>
          <pc:sldMk cId="958134761" sldId="263"/>
        </pc:sldMkLst>
        <pc:spChg chg="mod">
          <ac:chgData name="Alexey Osipov" userId="bfbbc0ef-c616-40fb-bae7-56bdead6de03" providerId="ADAL" clId="{BF727A96-EE8A-4E59-82C3-BDCD4E3D90AB}" dt="2021-07-18T20:08:54.890" v="1236" actId="20577"/>
          <ac:spMkLst>
            <pc:docMk/>
            <pc:sldMk cId="958134761" sldId="263"/>
            <ac:spMk id="2" creationId="{2B04A3C7-07BD-4CD4-B211-1604762A921E}"/>
          </ac:spMkLst>
        </pc:spChg>
        <pc:spChg chg="mod">
          <ac:chgData name="Alexey Osipov" userId="bfbbc0ef-c616-40fb-bae7-56bdead6de03" providerId="ADAL" clId="{BF727A96-EE8A-4E59-82C3-BDCD4E3D90AB}" dt="2021-07-18T20:10:32.693" v="1350" actId="20577"/>
          <ac:spMkLst>
            <pc:docMk/>
            <pc:sldMk cId="958134761" sldId="263"/>
            <ac:spMk id="3" creationId="{A5C916C9-2A9C-4703-BAEE-EEDAB5305829}"/>
          </ac:spMkLst>
        </pc:spChg>
      </pc:sldChg>
      <pc:sldChg chg="addSp modSp new mod">
        <pc:chgData name="Alexey Osipov" userId="bfbbc0ef-c616-40fb-bae7-56bdead6de03" providerId="ADAL" clId="{BF727A96-EE8A-4E59-82C3-BDCD4E3D90AB}" dt="2021-07-18T20:18:57.229" v="1478" actId="1076"/>
        <pc:sldMkLst>
          <pc:docMk/>
          <pc:sldMk cId="3702394969" sldId="264"/>
        </pc:sldMkLst>
        <pc:spChg chg="mod">
          <ac:chgData name="Alexey Osipov" userId="bfbbc0ef-c616-40fb-bae7-56bdead6de03" providerId="ADAL" clId="{BF727A96-EE8A-4E59-82C3-BDCD4E3D90AB}" dt="2021-07-18T20:12:27.608" v="1424" actId="20577"/>
          <ac:spMkLst>
            <pc:docMk/>
            <pc:sldMk cId="3702394969" sldId="264"/>
            <ac:spMk id="2" creationId="{6E5D925D-B2E3-4456-971F-9FA02964DCE0}"/>
          </ac:spMkLst>
        </pc:spChg>
        <pc:spChg chg="mod">
          <ac:chgData name="Alexey Osipov" userId="bfbbc0ef-c616-40fb-bae7-56bdead6de03" providerId="ADAL" clId="{BF727A96-EE8A-4E59-82C3-BDCD4E3D90AB}" dt="2021-07-18T20:13:49.682" v="1470" actId="20577"/>
          <ac:spMkLst>
            <pc:docMk/>
            <pc:sldMk cId="3702394969" sldId="264"/>
            <ac:spMk id="3" creationId="{06E36122-91B6-4036-865A-68E992688DE3}"/>
          </ac:spMkLst>
        </pc:spChg>
        <pc:picChg chg="add mod">
          <ac:chgData name="Alexey Osipov" userId="bfbbc0ef-c616-40fb-bae7-56bdead6de03" providerId="ADAL" clId="{BF727A96-EE8A-4E59-82C3-BDCD4E3D90AB}" dt="2021-07-18T20:16:01.690" v="1476" actId="1076"/>
          <ac:picMkLst>
            <pc:docMk/>
            <pc:sldMk cId="3702394969" sldId="264"/>
            <ac:picMk id="5" creationId="{0B6C1E94-BE4E-4CDA-849E-B4056CE69F0C}"/>
          </ac:picMkLst>
        </pc:picChg>
        <pc:picChg chg="add mod">
          <ac:chgData name="Alexey Osipov" userId="bfbbc0ef-c616-40fb-bae7-56bdead6de03" providerId="ADAL" clId="{BF727A96-EE8A-4E59-82C3-BDCD4E3D90AB}" dt="2021-07-18T20:18:57.229" v="1478" actId="1076"/>
          <ac:picMkLst>
            <pc:docMk/>
            <pc:sldMk cId="3702394969" sldId="264"/>
            <ac:picMk id="7" creationId="{0575A9AD-9A09-4DCD-B7D7-3ED96B788DAC}"/>
          </ac:picMkLst>
        </pc:picChg>
      </pc:sldChg>
      <pc:sldChg chg="addSp delSp modSp new mod">
        <pc:chgData name="Alexey Osipov" userId="bfbbc0ef-c616-40fb-bae7-56bdead6de03" providerId="ADAL" clId="{BF727A96-EE8A-4E59-82C3-BDCD4E3D90AB}" dt="2021-07-18T20:22:06.754" v="1526" actId="478"/>
        <pc:sldMkLst>
          <pc:docMk/>
          <pc:sldMk cId="1135986548" sldId="265"/>
        </pc:sldMkLst>
        <pc:spChg chg="mod">
          <ac:chgData name="Alexey Osipov" userId="bfbbc0ef-c616-40fb-bae7-56bdead6de03" providerId="ADAL" clId="{BF727A96-EE8A-4E59-82C3-BDCD4E3D90AB}" dt="2021-07-18T20:21:29.262" v="1517" actId="20577"/>
          <ac:spMkLst>
            <pc:docMk/>
            <pc:sldMk cId="1135986548" sldId="265"/>
            <ac:spMk id="2" creationId="{FAD21520-6F3F-4ADE-880F-70667AC6461B}"/>
          </ac:spMkLst>
        </pc:spChg>
        <pc:spChg chg="del">
          <ac:chgData name="Alexey Osipov" userId="bfbbc0ef-c616-40fb-bae7-56bdead6de03" providerId="ADAL" clId="{BF727A96-EE8A-4E59-82C3-BDCD4E3D90AB}" dt="2021-07-18T20:22:06.754" v="1526" actId="478"/>
          <ac:spMkLst>
            <pc:docMk/>
            <pc:sldMk cId="1135986548" sldId="265"/>
            <ac:spMk id="3" creationId="{850E25CE-84FD-4659-B562-ABE87BB0477E}"/>
          </ac:spMkLst>
        </pc:spChg>
        <pc:picChg chg="add mod">
          <ac:chgData name="Alexey Osipov" userId="bfbbc0ef-c616-40fb-bae7-56bdead6de03" providerId="ADAL" clId="{BF727A96-EE8A-4E59-82C3-BDCD4E3D90AB}" dt="2021-07-18T20:22:01.580" v="1525" actId="1076"/>
          <ac:picMkLst>
            <pc:docMk/>
            <pc:sldMk cId="1135986548" sldId="265"/>
            <ac:picMk id="5" creationId="{90161AC0-AEAF-4EFA-AE49-6A348DD0B397}"/>
          </ac:picMkLst>
        </pc:picChg>
      </pc:sldChg>
      <pc:sldChg chg="addSp delSp modSp new del mod">
        <pc:chgData name="Alexey Osipov" userId="bfbbc0ef-c616-40fb-bae7-56bdead6de03" providerId="ADAL" clId="{BF727A96-EE8A-4E59-82C3-BDCD4E3D90AB}" dt="2021-07-18T20:23:22.474" v="1550" actId="2696"/>
        <pc:sldMkLst>
          <pc:docMk/>
          <pc:sldMk cId="3729894432" sldId="266"/>
        </pc:sldMkLst>
        <pc:spChg chg="mod">
          <ac:chgData name="Alexey Osipov" userId="bfbbc0ef-c616-40fb-bae7-56bdead6de03" providerId="ADAL" clId="{BF727A96-EE8A-4E59-82C3-BDCD4E3D90AB}" dt="2021-07-18T20:22:58.408" v="1545" actId="20577"/>
          <ac:spMkLst>
            <pc:docMk/>
            <pc:sldMk cId="3729894432" sldId="266"/>
            <ac:spMk id="2" creationId="{042C523B-BB36-4C11-8435-10925E2EE1D2}"/>
          </ac:spMkLst>
        </pc:spChg>
        <pc:spChg chg="add del">
          <ac:chgData name="Alexey Osipov" userId="bfbbc0ef-c616-40fb-bae7-56bdead6de03" providerId="ADAL" clId="{BF727A96-EE8A-4E59-82C3-BDCD4E3D90AB}" dt="2021-07-18T20:23:17.562" v="1549" actId="478"/>
          <ac:spMkLst>
            <pc:docMk/>
            <pc:sldMk cId="3729894432" sldId="266"/>
            <ac:spMk id="3" creationId="{1DB66BFE-13A0-4449-B2BE-F963974E7DA6}"/>
          </ac:spMkLst>
        </pc:spChg>
        <pc:spChg chg="add del">
          <ac:chgData name="Alexey Osipov" userId="bfbbc0ef-c616-40fb-bae7-56bdead6de03" providerId="ADAL" clId="{BF727A96-EE8A-4E59-82C3-BDCD4E3D90AB}" dt="2021-07-18T20:23:17.562" v="1549" actId="478"/>
          <ac:spMkLst>
            <pc:docMk/>
            <pc:sldMk cId="3729894432" sldId="266"/>
            <ac:spMk id="4" creationId="{CBBD6A2A-9B14-47C1-9D21-8ECEAAC9C372}"/>
          </ac:spMkLst>
        </pc:spChg>
        <pc:picChg chg="add del">
          <ac:chgData name="Alexey Osipov" userId="bfbbc0ef-c616-40fb-bae7-56bdead6de03" providerId="ADAL" clId="{BF727A96-EE8A-4E59-82C3-BDCD4E3D90AB}" dt="2021-07-18T20:23:17.562" v="1549" actId="478"/>
          <ac:picMkLst>
            <pc:docMk/>
            <pc:sldMk cId="3729894432" sldId="266"/>
            <ac:picMk id="1026" creationId="{FA885A0F-7638-4BB0-A184-955096B35835}"/>
          </ac:picMkLst>
        </pc:picChg>
      </pc:sldChg>
      <pc:sldChg chg="modSp new mod">
        <pc:chgData name="Alexey Osipov" userId="bfbbc0ef-c616-40fb-bae7-56bdead6de03" providerId="ADAL" clId="{BF727A96-EE8A-4E59-82C3-BDCD4E3D90AB}" dt="2021-07-18T20:24:26.135" v="1578"/>
        <pc:sldMkLst>
          <pc:docMk/>
          <pc:sldMk cId="3868470386" sldId="266"/>
        </pc:sldMkLst>
        <pc:spChg chg="mod">
          <ac:chgData name="Alexey Osipov" userId="bfbbc0ef-c616-40fb-bae7-56bdead6de03" providerId="ADAL" clId="{BF727A96-EE8A-4E59-82C3-BDCD4E3D90AB}" dt="2021-07-18T20:23:29.996" v="1569" actId="20577"/>
          <ac:spMkLst>
            <pc:docMk/>
            <pc:sldMk cId="3868470386" sldId="266"/>
            <ac:spMk id="2" creationId="{D5D8A09B-4E04-4BAA-B42C-AA88927244C1}"/>
          </ac:spMkLst>
        </pc:spChg>
        <pc:spChg chg="mod">
          <ac:chgData name="Alexey Osipov" userId="bfbbc0ef-c616-40fb-bae7-56bdead6de03" providerId="ADAL" clId="{BF727A96-EE8A-4E59-82C3-BDCD4E3D90AB}" dt="2021-07-18T20:24:26.135" v="1578"/>
          <ac:spMkLst>
            <pc:docMk/>
            <pc:sldMk cId="3868470386" sldId="266"/>
            <ac:spMk id="3" creationId="{BD6FF823-BF3F-4F7A-B2C5-539AC2FB4027}"/>
          </ac:spMkLst>
        </pc:spChg>
      </pc:sldChg>
      <pc:sldChg chg="addSp modSp new mod">
        <pc:chgData name="Alexey Osipov" userId="bfbbc0ef-c616-40fb-bae7-56bdead6de03" providerId="ADAL" clId="{BF727A96-EE8A-4E59-82C3-BDCD4E3D90AB}" dt="2021-07-18T20:27:14.940" v="1618" actId="1076"/>
        <pc:sldMkLst>
          <pc:docMk/>
          <pc:sldMk cId="3049646674" sldId="267"/>
        </pc:sldMkLst>
        <pc:spChg chg="mod">
          <ac:chgData name="Alexey Osipov" userId="bfbbc0ef-c616-40fb-bae7-56bdead6de03" providerId="ADAL" clId="{BF727A96-EE8A-4E59-82C3-BDCD4E3D90AB}" dt="2021-07-18T20:25:38.391" v="1588" actId="20577"/>
          <ac:spMkLst>
            <pc:docMk/>
            <pc:sldMk cId="3049646674" sldId="267"/>
            <ac:spMk id="2" creationId="{C9877FB7-15F8-4126-A67D-394C082B1378}"/>
          </ac:spMkLst>
        </pc:spChg>
        <pc:spChg chg="mod">
          <ac:chgData name="Alexey Osipov" userId="bfbbc0ef-c616-40fb-bae7-56bdead6de03" providerId="ADAL" clId="{BF727A96-EE8A-4E59-82C3-BDCD4E3D90AB}" dt="2021-07-18T20:25:57.865" v="1616" actId="20577"/>
          <ac:spMkLst>
            <pc:docMk/>
            <pc:sldMk cId="3049646674" sldId="267"/>
            <ac:spMk id="3" creationId="{05ACE1CD-3D61-45E3-96A0-372C611685D0}"/>
          </ac:spMkLst>
        </pc:spChg>
        <pc:picChg chg="add mod">
          <ac:chgData name="Alexey Osipov" userId="bfbbc0ef-c616-40fb-bae7-56bdead6de03" providerId="ADAL" clId="{BF727A96-EE8A-4E59-82C3-BDCD4E3D90AB}" dt="2021-07-18T20:27:14.940" v="1618" actId="1076"/>
          <ac:picMkLst>
            <pc:docMk/>
            <pc:sldMk cId="3049646674" sldId="267"/>
            <ac:picMk id="5" creationId="{1445073F-4F78-4249-9ABC-6E46D301EC8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C7ED-FB19-420E-9E7D-75DFD8112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23A05F-5227-4E3D-9977-CF71559B0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F87C1-FC5C-4495-95E1-EBA16B92C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6B68-CD19-4361-8D3F-8A0659F3CEAF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D1E9D-D8E7-4BA6-A167-765CB8796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0D749-C548-481C-955A-038463241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2780-85C5-468D-8AF7-2D4E64ED6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21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3B57C-BD21-47B9-8CA8-9BE2AD92D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3CDC16-A453-4183-A07C-4FED78F49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45A54-2A61-4790-BEEF-66C7475FB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6B68-CD19-4361-8D3F-8A0659F3CEAF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31652-54AA-4CB5-BE32-7E2F88BE2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923BA-B17E-45AB-A7D9-50D34724A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2780-85C5-468D-8AF7-2D4E64ED6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72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ED93B3-479D-4C64-8ADE-25A1E16300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EDD002-BFF4-43D6-8104-DE8A545A7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82F2E-F372-4762-BE65-DAE0E73E1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6B68-CD19-4361-8D3F-8A0659F3CEAF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5BB70-9AF8-4964-9D62-B6E9D6682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8034E-1774-4CD3-9899-0AF6F1FD4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2780-85C5-468D-8AF7-2D4E64ED6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97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267D6-1EB6-480D-A4F1-64113293B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18725-843B-49D4-970C-C0B7963F2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71FA0-EAC2-4C89-AA0E-158BCE7FF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6B68-CD19-4361-8D3F-8A0659F3CEAF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58FB5-5EF5-42D5-8EF1-3D5E38ED5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03474-375F-4E77-8325-D52149970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2780-85C5-468D-8AF7-2D4E64ED6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6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BCB21-1742-4E30-B93C-FF74A52C6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D8EAE-4CA6-4B20-B2A2-04B1CAA60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B6A13-A8B0-4311-B41D-1CA148DDF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6B68-CD19-4361-8D3F-8A0659F3CEAF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AD051-ECE2-4828-BCC3-A39B5E3A8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4D7A6-ABCE-4E51-8906-F3B3D54C2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2780-85C5-468D-8AF7-2D4E64ED6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55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059F0-9AFB-4393-AA76-9C7BDE3FB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1F81-C7EE-4F16-94D3-E7E27DDF5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F90027-7F7E-4073-ABA1-AC154B0BE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22164-4EDB-4826-B29E-1574E550B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6B68-CD19-4361-8D3F-8A0659F3CEAF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1E555-F757-40FB-A063-3C470DC59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A87E8-2F89-4481-9DF1-65ADEF759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2780-85C5-468D-8AF7-2D4E64ED6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37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3023B-B847-4D27-9F32-40DDA4F2A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26FA0-69E6-4EA5-A799-48084CFE5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229BA1-264C-4D83-A709-0EAA84A2C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E1E58F-B3B7-483E-AB68-A952087FE8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6F247D-0A14-423A-B84B-72992FD4F6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4F28A1-C1B5-464F-B8AC-7905CF823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6B68-CD19-4361-8D3F-8A0659F3CEAF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285E0B-3A3F-4713-991A-CFF6BC481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0D4E65-72F4-43DE-BEFF-B4A904E0A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2780-85C5-468D-8AF7-2D4E64ED6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46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B8C22-4CBC-4151-B0AD-8E483312D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2E5DD3-9F46-47D1-93B4-CB96966CF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6B68-CD19-4361-8D3F-8A0659F3CEAF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BBB521-B738-4113-B879-CA64E2B48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6B17EB-E59D-45E6-8B82-8D2EF3AF5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2780-85C5-468D-8AF7-2D4E64ED6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2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E18B7A-E72E-40BD-8D15-000B21CE4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6B68-CD19-4361-8D3F-8A0659F3CEAF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745A1E-D4AF-4A4B-91D0-F3B4CC60E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0B79C8-606B-4DAB-A6FA-544A1DABC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2780-85C5-468D-8AF7-2D4E64ED6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24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C5F22-C27C-402F-BA1B-705D25211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FB4E9-5935-46CA-99BA-DA889F191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3180D-16D4-4E80-B834-7FCC35BDC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A03F7-ACD4-4851-8FE6-455B952FA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6B68-CD19-4361-8D3F-8A0659F3CEAF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F664F-ED7A-4ACD-922A-A5406E801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C71816-1E31-4CB6-907E-D0A9C181D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2780-85C5-468D-8AF7-2D4E64ED6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108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D35BB-B7C9-43DB-8CFB-D8B9052B8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DA6B90-44B6-4671-8225-B72F593138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A44808-4DE4-4736-9858-593F836C9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ECF3F-B17A-4269-BCCF-4B27D71B9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6B68-CD19-4361-8D3F-8A0659F3CEAF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E818EF-1B3D-4FB2-AC67-553D8A51E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138C7-547B-441C-94BE-F2B22FE10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F2780-85C5-468D-8AF7-2D4E64ED6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00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B6A634-B766-4CB8-9B0A-BA02A7CBC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3F57A-0E5C-4774-9F80-3EE25DE5D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70295-58AF-4BEB-B6B8-D20F74D412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06B68-CD19-4361-8D3F-8A0659F3CEAF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5349A-0302-4D26-AE8E-4F8D92559D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DCED9-C352-4499-B5B2-726A135705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F2780-85C5-468D-8AF7-2D4E64ED6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12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A4962-8FA9-480E-92DF-CE29D8230E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CatBoost</a:t>
            </a:r>
            <a:r>
              <a:rPr lang="en-US" dirty="0"/>
              <a:t> and other boosting algorithms.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D9D991-2181-4F4F-979E-869E36DC53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Alexey Osipov</a:t>
            </a:r>
          </a:p>
        </p:txBody>
      </p:sp>
    </p:spTree>
    <p:extLst>
      <p:ext uri="{BB962C8B-B14F-4D97-AF65-F5344CB8AC3E}">
        <p14:creationId xmlns:p14="http://schemas.microsoft.com/office/powerpoint/2010/main" val="3576238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D925D-B2E3-4456-971F-9FA02964D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 improvements.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36122-91B6-4036-865A-68E992688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Oblivious trees.</a:t>
            </a:r>
          </a:p>
          <a:p>
            <a:r>
              <a:rPr lang="en-US" dirty="0"/>
              <a:t>Feature discretization.</a:t>
            </a:r>
          </a:p>
          <a:p>
            <a:r>
              <a:rPr lang="en-US" dirty="0"/>
              <a:t>Fast training on GPU.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0B6C1E94-BE4E-4CDA-849E-B4056CE69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269" y="3705224"/>
            <a:ext cx="6263517" cy="20046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75A9AD-9A09-4DCD-B7D7-3ED96B788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7702" y="1423193"/>
            <a:ext cx="311467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394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21520-6F3F-4ADE-880F-70667AC64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Latest comparison results.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161AC0-AEAF-4EFA-AE49-6A348DD0B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040" y="1330035"/>
            <a:ext cx="6238240" cy="537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986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7FB7-15F8-4126-A67D-394C082B1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CE1CD-3D61-45E3-96A0-372C61168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 err="1"/>
              <a:t>catboost</a:t>
            </a:r>
            <a:r>
              <a:rPr lang="en-US" dirty="0"/>
              <a:t>.</a:t>
            </a:r>
          </a:p>
          <a:p>
            <a:r>
              <a:rPr lang="en-US" dirty="0"/>
              <a:t>R </a:t>
            </a:r>
            <a:r>
              <a:rPr lang="en-US" dirty="0" err="1"/>
              <a:t>catboost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45073F-4F78-4249-9ABC-6E46D301E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887" y="276225"/>
            <a:ext cx="6886575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646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8A09B-4E04-4BAA-B42C-AA8892724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CatBoost</a:t>
            </a:r>
            <a:r>
              <a:rPr lang="en-US" dirty="0"/>
              <a:t> features.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FF823-BF3F-4F7A-B2C5-539AC2FB4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YS Text"/>
              </a:rPr>
              <a:t>Great quality without parameter tuning</a:t>
            </a: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YS Text"/>
              </a:rPr>
              <a:t>Categorical features support</a:t>
            </a:r>
            <a:endParaRPr lang="en-US" b="1" dirty="0">
              <a:solidFill>
                <a:srgbClr val="333333"/>
              </a:solidFill>
              <a:latin typeface="YS Text"/>
            </a:endParaRP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YS Text"/>
              </a:rPr>
              <a:t>Fast and scalable GPU version</a:t>
            </a: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YS Text"/>
              </a:rPr>
              <a:t>Improved accuracy</a:t>
            </a:r>
            <a:endParaRPr lang="en-US" b="1" dirty="0">
              <a:solidFill>
                <a:srgbClr val="333333"/>
              </a:solidFill>
              <a:latin typeface="YS Text"/>
            </a:endParaRP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YS Text"/>
              </a:rPr>
              <a:t>Fast 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470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74F91-94C2-4200-A205-99574FC89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E2079-D526-4B0D-948A-B482371CF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weak learners =&gt; one strong learner.</a:t>
            </a:r>
          </a:p>
          <a:p>
            <a:r>
              <a:rPr lang="en-US" dirty="0"/>
              <a:t>Linear combination of simple models with reweighted data.</a:t>
            </a:r>
          </a:p>
          <a:p>
            <a:r>
              <a:rPr lang="en-US" dirty="0"/>
              <a:t>We give more weight to errors.</a:t>
            </a:r>
          </a:p>
          <a:p>
            <a:r>
              <a:rPr lang="en-US" dirty="0" err="1"/>
              <a:t>Adaboost</a:t>
            </a:r>
            <a:r>
              <a:rPr lang="en-US" dirty="0"/>
              <a:t>.</a:t>
            </a:r>
          </a:p>
        </p:txBody>
      </p:sp>
      <p:pic>
        <p:nvPicPr>
          <p:cNvPr id="5" name="Picture 4" descr="Shape, square&#10;&#10;Description automatically generated">
            <a:extLst>
              <a:ext uri="{FF2B5EF4-FFF2-40B4-BE49-F238E27FC236}">
                <a16:creationId xmlns:a16="http://schemas.microsoft.com/office/drawing/2014/main" id="{11D7B4E4-4813-4123-A347-43CD941C0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180" y="3510803"/>
            <a:ext cx="4701540" cy="298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619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F9D61-9F49-42F6-A649-A393E9D93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GBM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8B88E-FF95-41A9-A9D1-A5EFA4E2A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Difference is in optimization </a:t>
            </a:r>
            <a:br>
              <a:rPr lang="en-US" dirty="0"/>
            </a:br>
            <a:r>
              <a:rPr lang="en-US" dirty="0"/>
              <a:t>of </a:t>
            </a:r>
            <a:r>
              <a:rPr lang="en-US"/>
              <a:t>common gradient.</a:t>
            </a:r>
            <a:endParaRPr lang="en-US" dirty="0"/>
          </a:p>
          <a:p>
            <a:r>
              <a:rPr lang="en-US" dirty="0"/>
              <a:t>Implementation on spark exists.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CBDC1A90-52BE-4FAD-98F9-03204AAB8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81037"/>
            <a:ext cx="5181866" cy="528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336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9EA3A-93C6-4C0A-B04D-5AAC241E6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boosting algorithms.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2029A-55E0-4FA0-BE9B-D4F950C8E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Lightgbm</a:t>
            </a:r>
            <a:endParaRPr lang="en-US" dirty="0"/>
          </a:p>
          <a:p>
            <a:r>
              <a:rPr lang="en-US" dirty="0" err="1"/>
              <a:t>Xgboost</a:t>
            </a:r>
            <a:endParaRPr lang="en-US" dirty="0"/>
          </a:p>
          <a:p>
            <a:r>
              <a:rPr lang="en-US" dirty="0"/>
              <a:t>H2O</a:t>
            </a:r>
          </a:p>
        </p:txBody>
      </p:sp>
    </p:spTree>
    <p:extLst>
      <p:ext uri="{BB962C8B-B14F-4D97-AF65-F5344CB8AC3E}">
        <p14:creationId xmlns:p14="http://schemas.microsoft.com/office/powerpoint/2010/main" val="3734381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3E287-F16B-48AF-B17E-2138FAC69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 with categorical features?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41F8F-341B-4F52-A83A-3C4FCEBB2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One-hot encoding.</a:t>
            </a:r>
          </a:p>
          <a:p>
            <a:r>
              <a:rPr lang="en-US" dirty="0"/>
              <a:t>Code via some statistics. How not to overfit?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Hold out split for feature rate calculation.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E21BCAE-AA62-4B35-B60C-FD2881578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524" y="2919730"/>
            <a:ext cx="4726699" cy="133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566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F7F08-FD09-435E-AD42-319E78D50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CatBoost</a:t>
            </a:r>
            <a:r>
              <a:rPr lang="en-US" dirty="0"/>
              <a:t> ideology.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8BA4B-D9BA-4755-9411-2E11C50DD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permutations.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 is prior (for low-frequency cases).</a:t>
            </a:r>
          </a:p>
          <a:p>
            <a:r>
              <a:rPr lang="en-US" dirty="0"/>
              <a:t>Feature combinations as a feature.</a:t>
            </a:r>
          </a:p>
          <a:p>
            <a:r>
              <a:rPr lang="en-US" dirty="0"/>
              <a:t>Number of appearances in the dataset as means of substitution.</a:t>
            </a:r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4A426641-806D-4390-B78D-768D4E410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591" y="2479040"/>
            <a:ext cx="7508817" cy="165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786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5657C-5244-4B21-A475-8AC0FC22B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next tree.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24871-1810-4AAC-A354-331604FEA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new tree structure (choosing the right splits).</a:t>
            </a:r>
          </a:p>
          <a:p>
            <a:r>
              <a:rPr lang="en-US" dirty="0"/>
              <a:t>Setting values in </a:t>
            </a:r>
            <a:r>
              <a:rPr lang="en-US" dirty="0" err="1"/>
              <a:t>leafs</a:t>
            </a:r>
            <a:r>
              <a:rPr lang="en-US" dirty="0"/>
              <a:t> for the new tree.</a:t>
            </a:r>
          </a:p>
          <a:p>
            <a:r>
              <a:rPr lang="en-US" dirty="0"/>
              <a:t>Making gradients unbiased. For each </a:t>
            </a:r>
            <a:r>
              <a:rPr lang="en-US" dirty="0" err="1"/>
              <a:t>X_k</a:t>
            </a:r>
            <a:r>
              <a:rPr lang="en-US" dirty="0"/>
              <a:t>, we have a model </a:t>
            </a:r>
            <a:r>
              <a:rPr lang="en-US" dirty="0" err="1"/>
              <a:t>M_k</a:t>
            </a:r>
            <a:r>
              <a:rPr lang="en-US" dirty="0"/>
              <a:t>. We estimate the gradient with </a:t>
            </a:r>
            <a:r>
              <a:rPr lang="en-US" dirty="0" err="1"/>
              <a:t>M_k</a:t>
            </a:r>
            <a:r>
              <a:rPr lang="en-US" dirty="0"/>
              <a:t>, and score the resulting tree.</a:t>
            </a:r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A9670A28-124D-41F1-90A5-62D05AF62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806" y="3846512"/>
            <a:ext cx="6562388" cy="246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68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4A3C7-07BD-4CD4-B211-1604762A9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of permutations.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916C9-2A9C-4703-BAEE-EEDAB5305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Calculation of statistics.</a:t>
            </a:r>
          </a:p>
          <a:p>
            <a:r>
              <a:rPr lang="en-US" dirty="0"/>
              <a:t>Different models </a:t>
            </a:r>
            <a:r>
              <a:rPr lang="en-US" dirty="0" err="1"/>
              <a:t>M_i</a:t>
            </a:r>
            <a:r>
              <a:rPr lang="en-US" dirty="0"/>
              <a:t> for each permutation.</a:t>
            </a:r>
          </a:p>
          <a:p>
            <a:r>
              <a:rPr lang="en-US" dirty="0"/>
              <a:t>The do not O(sn^2), but O(</a:t>
            </a:r>
            <a:r>
              <a:rPr lang="en-US" dirty="0" err="1"/>
              <a:t>sn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958134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252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YS Text</vt:lpstr>
      <vt:lpstr>Office Theme</vt:lpstr>
      <vt:lpstr>CatBoost and other boosting algorithms.</vt:lpstr>
      <vt:lpstr>CatBoost features.</vt:lpstr>
      <vt:lpstr>Boosting.</vt:lpstr>
      <vt:lpstr>GBM</vt:lpstr>
      <vt:lpstr>Other boosting algorithms.</vt:lpstr>
      <vt:lpstr>What to do with categorical features?</vt:lpstr>
      <vt:lpstr>CatBoost ideology.</vt:lpstr>
      <vt:lpstr>Building the next tree.</vt:lpstr>
      <vt:lpstr>Usage of permutations.</vt:lpstr>
      <vt:lpstr>Speed improvements.</vt:lpstr>
      <vt:lpstr>Latest comparison results.</vt:lpstr>
      <vt:lpstr>Packages.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CatBoost</dc:title>
  <dc:creator>Alexey Osipov</dc:creator>
  <cp:lastModifiedBy>Alexey Osipov</cp:lastModifiedBy>
  <cp:revision>1</cp:revision>
  <dcterms:created xsi:type="dcterms:W3CDTF">2021-07-18T19:37:39Z</dcterms:created>
  <dcterms:modified xsi:type="dcterms:W3CDTF">2021-07-20T18:29:41Z</dcterms:modified>
</cp:coreProperties>
</file>