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47C85-C463-40FF-9D46-BDB17E4DFF50}" v="6" dt="2021-05-09T17:08:18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bfbbc0ef-c616-40fb-bae7-56bdead6de03" providerId="ADAL" clId="{87C47C85-C463-40FF-9D46-BDB17E4DFF50}"/>
    <pc:docChg chg="undo custSel addSld modSld sldOrd">
      <pc:chgData name="Alexey Osipov" userId="bfbbc0ef-c616-40fb-bae7-56bdead6de03" providerId="ADAL" clId="{87C47C85-C463-40FF-9D46-BDB17E4DFF50}" dt="2021-05-11T20:58:59.924" v="759"/>
      <pc:docMkLst>
        <pc:docMk/>
      </pc:docMkLst>
      <pc:sldChg chg="modSp mod">
        <pc:chgData name="Alexey Osipov" userId="bfbbc0ef-c616-40fb-bae7-56bdead6de03" providerId="ADAL" clId="{87C47C85-C463-40FF-9D46-BDB17E4DFF50}" dt="2021-05-09T16:49:32.853" v="23" actId="20577"/>
        <pc:sldMkLst>
          <pc:docMk/>
          <pc:sldMk cId="1642502552" sldId="256"/>
        </pc:sldMkLst>
        <pc:spChg chg="mod">
          <ac:chgData name="Alexey Osipov" userId="bfbbc0ef-c616-40fb-bae7-56bdead6de03" providerId="ADAL" clId="{87C47C85-C463-40FF-9D46-BDB17E4DFF50}" dt="2021-05-09T16:49:32.853" v="23" actId="20577"/>
          <ac:spMkLst>
            <pc:docMk/>
            <pc:sldMk cId="1642502552" sldId="256"/>
            <ac:spMk id="2" creationId="{D5EF212B-7C3C-4543-A036-9DAC4CFD699C}"/>
          </ac:spMkLst>
        </pc:spChg>
        <pc:spChg chg="mod">
          <ac:chgData name="Alexey Osipov" userId="bfbbc0ef-c616-40fb-bae7-56bdead6de03" providerId="ADAL" clId="{87C47C85-C463-40FF-9D46-BDB17E4DFF50}" dt="2021-05-09T16:49:16.808" v="15" actId="20577"/>
          <ac:spMkLst>
            <pc:docMk/>
            <pc:sldMk cId="1642502552" sldId="256"/>
            <ac:spMk id="3" creationId="{7FB25188-4520-4710-8452-4DF6D92EF931}"/>
          </ac:spMkLst>
        </pc:spChg>
      </pc:sldChg>
      <pc:sldChg chg="modSp new mod">
        <pc:chgData name="Alexey Osipov" userId="bfbbc0ef-c616-40fb-bae7-56bdead6de03" providerId="ADAL" clId="{87C47C85-C463-40FF-9D46-BDB17E4DFF50}" dt="2021-05-09T16:54:13.229" v="136" actId="20577"/>
        <pc:sldMkLst>
          <pc:docMk/>
          <pc:sldMk cId="4271313983" sldId="257"/>
        </pc:sldMkLst>
        <pc:spChg chg="mod">
          <ac:chgData name="Alexey Osipov" userId="bfbbc0ef-c616-40fb-bae7-56bdead6de03" providerId="ADAL" clId="{87C47C85-C463-40FF-9D46-BDB17E4DFF50}" dt="2021-05-09T16:49:45.282" v="36" actId="20577"/>
          <ac:spMkLst>
            <pc:docMk/>
            <pc:sldMk cId="4271313983" sldId="257"/>
            <ac:spMk id="2" creationId="{F77E211A-EC88-4DFE-9DDB-1EEBACF0880E}"/>
          </ac:spMkLst>
        </pc:spChg>
        <pc:spChg chg="mod">
          <ac:chgData name="Alexey Osipov" userId="bfbbc0ef-c616-40fb-bae7-56bdead6de03" providerId="ADAL" clId="{87C47C85-C463-40FF-9D46-BDB17E4DFF50}" dt="2021-05-09T16:54:13.229" v="136" actId="20577"/>
          <ac:spMkLst>
            <pc:docMk/>
            <pc:sldMk cId="4271313983" sldId="257"/>
            <ac:spMk id="3" creationId="{BC658F82-3A0F-4892-B578-08BC29F76A6F}"/>
          </ac:spMkLst>
        </pc:spChg>
      </pc:sldChg>
      <pc:sldChg chg="modSp new mod">
        <pc:chgData name="Alexey Osipov" userId="bfbbc0ef-c616-40fb-bae7-56bdead6de03" providerId="ADAL" clId="{87C47C85-C463-40FF-9D46-BDB17E4DFF50}" dt="2021-05-09T17:18:19.499" v="717" actId="20577"/>
        <pc:sldMkLst>
          <pc:docMk/>
          <pc:sldMk cId="248674747" sldId="258"/>
        </pc:sldMkLst>
        <pc:spChg chg="mod">
          <ac:chgData name="Alexey Osipov" userId="bfbbc0ef-c616-40fb-bae7-56bdead6de03" providerId="ADAL" clId="{87C47C85-C463-40FF-9D46-BDB17E4DFF50}" dt="2021-05-09T16:55:16.409" v="193" actId="20577"/>
          <ac:spMkLst>
            <pc:docMk/>
            <pc:sldMk cId="248674747" sldId="258"/>
            <ac:spMk id="2" creationId="{9B163CC0-A096-4CEB-B3B8-F724EFB98430}"/>
          </ac:spMkLst>
        </pc:spChg>
        <pc:spChg chg="mod">
          <ac:chgData name="Alexey Osipov" userId="bfbbc0ef-c616-40fb-bae7-56bdead6de03" providerId="ADAL" clId="{87C47C85-C463-40FF-9D46-BDB17E4DFF50}" dt="2021-05-09T17:18:19.499" v="717" actId="20577"/>
          <ac:spMkLst>
            <pc:docMk/>
            <pc:sldMk cId="248674747" sldId="258"/>
            <ac:spMk id="3" creationId="{233F1B82-E349-44CB-A283-E6110FE4AE79}"/>
          </ac:spMkLst>
        </pc:spChg>
      </pc:sldChg>
      <pc:sldChg chg="modSp new mod">
        <pc:chgData name="Alexey Osipov" userId="bfbbc0ef-c616-40fb-bae7-56bdead6de03" providerId="ADAL" clId="{87C47C85-C463-40FF-9D46-BDB17E4DFF50}" dt="2021-05-09T17:18:41.011" v="732" actId="20577"/>
        <pc:sldMkLst>
          <pc:docMk/>
          <pc:sldMk cId="2588649949" sldId="259"/>
        </pc:sldMkLst>
        <pc:spChg chg="mod">
          <ac:chgData name="Alexey Osipov" userId="bfbbc0ef-c616-40fb-bae7-56bdead6de03" providerId="ADAL" clId="{87C47C85-C463-40FF-9D46-BDB17E4DFF50}" dt="2021-05-09T16:55:56.041" v="270" actId="20577"/>
          <ac:spMkLst>
            <pc:docMk/>
            <pc:sldMk cId="2588649949" sldId="259"/>
            <ac:spMk id="2" creationId="{042C18DE-91A9-4B37-89DB-A6BB13EE5588}"/>
          </ac:spMkLst>
        </pc:spChg>
        <pc:spChg chg="mod">
          <ac:chgData name="Alexey Osipov" userId="bfbbc0ef-c616-40fb-bae7-56bdead6de03" providerId="ADAL" clId="{87C47C85-C463-40FF-9D46-BDB17E4DFF50}" dt="2021-05-09T17:18:41.011" v="732" actId="20577"/>
          <ac:spMkLst>
            <pc:docMk/>
            <pc:sldMk cId="2588649949" sldId="259"/>
            <ac:spMk id="3" creationId="{0C89E5CE-A2A4-4FFD-A004-C4CDE8D9A9A8}"/>
          </ac:spMkLst>
        </pc:spChg>
      </pc:sldChg>
      <pc:sldChg chg="addSp delSp modSp new mod">
        <pc:chgData name="Alexey Osipov" userId="bfbbc0ef-c616-40fb-bae7-56bdead6de03" providerId="ADAL" clId="{87C47C85-C463-40FF-9D46-BDB17E4DFF50}" dt="2021-05-09T17:02:48.921" v="461" actId="20577"/>
        <pc:sldMkLst>
          <pc:docMk/>
          <pc:sldMk cId="1917665793" sldId="260"/>
        </pc:sldMkLst>
        <pc:spChg chg="mod">
          <ac:chgData name="Alexey Osipov" userId="bfbbc0ef-c616-40fb-bae7-56bdead6de03" providerId="ADAL" clId="{87C47C85-C463-40FF-9D46-BDB17E4DFF50}" dt="2021-05-09T16:57:47.409" v="417" actId="20577"/>
          <ac:spMkLst>
            <pc:docMk/>
            <pc:sldMk cId="1917665793" sldId="260"/>
            <ac:spMk id="2" creationId="{B228CC5B-49AF-4F64-8FF8-0435A3CF6912}"/>
          </ac:spMkLst>
        </pc:spChg>
        <pc:spChg chg="del">
          <ac:chgData name="Alexey Osipov" userId="bfbbc0ef-c616-40fb-bae7-56bdead6de03" providerId="ADAL" clId="{87C47C85-C463-40FF-9D46-BDB17E4DFF50}" dt="2021-05-09T17:00:47.144" v="418" actId="931"/>
          <ac:spMkLst>
            <pc:docMk/>
            <pc:sldMk cId="1917665793" sldId="260"/>
            <ac:spMk id="3" creationId="{09F03301-EAE8-48F2-BA84-2EC0DC97EDCA}"/>
          </ac:spMkLst>
        </pc:spChg>
        <pc:spChg chg="add mod">
          <ac:chgData name="Alexey Osipov" userId="bfbbc0ef-c616-40fb-bae7-56bdead6de03" providerId="ADAL" clId="{87C47C85-C463-40FF-9D46-BDB17E4DFF50}" dt="2021-05-09T17:02:48.921" v="461" actId="20577"/>
          <ac:spMkLst>
            <pc:docMk/>
            <pc:sldMk cId="1917665793" sldId="260"/>
            <ac:spMk id="8" creationId="{D484FAF0-1545-4497-8391-3A796DE245A2}"/>
          </ac:spMkLst>
        </pc:spChg>
        <pc:picChg chg="add mod">
          <ac:chgData name="Alexey Osipov" userId="bfbbc0ef-c616-40fb-bae7-56bdead6de03" providerId="ADAL" clId="{87C47C85-C463-40FF-9D46-BDB17E4DFF50}" dt="2021-05-09T17:00:59.737" v="423" actId="1076"/>
          <ac:picMkLst>
            <pc:docMk/>
            <pc:sldMk cId="1917665793" sldId="260"/>
            <ac:picMk id="5" creationId="{A40644D6-D364-4F2D-9F43-1E7EE55327EC}"/>
          </ac:picMkLst>
        </pc:picChg>
        <pc:picChg chg="add mod">
          <ac:chgData name="Alexey Osipov" userId="bfbbc0ef-c616-40fb-bae7-56bdead6de03" providerId="ADAL" clId="{87C47C85-C463-40FF-9D46-BDB17E4DFF50}" dt="2021-05-09T17:02:15.298" v="426" actId="1076"/>
          <ac:picMkLst>
            <pc:docMk/>
            <pc:sldMk cId="1917665793" sldId="260"/>
            <ac:picMk id="7" creationId="{01D78204-690C-4FFF-9017-9DA95FADD604}"/>
          </ac:picMkLst>
        </pc:picChg>
      </pc:sldChg>
      <pc:sldChg chg="addSp delSp modSp new mod">
        <pc:chgData name="Alexey Osipov" userId="bfbbc0ef-c616-40fb-bae7-56bdead6de03" providerId="ADAL" clId="{87C47C85-C463-40FF-9D46-BDB17E4DFF50}" dt="2021-05-09T17:07:44.191" v="555" actId="20577"/>
        <pc:sldMkLst>
          <pc:docMk/>
          <pc:sldMk cId="3986624561" sldId="261"/>
        </pc:sldMkLst>
        <pc:spChg chg="mod">
          <ac:chgData name="Alexey Osipov" userId="bfbbc0ef-c616-40fb-bae7-56bdead6de03" providerId="ADAL" clId="{87C47C85-C463-40FF-9D46-BDB17E4DFF50}" dt="2021-05-09T17:04:20.538" v="482" actId="20577"/>
          <ac:spMkLst>
            <pc:docMk/>
            <pc:sldMk cId="3986624561" sldId="261"/>
            <ac:spMk id="2" creationId="{A157ED17-DAFC-40D2-A767-E8846FC2B171}"/>
          </ac:spMkLst>
        </pc:spChg>
        <pc:spChg chg="del">
          <ac:chgData name="Alexey Osipov" userId="bfbbc0ef-c616-40fb-bae7-56bdead6de03" providerId="ADAL" clId="{87C47C85-C463-40FF-9D46-BDB17E4DFF50}" dt="2021-05-09T17:07:08.111" v="483" actId="931"/>
          <ac:spMkLst>
            <pc:docMk/>
            <pc:sldMk cId="3986624561" sldId="261"/>
            <ac:spMk id="3" creationId="{EE3191E0-9E9A-461F-9DBB-ECE9D846D435}"/>
          </ac:spMkLst>
        </pc:spChg>
        <pc:spChg chg="add del mod">
          <ac:chgData name="Alexey Osipov" userId="bfbbc0ef-c616-40fb-bae7-56bdead6de03" providerId="ADAL" clId="{87C47C85-C463-40FF-9D46-BDB17E4DFF50}" dt="2021-05-09T17:07:21.743" v="488" actId="931"/>
          <ac:spMkLst>
            <pc:docMk/>
            <pc:sldMk cId="3986624561" sldId="261"/>
            <ac:spMk id="7" creationId="{4E92A9EA-7285-456A-8866-F98014323A26}"/>
          </ac:spMkLst>
        </pc:spChg>
        <pc:spChg chg="add mod">
          <ac:chgData name="Alexey Osipov" userId="bfbbc0ef-c616-40fb-bae7-56bdead6de03" providerId="ADAL" clId="{87C47C85-C463-40FF-9D46-BDB17E4DFF50}" dt="2021-05-09T17:07:44.191" v="555" actId="20577"/>
          <ac:spMkLst>
            <pc:docMk/>
            <pc:sldMk cId="3986624561" sldId="261"/>
            <ac:spMk id="11" creationId="{C682FF40-E755-4712-BB18-F9AF2AC8C9ED}"/>
          </ac:spMkLst>
        </pc:spChg>
        <pc:picChg chg="add del mod">
          <ac:chgData name="Alexey Osipov" userId="bfbbc0ef-c616-40fb-bae7-56bdead6de03" providerId="ADAL" clId="{87C47C85-C463-40FF-9D46-BDB17E4DFF50}" dt="2021-05-09T17:07:13.752" v="487" actId="478"/>
          <ac:picMkLst>
            <pc:docMk/>
            <pc:sldMk cId="3986624561" sldId="261"/>
            <ac:picMk id="5" creationId="{BEFA0848-AB54-4607-B169-09CAF972C315}"/>
          </ac:picMkLst>
        </pc:picChg>
        <pc:picChg chg="add del mod">
          <ac:chgData name="Alexey Osipov" userId="bfbbc0ef-c616-40fb-bae7-56bdead6de03" providerId="ADAL" clId="{87C47C85-C463-40FF-9D46-BDB17E4DFF50}" dt="2021-05-09T17:07:27.009" v="492" actId="478"/>
          <ac:picMkLst>
            <pc:docMk/>
            <pc:sldMk cId="3986624561" sldId="261"/>
            <ac:picMk id="9" creationId="{19E8B4EF-0825-4B8E-9F69-21BDE5A90CC5}"/>
          </ac:picMkLst>
        </pc:picChg>
      </pc:sldChg>
      <pc:sldChg chg="addSp delSp modSp new mod">
        <pc:chgData name="Alexey Osipov" userId="bfbbc0ef-c616-40fb-bae7-56bdead6de03" providerId="ADAL" clId="{87C47C85-C463-40FF-9D46-BDB17E4DFF50}" dt="2021-05-09T17:07:58.539" v="583" actId="20577"/>
        <pc:sldMkLst>
          <pc:docMk/>
          <pc:sldMk cId="575748740" sldId="262"/>
        </pc:sldMkLst>
        <pc:spChg chg="mod">
          <ac:chgData name="Alexey Osipov" userId="bfbbc0ef-c616-40fb-bae7-56bdead6de03" providerId="ADAL" clId="{87C47C85-C463-40FF-9D46-BDB17E4DFF50}" dt="2021-05-09T17:07:58.539" v="583" actId="20577"/>
          <ac:spMkLst>
            <pc:docMk/>
            <pc:sldMk cId="575748740" sldId="262"/>
            <ac:spMk id="2" creationId="{84D26546-015C-4C82-9C30-E7E79BD92DFF}"/>
          </ac:spMkLst>
        </pc:spChg>
        <pc:spChg chg="del">
          <ac:chgData name="Alexey Osipov" userId="bfbbc0ef-c616-40fb-bae7-56bdead6de03" providerId="ADAL" clId="{87C47C85-C463-40FF-9D46-BDB17E4DFF50}" dt="2021-05-09T17:07:50.940" v="557" actId="22"/>
          <ac:spMkLst>
            <pc:docMk/>
            <pc:sldMk cId="575748740" sldId="262"/>
            <ac:spMk id="3" creationId="{123F1972-A305-48A4-A6D9-78E69BC524DB}"/>
          </ac:spMkLst>
        </pc:spChg>
        <pc:picChg chg="add mod ord">
          <ac:chgData name="Alexey Osipov" userId="bfbbc0ef-c616-40fb-bae7-56bdead6de03" providerId="ADAL" clId="{87C47C85-C463-40FF-9D46-BDB17E4DFF50}" dt="2021-05-09T17:07:50.940" v="557" actId="22"/>
          <ac:picMkLst>
            <pc:docMk/>
            <pc:sldMk cId="575748740" sldId="262"/>
            <ac:picMk id="5" creationId="{6D892ACC-0789-4BE2-B3A9-288D4627C721}"/>
          </ac:picMkLst>
        </pc:picChg>
      </pc:sldChg>
      <pc:sldChg chg="addSp delSp modSp new mod ord">
        <pc:chgData name="Alexey Osipov" userId="bfbbc0ef-c616-40fb-bae7-56bdead6de03" providerId="ADAL" clId="{87C47C85-C463-40FF-9D46-BDB17E4DFF50}" dt="2021-05-11T20:58:59.924" v="759"/>
        <pc:sldMkLst>
          <pc:docMk/>
          <pc:sldMk cId="2394032780" sldId="263"/>
        </pc:sldMkLst>
        <pc:spChg chg="mod">
          <ac:chgData name="Alexey Osipov" userId="bfbbc0ef-c616-40fb-bae7-56bdead6de03" providerId="ADAL" clId="{87C47C85-C463-40FF-9D46-BDB17E4DFF50}" dt="2021-05-09T17:08:10.100" v="604" actId="20577"/>
          <ac:spMkLst>
            <pc:docMk/>
            <pc:sldMk cId="2394032780" sldId="263"/>
            <ac:spMk id="2" creationId="{D1FCBA69-F487-46DF-89DE-B96EF9BD954B}"/>
          </ac:spMkLst>
        </pc:spChg>
        <pc:spChg chg="del">
          <ac:chgData name="Alexey Osipov" userId="bfbbc0ef-c616-40fb-bae7-56bdead6de03" providerId="ADAL" clId="{87C47C85-C463-40FF-9D46-BDB17E4DFF50}" dt="2021-05-09T17:08:18.459" v="605" actId="931"/>
          <ac:spMkLst>
            <pc:docMk/>
            <pc:sldMk cId="2394032780" sldId="263"/>
            <ac:spMk id="3" creationId="{B17DEF7B-5DDE-413E-A5FB-2C9124B0EBAF}"/>
          </ac:spMkLst>
        </pc:spChg>
        <pc:picChg chg="add mod">
          <ac:chgData name="Alexey Osipov" userId="bfbbc0ef-c616-40fb-bae7-56bdead6de03" providerId="ADAL" clId="{87C47C85-C463-40FF-9D46-BDB17E4DFF50}" dt="2021-05-09T17:08:37.058" v="611" actId="1076"/>
          <ac:picMkLst>
            <pc:docMk/>
            <pc:sldMk cId="2394032780" sldId="263"/>
            <ac:picMk id="5" creationId="{78861B10-811A-41C2-9FE7-3621FAD5D77E}"/>
          </ac:picMkLst>
        </pc:picChg>
      </pc:sldChg>
      <pc:sldChg chg="addSp delSp modSp new mod">
        <pc:chgData name="Alexey Osipov" userId="bfbbc0ef-c616-40fb-bae7-56bdead6de03" providerId="ADAL" clId="{87C47C85-C463-40FF-9D46-BDB17E4DFF50}" dt="2021-05-09T17:15:13.266" v="682" actId="20577"/>
        <pc:sldMkLst>
          <pc:docMk/>
          <pc:sldMk cId="3253710371" sldId="264"/>
        </pc:sldMkLst>
        <pc:spChg chg="mod">
          <ac:chgData name="Alexey Osipov" userId="bfbbc0ef-c616-40fb-bae7-56bdead6de03" providerId="ADAL" clId="{87C47C85-C463-40FF-9D46-BDB17E4DFF50}" dt="2021-05-09T17:15:13.266" v="682" actId="20577"/>
          <ac:spMkLst>
            <pc:docMk/>
            <pc:sldMk cId="3253710371" sldId="264"/>
            <ac:spMk id="2" creationId="{908DAA6D-05B9-41F1-81B7-704A9D46C458}"/>
          </ac:spMkLst>
        </pc:spChg>
        <pc:spChg chg="del">
          <ac:chgData name="Alexey Osipov" userId="bfbbc0ef-c616-40fb-bae7-56bdead6de03" providerId="ADAL" clId="{87C47C85-C463-40FF-9D46-BDB17E4DFF50}" dt="2021-05-09T17:14:27.221" v="644" actId="22"/>
          <ac:spMkLst>
            <pc:docMk/>
            <pc:sldMk cId="3253710371" sldId="264"/>
            <ac:spMk id="3" creationId="{D21A8D52-5304-4577-A740-08726E43D277}"/>
          </ac:spMkLst>
        </pc:spChg>
        <pc:picChg chg="add mod ord">
          <ac:chgData name="Alexey Osipov" userId="bfbbc0ef-c616-40fb-bae7-56bdead6de03" providerId="ADAL" clId="{87C47C85-C463-40FF-9D46-BDB17E4DFF50}" dt="2021-05-09T17:14:27.221" v="644" actId="22"/>
          <ac:picMkLst>
            <pc:docMk/>
            <pc:sldMk cId="3253710371" sldId="264"/>
            <ac:picMk id="5" creationId="{1F462F37-1687-43A1-BC2C-0025EC730BDF}"/>
          </ac:picMkLst>
        </pc:picChg>
      </pc:sldChg>
      <pc:sldChg chg="addSp delSp modSp new mod">
        <pc:chgData name="Alexey Osipov" userId="bfbbc0ef-c616-40fb-bae7-56bdead6de03" providerId="ADAL" clId="{87C47C85-C463-40FF-9D46-BDB17E4DFF50}" dt="2021-05-09T17:22:55.969" v="757" actId="1076"/>
        <pc:sldMkLst>
          <pc:docMk/>
          <pc:sldMk cId="1307457377" sldId="265"/>
        </pc:sldMkLst>
        <pc:spChg chg="mod">
          <ac:chgData name="Alexey Osipov" userId="bfbbc0ef-c616-40fb-bae7-56bdead6de03" providerId="ADAL" clId="{87C47C85-C463-40FF-9D46-BDB17E4DFF50}" dt="2021-05-09T17:20:54.236" v="746" actId="20577"/>
          <ac:spMkLst>
            <pc:docMk/>
            <pc:sldMk cId="1307457377" sldId="265"/>
            <ac:spMk id="2" creationId="{DE76946D-25C7-4D77-AF0A-1249E5245AFF}"/>
          </ac:spMkLst>
        </pc:spChg>
        <pc:spChg chg="del">
          <ac:chgData name="Alexey Osipov" userId="bfbbc0ef-c616-40fb-bae7-56bdead6de03" providerId="ADAL" clId="{87C47C85-C463-40FF-9D46-BDB17E4DFF50}" dt="2021-05-09T17:21:45.201" v="747" actId="22"/>
          <ac:spMkLst>
            <pc:docMk/>
            <pc:sldMk cId="1307457377" sldId="265"/>
            <ac:spMk id="3" creationId="{6AD988DC-B34D-4159-87F4-976BDC83CE09}"/>
          </ac:spMkLst>
        </pc:spChg>
        <pc:picChg chg="add mod ord">
          <ac:chgData name="Alexey Osipov" userId="bfbbc0ef-c616-40fb-bae7-56bdead6de03" providerId="ADAL" clId="{87C47C85-C463-40FF-9D46-BDB17E4DFF50}" dt="2021-05-09T17:22:51.797" v="755" actId="14100"/>
          <ac:picMkLst>
            <pc:docMk/>
            <pc:sldMk cId="1307457377" sldId="265"/>
            <ac:picMk id="5" creationId="{FF1893CC-5544-47EA-9527-C3B344DC4C63}"/>
          </ac:picMkLst>
        </pc:picChg>
        <pc:picChg chg="add mod">
          <ac:chgData name="Alexey Osipov" userId="bfbbc0ef-c616-40fb-bae7-56bdead6de03" providerId="ADAL" clId="{87C47C85-C463-40FF-9D46-BDB17E4DFF50}" dt="2021-05-09T17:22:55.969" v="757" actId="1076"/>
          <ac:picMkLst>
            <pc:docMk/>
            <pc:sldMk cId="1307457377" sldId="265"/>
            <ac:picMk id="7" creationId="{5DAC679D-04BC-43AB-BCDB-4446615573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371B-6435-4F5B-A828-31CB53406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93BE1-7812-41A4-BBF7-FB9ADB254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2C8C1-7AA9-406A-A5E4-C74E737B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4B03-ECF1-4F2D-B442-21F818C30D5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E274-CEDE-4276-999C-0C76B7D1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ED935-A66A-4809-9853-0FB9579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38F8-0D87-4710-BAD8-E8FCD5A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1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A0D3-BAA1-4AAA-8D0C-7A531F88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10A59-6D47-4EF5-A429-21FB4EA57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F31D-FC65-4F19-B415-018F704A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4B03-ECF1-4F2D-B442-21F818C30D5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4066-404D-4713-8345-F841F9A0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BA20-43FB-400F-BA38-2FA35D58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38F8-0D87-4710-BAD8-E8FCD5A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1DC38-C178-4B1B-BDFB-0E8E1DC5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F89D2-4C7C-4151-8BF1-52135753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7F45-C67D-492A-88C8-2964E0E5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4B03-ECF1-4F2D-B442-21F818C30D5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55013-748A-4425-A189-14491957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D76D-7875-4C81-8C51-900D174F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38F8-0D87-4710-BAD8-E8FCD5A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0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E33F-7E7B-4A7E-B1F3-8A072C55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7D9E-94E3-46F5-9DDD-529D1622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798E-D846-45BD-B28C-ECAD0459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4B03-ECF1-4F2D-B442-21F818C30D5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BD0D-87EA-4EA5-A9E4-0605640E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5DE0-92F8-4B0C-AD29-BEF64858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38F8-0D87-4710-BAD8-E8FCD5A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3673-552A-425D-9346-3877695C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D8C16-35E8-44DE-9B76-61C5D038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050A-848A-4914-89F6-AC5C794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4B03-ECF1-4F2D-B442-21F818C30D5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1E48D-3E50-4C85-85A1-376D6B91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C49E-3E06-4AFE-8D7F-1012B97B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38F8-0D87-4710-BAD8-E8FCD5A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3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DCA0-E4BE-4617-858C-D9DD1E3D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7C65-FD74-4193-8A3A-3F3B4E5A2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8CDFA-CAB4-4D17-B5A4-726C17E96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74177-456B-481B-B81D-D7DDDE3F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4B03-ECF1-4F2D-B442-21F818C30D5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C5105-629B-400B-909C-2D9C4E3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C432F-7594-43CC-9FD4-13E71D4A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38F8-0D87-4710-BAD8-E8FCD5A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F4CB-5312-4DE4-9A42-E80108E8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034DC-00A6-462E-B8BA-0D111ADA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83BEA-E12F-4E02-8582-3923A7175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D71C7-C9E7-46BE-BF9F-F78002FD5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A630A-0FEB-456B-BF87-C13304BB7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2535D-779C-4CDD-8280-17879172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4B03-ECF1-4F2D-B442-21F818C30D5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40BCD-13D6-4845-B199-78C8468E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E96C1-4896-4A1D-83E5-479C7C8C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38F8-0D87-4710-BAD8-E8FCD5A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5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39F5-2B48-4BA8-B69C-A86FDC64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208BF-ACF4-49E3-86CD-E8744B92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4B03-ECF1-4F2D-B442-21F818C30D5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5C3AF-6330-4B7A-996F-E49C3C98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71F53-1BD2-43EB-9DCB-C24C2F6F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38F8-0D87-4710-BAD8-E8FCD5A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27A35-7ACD-44BD-8284-D2408DFB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4B03-ECF1-4F2D-B442-21F818C30D5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741E8-B0B9-49A8-9CDA-D2ED6AEF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10ADE-5CD7-48B3-B0C7-1354E994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38F8-0D87-4710-BAD8-E8FCD5A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F694-F441-4FDF-952A-602EE343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DCB9-EDE0-4A07-9D4A-15BFB2F0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11933-EDD4-4FD4-9AC0-683C81FBB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54722-4DD7-41BC-9A87-5CF0DD80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4B03-ECF1-4F2D-B442-21F818C30D5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41CFB-3F11-47DF-AFD8-6F438C53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5DE5A-619B-4516-BB2F-0284693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38F8-0D87-4710-BAD8-E8FCD5A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6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C961-DEF2-4C34-B18C-FD0DE25E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BD6CE-64CB-4E9E-86CA-F626572FD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0EF95-5C80-4D8F-A83F-30E2A6843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7C132-C959-45AE-B486-DEAC53F3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4B03-ECF1-4F2D-B442-21F818C30D5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1A6A7-6701-4A1A-8179-5E43F0EC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0F9B1-CACC-4723-92D4-DADE0992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38F8-0D87-4710-BAD8-E8FCD5A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E9BEB-1CAD-4FFC-BD99-64800C4C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F30B-1207-4437-8878-8668F4CDF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3E45-40D7-41AE-A6F7-89B5DB8A8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4B03-ECF1-4F2D-B442-21F818C30D5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4078-0D0C-4AAD-BAAD-E3563E113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950C5-BDB9-46B3-9BD5-D08E8668B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138F8-0D87-4710-BAD8-E8FCD5A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4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212B-7C3C-4543-A036-9DAC4CFD6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GPT models.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25188-4520-4710-8452-4DF6D92EF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</a:t>
            </a:r>
          </a:p>
        </p:txBody>
      </p:sp>
    </p:spTree>
    <p:extLst>
      <p:ext uri="{BB962C8B-B14F-4D97-AF65-F5344CB8AC3E}">
        <p14:creationId xmlns:p14="http://schemas.microsoft.com/office/powerpoint/2010/main" val="164250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946D-25C7-4D77-AF0A-1249E524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1893CC-5544-47EA-9527-C3B344DC4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746" y="1589088"/>
            <a:ext cx="7604760" cy="1648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AC679D-04BC-43AB-BCDB-44466155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429000"/>
            <a:ext cx="7269480" cy="2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5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211A-EC88-4DFE-9DDB-1EEBACF0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8F82-3A0F-4892-B578-08BC29F7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Pre-Trained Transformer.</a:t>
            </a:r>
          </a:p>
          <a:p>
            <a:r>
              <a:rPr lang="en-US" dirty="0" err="1"/>
              <a:t>OpenAI</a:t>
            </a:r>
            <a:r>
              <a:rPr lang="en-US" dirty="0"/>
              <a:t>.</a:t>
            </a:r>
          </a:p>
          <a:p>
            <a:r>
              <a:rPr lang="en-US" dirty="0"/>
              <a:t>GPT, 2018.</a:t>
            </a:r>
          </a:p>
          <a:p>
            <a:r>
              <a:rPr lang="en-US" dirty="0"/>
              <a:t>GPT-2, 2019.</a:t>
            </a:r>
          </a:p>
          <a:p>
            <a:r>
              <a:rPr lang="en-US" dirty="0"/>
              <a:t>GPT-3, 2020.</a:t>
            </a:r>
          </a:p>
        </p:txBody>
      </p:sp>
    </p:spTree>
    <p:extLst>
      <p:ext uri="{BB962C8B-B14F-4D97-AF65-F5344CB8AC3E}">
        <p14:creationId xmlns:p14="http://schemas.microsoft.com/office/powerpoint/2010/main" val="427131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3CC0-A096-4CEB-B3B8-F724EFB9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applying the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1B82-E349-44CB-A283-E6110FE4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pre-training.</a:t>
            </a:r>
          </a:p>
          <a:p>
            <a:r>
              <a:rPr lang="en-US" dirty="0"/>
              <a:t>Fine tuning.</a:t>
            </a:r>
          </a:p>
          <a:p>
            <a:r>
              <a:rPr lang="en-US" dirty="0"/>
              <a:t>Few-shot.</a:t>
            </a:r>
          </a:p>
          <a:p>
            <a:r>
              <a:rPr lang="en-US" dirty="0"/>
              <a:t>One-shot (Mechanical Turk).</a:t>
            </a:r>
          </a:p>
          <a:p>
            <a:r>
              <a:rPr lang="en-US" dirty="0"/>
              <a:t>Zero-shot.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18DE-91A9-4B37-89DB-A6BB13EE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tasks.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9E5CE-A2A4-4FFD-A004-C4CDE8D9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Translation.</a:t>
            </a:r>
          </a:p>
          <a:p>
            <a:r>
              <a:rPr lang="en-US" dirty="0"/>
              <a:t>Q&amp;A, common sense reasoning.</a:t>
            </a:r>
          </a:p>
          <a:p>
            <a:r>
              <a:rPr lang="en-US" dirty="0"/>
              <a:t>Story creation, paper creation.</a:t>
            </a:r>
          </a:p>
          <a:p>
            <a:r>
              <a:rPr lang="en-US" dirty="0"/>
              <a:t>Identifying the word.</a:t>
            </a:r>
          </a:p>
          <a:p>
            <a:r>
              <a:rPr lang="en-US" dirty="0"/>
              <a:t>Chat.</a:t>
            </a:r>
          </a:p>
          <a:p>
            <a:r>
              <a:rPr lang="en-US" dirty="0" err="1"/>
              <a:t>Arithmetics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864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CC5B-49AF-4F64-8FF8-0435A3CF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attention?</a:t>
            </a:r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40644D6-D364-4F2D-9F43-1E7EE5532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15" y="1690688"/>
            <a:ext cx="3940016" cy="6461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78204-690C-4FFF-9017-9DA95FADD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58" y="3082291"/>
            <a:ext cx="5938684" cy="479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84FAF0-1545-4497-8391-3A796DE245A2}"/>
              </a:ext>
            </a:extLst>
          </p:cNvPr>
          <p:cNvSpPr txBox="1"/>
          <p:nvPr/>
        </p:nvSpPr>
        <p:spPr>
          <a:xfrm>
            <a:off x="487680" y="3688080"/>
            <a:ext cx="11003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 attention.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Soft attention.</a:t>
            </a:r>
          </a:p>
        </p:txBody>
      </p:sp>
    </p:spTree>
    <p:extLst>
      <p:ext uri="{BB962C8B-B14F-4D97-AF65-F5344CB8AC3E}">
        <p14:creationId xmlns:p14="http://schemas.microsoft.com/office/powerpoint/2010/main" val="191766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ED17-DAFC-40D2-A767-E8846FC2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transformer?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82FF40-E755-4712-BB18-F9AF2AC8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Encoder blocks and decoder blocks.</a:t>
            </a:r>
          </a:p>
          <a:p>
            <a:r>
              <a:rPr lang="en-US" dirty="0"/>
              <a:t>Attention mechanism.</a:t>
            </a:r>
          </a:p>
        </p:txBody>
      </p:sp>
    </p:spTree>
    <p:extLst>
      <p:ext uri="{BB962C8B-B14F-4D97-AF65-F5344CB8AC3E}">
        <p14:creationId xmlns:p14="http://schemas.microsoft.com/office/powerpoint/2010/main" val="398662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BA69-F487-46DF-89DE-B96EF9BD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encoder.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8861B10-811A-41C2-9FE7-3621FAD5D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74" y="1498123"/>
            <a:ext cx="7424085" cy="4460243"/>
          </a:xfrm>
        </p:spPr>
      </p:pic>
    </p:spTree>
    <p:extLst>
      <p:ext uri="{BB962C8B-B14F-4D97-AF65-F5344CB8AC3E}">
        <p14:creationId xmlns:p14="http://schemas.microsoft.com/office/powerpoint/2010/main" val="239403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6546-015C-4C82-9C30-E7E79BD9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decoder.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92ACC-0789-4BE2-B3A9-288D4627C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509" y="1825625"/>
            <a:ext cx="7332982" cy="4351338"/>
          </a:xfrm>
        </p:spPr>
      </p:pic>
    </p:spTree>
    <p:extLst>
      <p:ext uri="{BB962C8B-B14F-4D97-AF65-F5344CB8AC3E}">
        <p14:creationId xmlns:p14="http://schemas.microsoft.com/office/powerpoint/2010/main" val="57574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AA6D-05B9-41F1-81B7-704A9D46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 architecture (only decoder).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62F37-1687-43A1-BC2C-0025EC730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12" y="2115344"/>
            <a:ext cx="7800975" cy="3771900"/>
          </a:xfrm>
        </p:spPr>
      </p:pic>
    </p:spTree>
    <p:extLst>
      <p:ext uri="{BB962C8B-B14F-4D97-AF65-F5344CB8AC3E}">
        <p14:creationId xmlns:p14="http://schemas.microsoft.com/office/powerpoint/2010/main" val="325371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GPT models.</vt:lpstr>
      <vt:lpstr>What is GPT?</vt:lpstr>
      <vt:lpstr>Ways of applying the model.</vt:lpstr>
      <vt:lpstr>Types of tasks.</vt:lpstr>
      <vt:lpstr>What is attention?</vt:lpstr>
      <vt:lpstr>What is transformer?</vt:lpstr>
      <vt:lpstr>Transformer encoder.</vt:lpstr>
      <vt:lpstr>Transformer decoder.</vt:lpstr>
      <vt:lpstr>GPT architecture (only decoder).</vt:lpstr>
      <vt:lpstr>Availability.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Osipov</dc:creator>
  <cp:lastModifiedBy>Alexey Osipov</cp:lastModifiedBy>
  <cp:revision>1</cp:revision>
  <dcterms:created xsi:type="dcterms:W3CDTF">2021-05-09T16:48:55Z</dcterms:created>
  <dcterms:modified xsi:type="dcterms:W3CDTF">2021-05-11T20:59:02Z</dcterms:modified>
</cp:coreProperties>
</file>