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ey Osipov" userId="bfbbc0ef-c616-40fb-bae7-56bdead6de03" providerId="ADAL" clId="{3A973AF2-8773-49F4-A326-9FA2308A188F}"/>
    <pc:docChg chg="modSld">
      <pc:chgData name="Alexey Osipov" userId="bfbbc0ef-c616-40fb-bae7-56bdead6de03" providerId="ADAL" clId="{3A973AF2-8773-49F4-A326-9FA2308A188F}" dt="2021-08-18T06:54:52.377" v="91" actId="20577"/>
      <pc:docMkLst>
        <pc:docMk/>
      </pc:docMkLst>
      <pc:sldChg chg="modSp mod">
        <pc:chgData name="Alexey Osipov" userId="bfbbc0ef-c616-40fb-bae7-56bdead6de03" providerId="ADAL" clId="{3A973AF2-8773-49F4-A326-9FA2308A188F}" dt="2021-08-18T06:54:52.377" v="91" actId="20577"/>
        <pc:sldMkLst>
          <pc:docMk/>
          <pc:sldMk cId="1827177516" sldId="268"/>
        </pc:sldMkLst>
        <pc:spChg chg="mod">
          <ac:chgData name="Alexey Osipov" userId="bfbbc0ef-c616-40fb-bae7-56bdead6de03" providerId="ADAL" clId="{3A973AF2-8773-49F4-A326-9FA2308A188F}" dt="2021-08-18T06:54:52.377" v="91" actId="20577"/>
          <ac:spMkLst>
            <pc:docMk/>
            <pc:sldMk cId="1827177516" sldId="268"/>
            <ac:spMk id="3" creationId="{99035B4A-DE22-439D-A7EB-2B597E4E00C6}"/>
          </ac:spMkLst>
        </pc:spChg>
      </pc:sldChg>
    </pc:docChg>
  </pc:docChgLst>
  <pc:docChgLst>
    <pc:chgData name="Alexey Osipov" userId="bfbbc0ef-c616-40fb-bae7-56bdead6de03" providerId="ADAL" clId="{A0D8DB52-428A-49D7-A7AE-031CA55182C7}"/>
    <pc:docChg chg="undo custSel addSld modSld">
      <pc:chgData name="Alexey Osipov" userId="bfbbc0ef-c616-40fb-bae7-56bdead6de03" providerId="ADAL" clId="{A0D8DB52-428A-49D7-A7AE-031CA55182C7}" dt="2021-08-16T20:32:13.279" v="2726" actId="20577"/>
      <pc:docMkLst>
        <pc:docMk/>
      </pc:docMkLst>
      <pc:sldChg chg="modSp new mod">
        <pc:chgData name="Alexey Osipov" userId="bfbbc0ef-c616-40fb-bae7-56bdead6de03" providerId="ADAL" clId="{A0D8DB52-428A-49D7-A7AE-031CA55182C7}" dt="2021-08-15T20:20:27.120" v="929" actId="20577"/>
        <pc:sldMkLst>
          <pc:docMk/>
          <pc:sldMk cId="2641161452" sldId="257"/>
        </pc:sldMkLst>
        <pc:spChg chg="mod">
          <ac:chgData name="Alexey Osipov" userId="bfbbc0ef-c616-40fb-bae7-56bdead6de03" providerId="ADAL" clId="{A0D8DB52-428A-49D7-A7AE-031CA55182C7}" dt="2021-08-15T20:06:28.215" v="526" actId="20577"/>
          <ac:spMkLst>
            <pc:docMk/>
            <pc:sldMk cId="2641161452" sldId="257"/>
            <ac:spMk id="2" creationId="{BA736F3C-EC38-4CB2-B144-169C7CF4B641}"/>
          </ac:spMkLst>
        </pc:spChg>
        <pc:spChg chg="mod">
          <ac:chgData name="Alexey Osipov" userId="bfbbc0ef-c616-40fb-bae7-56bdead6de03" providerId="ADAL" clId="{A0D8DB52-428A-49D7-A7AE-031CA55182C7}" dt="2021-08-15T20:20:27.120" v="929" actId="20577"/>
          <ac:spMkLst>
            <pc:docMk/>
            <pc:sldMk cId="2641161452" sldId="257"/>
            <ac:spMk id="3" creationId="{06BE6F31-2911-4126-B5BD-3A4C69F853B6}"/>
          </ac:spMkLst>
        </pc:spChg>
      </pc:sldChg>
      <pc:sldChg chg="addSp delSp modSp new mod">
        <pc:chgData name="Alexey Osipov" userId="bfbbc0ef-c616-40fb-bae7-56bdead6de03" providerId="ADAL" clId="{A0D8DB52-428A-49D7-A7AE-031CA55182C7}" dt="2021-08-15T20:02:35.691" v="298" actId="1076"/>
        <pc:sldMkLst>
          <pc:docMk/>
          <pc:sldMk cId="305240915" sldId="258"/>
        </pc:sldMkLst>
        <pc:spChg chg="mod">
          <ac:chgData name="Alexey Osipov" userId="bfbbc0ef-c616-40fb-bae7-56bdead6de03" providerId="ADAL" clId="{A0D8DB52-428A-49D7-A7AE-031CA55182C7}" dt="2021-08-15T20:01:00.022" v="292" actId="20577"/>
          <ac:spMkLst>
            <pc:docMk/>
            <pc:sldMk cId="305240915" sldId="258"/>
            <ac:spMk id="2" creationId="{5FD1F5E3-AF7A-4A9D-B357-498B1ECF6167}"/>
          </ac:spMkLst>
        </pc:spChg>
        <pc:spChg chg="del">
          <ac:chgData name="Alexey Osipov" userId="bfbbc0ef-c616-40fb-bae7-56bdead6de03" providerId="ADAL" clId="{A0D8DB52-428A-49D7-A7AE-031CA55182C7}" dt="2021-08-15T20:02:23.790" v="293" actId="931"/>
          <ac:spMkLst>
            <pc:docMk/>
            <pc:sldMk cId="305240915" sldId="258"/>
            <ac:spMk id="3" creationId="{789BC72E-BA33-4512-94FD-38BE8ADDDBD0}"/>
          </ac:spMkLst>
        </pc:spChg>
        <pc:picChg chg="add mod">
          <ac:chgData name="Alexey Osipov" userId="bfbbc0ef-c616-40fb-bae7-56bdead6de03" providerId="ADAL" clId="{A0D8DB52-428A-49D7-A7AE-031CA55182C7}" dt="2021-08-15T20:02:35.691" v="298" actId="1076"/>
          <ac:picMkLst>
            <pc:docMk/>
            <pc:sldMk cId="305240915" sldId="258"/>
            <ac:picMk id="5" creationId="{9C11F144-F851-4A51-8845-7F27B0AA9520}"/>
          </ac:picMkLst>
        </pc:picChg>
      </pc:sldChg>
      <pc:sldChg chg="modSp new mod">
        <pc:chgData name="Alexey Osipov" userId="bfbbc0ef-c616-40fb-bae7-56bdead6de03" providerId="ADAL" clId="{A0D8DB52-428A-49D7-A7AE-031CA55182C7}" dt="2021-08-15T20:06:19.701" v="525" actId="20577"/>
        <pc:sldMkLst>
          <pc:docMk/>
          <pc:sldMk cId="4186293508" sldId="259"/>
        </pc:sldMkLst>
        <pc:spChg chg="mod">
          <ac:chgData name="Alexey Osipov" userId="bfbbc0ef-c616-40fb-bae7-56bdead6de03" providerId="ADAL" clId="{A0D8DB52-428A-49D7-A7AE-031CA55182C7}" dt="2021-08-15T20:04:12.068" v="310" actId="20577"/>
          <ac:spMkLst>
            <pc:docMk/>
            <pc:sldMk cId="4186293508" sldId="259"/>
            <ac:spMk id="2" creationId="{4468D671-399F-4BE8-8AD7-0BC3292EC100}"/>
          </ac:spMkLst>
        </pc:spChg>
        <pc:spChg chg="mod">
          <ac:chgData name="Alexey Osipov" userId="bfbbc0ef-c616-40fb-bae7-56bdead6de03" providerId="ADAL" clId="{A0D8DB52-428A-49D7-A7AE-031CA55182C7}" dt="2021-08-15T20:06:19.701" v="525" actId="20577"/>
          <ac:spMkLst>
            <pc:docMk/>
            <pc:sldMk cId="4186293508" sldId="259"/>
            <ac:spMk id="3" creationId="{8C604C1A-0276-41EA-A10C-FA5EB9B8C603}"/>
          </ac:spMkLst>
        </pc:spChg>
      </pc:sldChg>
      <pc:sldChg chg="modSp new mod">
        <pc:chgData name="Alexey Osipov" userId="bfbbc0ef-c616-40fb-bae7-56bdead6de03" providerId="ADAL" clId="{A0D8DB52-428A-49D7-A7AE-031CA55182C7}" dt="2021-08-15T20:12:07.152" v="903" actId="20577"/>
        <pc:sldMkLst>
          <pc:docMk/>
          <pc:sldMk cId="1503875851" sldId="260"/>
        </pc:sldMkLst>
        <pc:spChg chg="mod">
          <ac:chgData name="Alexey Osipov" userId="bfbbc0ef-c616-40fb-bae7-56bdead6de03" providerId="ADAL" clId="{A0D8DB52-428A-49D7-A7AE-031CA55182C7}" dt="2021-08-15T20:07:12.416" v="560" actId="20577"/>
          <ac:spMkLst>
            <pc:docMk/>
            <pc:sldMk cId="1503875851" sldId="260"/>
            <ac:spMk id="2" creationId="{565BBFE7-9F68-4B65-BAF8-83ED5C2CD202}"/>
          </ac:spMkLst>
        </pc:spChg>
        <pc:spChg chg="mod">
          <ac:chgData name="Alexey Osipov" userId="bfbbc0ef-c616-40fb-bae7-56bdead6de03" providerId="ADAL" clId="{A0D8DB52-428A-49D7-A7AE-031CA55182C7}" dt="2021-08-15T20:12:07.152" v="903" actId="20577"/>
          <ac:spMkLst>
            <pc:docMk/>
            <pc:sldMk cId="1503875851" sldId="260"/>
            <ac:spMk id="3" creationId="{E53F1141-64D8-4BDF-B8C8-E70234B7196B}"/>
          </ac:spMkLst>
        </pc:spChg>
      </pc:sldChg>
      <pc:sldChg chg="addSp delSp modSp new mod">
        <pc:chgData name="Alexey Osipov" userId="bfbbc0ef-c616-40fb-bae7-56bdead6de03" providerId="ADAL" clId="{A0D8DB52-428A-49D7-A7AE-031CA55182C7}" dt="2021-08-15T20:30:22.279" v="1473" actId="20577"/>
        <pc:sldMkLst>
          <pc:docMk/>
          <pc:sldMk cId="378811849" sldId="261"/>
        </pc:sldMkLst>
        <pc:spChg chg="mod">
          <ac:chgData name="Alexey Osipov" userId="bfbbc0ef-c616-40fb-bae7-56bdead6de03" providerId="ADAL" clId="{A0D8DB52-428A-49D7-A7AE-031CA55182C7}" dt="2021-08-15T20:20:47.363" v="934" actId="20577"/>
          <ac:spMkLst>
            <pc:docMk/>
            <pc:sldMk cId="378811849" sldId="261"/>
            <ac:spMk id="2" creationId="{BC97E4BA-567E-4BB0-921A-842A7985BC30}"/>
          </ac:spMkLst>
        </pc:spChg>
        <pc:spChg chg="del">
          <ac:chgData name="Alexey Osipov" userId="bfbbc0ef-c616-40fb-bae7-56bdead6de03" providerId="ADAL" clId="{A0D8DB52-428A-49D7-A7AE-031CA55182C7}" dt="2021-08-15T20:21:49.589" v="935" actId="931"/>
          <ac:spMkLst>
            <pc:docMk/>
            <pc:sldMk cId="378811849" sldId="261"/>
            <ac:spMk id="3" creationId="{9F647EB1-10B8-4A44-8E97-861992338A03}"/>
          </ac:spMkLst>
        </pc:spChg>
        <pc:spChg chg="add mod">
          <ac:chgData name="Alexey Osipov" userId="bfbbc0ef-c616-40fb-bae7-56bdead6de03" providerId="ADAL" clId="{A0D8DB52-428A-49D7-A7AE-031CA55182C7}" dt="2021-08-15T20:30:22.279" v="1473" actId="20577"/>
          <ac:spMkLst>
            <pc:docMk/>
            <pc:sldMk cId="378811849" sldId="261"/>
            <ac:spMk id="6" creationId="{A0815A33-11B5-4A78-8F64-7F268C7F0540}"/>
          </ac:spMkLst>
        </pc:spChg>
        <pc:picChg chg="add mod">
          <ac:chgData name="Alexey Osipov" userId="bfbbc0ef-c616-40fb-bae7-56bdead6de03" providerId="ADAL" clId="{A0D8DB52-428A-49D7-A7AE-031CA55182C7}" dt="2021-08-15T20:21:54.516" v="938" actId="962"/>
          <ac:picMkLst>
            <pc:docMk/>
            <pc:sldMk cId="378811849" sldId="261"/>
            <ac:picMk id="5" creationId="{D90E4684-4ACC-4E38-9315-4B7BA0B3D7D0}"/>
          </ac:picMkLst>
        </pc:picChg>
      </pc:sldChg>
      <pc:sldChg chg="addSp delSp modSp new mod">
        <pc:chgData name="Alexey Osipov" userId="bfbbc0ef-c616-40fb-bae7-56bdead6de03" providerId="ADAL" clId="{A0D8DB52-428A-49D7-A7AE-031CA55182C7}" dt="2021-08-15T20:31:39.921" v="1530" actId="20577"/>
        <pc:sldMkLst>
          <pc:docMk/>
          <pc:sldMk cId="3277003454" sldId="262"/>
        </pc:sldMkLst>
        <pc:spChg chg="mod">
          <ac:chgData name="Alexey Osipov" userId="bfbbc0ef-c616-40fb-bae7-56bdead6de03" providerId="ADAL" clId="{A0D8DB52-428A-49D7-A7AE-031CA55182C7}" dt="2021-08-15T20:28:00.394" v="1407" actId="20577"/>
          <ac:spMkLst>
            <pc:docMk/>
            <pc:sldMk cId="3277003454" sldId="262"/>
            <ac:spMk id="2" creationId="{3FDFF1F7-5D70-4D95-8D0B-ADF1AF2D9AE2}"/>
          </ac:spMkLst>
        </pc:spChg>
        <pc:spChg chg="del">
          <ac:chgData name="Alexey Osipov" userId="bfbbc0ef-c616-40fb-bae7-56bdead6de03" providerId="ADAL" clId="{A0D8DB52-428A-49D7-A7AE-031CA55182C7}" dt="2021-08-15T20:29:18.670" v="1408" actId="931"/>
          <ac:spMkLst>
            <pc:docMk/>
            <pc:sldMk cId="3277003454" sldId="262"/>
            <ac:spMk id="3" creationId="{6155B0CD-1208-496D-AC0F-B3693CAD8910}"/>
          </ac:spMkLst>
        </pc:spChg>
        <pc:spChg chg="add mod">
          <ac:chgData name="Alexey Osipov" userId="bfbbc0ef-c616-40fb-bae7-56bdead6de03" providerId="ADAL" clId="{A0D8DB52-428A-49D7-A7AE-031CA55182C7}" dt="2021-08-15T20:31:39.921" v="1530" actId="20577"/>
          <ac:spMkLst>
            <pc:docMk/>
            <pc:sldMk cId="3277003454" sldId="262"/>
            <ac:spMk id="6" creationId="{BCB477B3-2FFA-4610-8B01-AF122EB30B00}"/>
          </ac:spMkLst>
        </pc:spChg>
        <pc:picChg chg="add mod">
          <ac:chgData name="Alexey Osipov" userId="bfbbc0ef-c616-40fb-bae7-56bdead6de03" providerId="ADAL" clId="{A0D8DB52-428A-49D7-A7AE-031CA55182C7}" dt="2021-08-15T20:29:23.240" v="1411" actId="1076"/>
          <ac:picMkLst>
            <pc:docMk/>
            <pc:sldMk cId="3277003454" sldId="262"/>
            <ac:picMk id="5" creationId="{58F5F62A-98FC-474A-9EF2-EE59E814423C}"/>
          </ac:picMkLst>
        </pc:picChg>
      </pc:sldChg>
      <pc:sldChg chg="modSp new mod">
        <pc:chgData name="Alexey Osipov" userId="bfbbc0ef-c616-40fb-bae7-56bdead6de03" providerId="ADAL" clId="{A0D8DB52-428A-49D7-A7AE-031CA55182C7}" dt="2021-08-15T20:37:12.082" v="1659" actId="20577"/>
        <pc:sldMkLst>
          <pc:docMk/>
          <pc:sldMk cId="846063180" sldId="263"/>
        </pc:sldMkLst>
        <pc:spChg chg="mod">
          <ac:chgData name="Alexey Osipov" userId="bfbbc0ef-c616-40fb-bae7-56bdead6de03" providerId="ADAL" clId="{A0D8DB52-428A-49D7-A7AE-031CA55182C7}" dt="2021-08-15T20:35:23.262" v="1546" actId="20577"/>
          <ac:spMkLst>
            <pc:docMk/>
            <pc:sldMk cId="846063180" sldId="263"/>
            <ac:spMk id="2" creationId="{EFDB20EF-53E5-4243-9FE6-25EF614FDBCF}"/>
          </ac:spMkLst>
        </pc:spChg>
        <pc:spChg chg="mod">
          <ac:chgData name="Alexey Osipov" userId="bfbbc0ef-c616-40fb-bae7-56bdead6de03" providerId="ADAL" clId="{A0D8DB52-428A-49D7-A7AE-031CA55182C7}" dt="2021-08-15T20:37:12.082" v="1659" actId="20577"/>
          <ac:spMkLst>
            <pc:docMk/>
            <pc:sldMk cId="846063180" sldId="263"/>
            <ac:spMk id="3" creationId="{009C7324-D181-4120-BA69-E84D0BA90D12}"/>
          </ac:spMkLst>
        </pc:spChg>
      </pc:sldChg>
      <pc:sldChg chg="modSp new mod">
        <pc:chgData name="Alexey Osipov" userId="bfbbc0ef-c616-40fb-bae7-56bdead6de03" providerId="ADAL" clId="{A0D8DB52-428A-49D7-A7AE-031CA55182C7}" dt="2021-08-15T20:41:34.214" v="1901" actId="20577"/>
        <pc:sldMkLst>
          <pc:docMk/>
          <pc:sldMk cId="2670425932" sldId="264"/>
        </pc:sldMkLst>
        <pc:spChg chg="mod">
          <ac:chgData name="Alexey Osipov" userId="bfbbc0ef-c616-40fb-bae7-56bdead6de03" providerId="ADAL" clId="{A0D8DB52-428A-49D7-A7AE-031CA55182C7}" dt="2021-08-15T20:37:34.441" v="1682" actId="20577"/>
          <ac:spMkLst>
            <pc:docMk/>
            <pc:sldMk cId="2670425932" sldId="264"/>
            <ac:spMk id="2" creationId="{8D545339-6844-40D8-BF65-C9801315E3DA}"/>
          </ac:spMkLst>
        </pc:spChg>
        <pc:spChg chg="mod">
          <ac:chgData name="Alexey Osipov" userId="bfbbc0ef-c616-40fb-bae7-56bdead6de03" providerId="ADAL" clId="{A0D8DB52-428A-49D7-A7AE-031CA55182C7}" dt="2021-08-15T20:41:34.214" v="1901" actId="20577"/>
          <ac:spMkLst>
            <pc:docMk/>
            <pc:sldMk cId="2670425932" sldId="264"/>
            <ac:spMk id="3" creationId="{4A005825-812D-48F5-9919-9AE47B369A1A}"/>
          </ac:spMkLst>
        </pc:spChg>
      </pc:sldChg>
      <pc:sldChg chg="modSp new mod">
        <pc:chgData name="Alexey Osipov" userId="bfbbc0ef-c616-40fb-bae7-56bdead6de03" providerId="ADAL" clId="{A0D8DB52-428A-49D7-A7AE-031CA55182C7}" dt="2021-08-16T20:22:50.529" v="2102" actId="20577"/>
        <pc:sldMkLst>
          <pc:docMk/>
          <pc:sldMk cId="2363601288" sldId="265"/>
        </pc:sldMkLst>
        <pc:spChg chg="mod">
          <ac:chgData name="Alexey Osipov" userId="bfbbc0ef-c616-40fb-bae7-56bdead6de03" providerId="ADAL" clId="{A0D8DB52-428A-49D7-A7AE-031CA55182C7}" dt="2021-08-16T20:19:31.475" v="1932" actId="20577"/>
          <ac:spMkLst>
            <pc:docMk/>
            <pc:sldMk cId="2363601288" sldId="265"/>
            <ac:spMk id="2" creationId="{501C975D-5088-437D-9264-6014BBEE372C}"/>
          </ac:spMkLst>
        </pc:spChg>
        <pc:spChg chg="mod">
          <ac:chgData name="Alexey Osipov" userId="bfbbc0ef-c616-40fb-bae7-56bdead6de03" providerId="ADAL" clId="{A0D8DB52-428A-49D7-A7AE-031CA55182C7}" dt="2021-08-16T20:22:50.529" v="2102" actId="20577"/>
          <ac:spMkLst>
            <pc:docMk/>
            <pc:sldMk cId="2363601288" sldId="265"/>
            <ac:spMk id="3" creationId="{FE7EDEC8-A1D2-4324-BFB1-08D3F5496704}"/>
          </ac:spMkLst>
        </pc:spChg>
      </pc:sldChg>
      <pc:sldChg chg="modSp new mod">
        <pc:chgData name="Alexey Osipov" userId="bfbbc0ef-c616-40fb-bae7-56bdead6de03" providerId="ADAL" clId="{A0D8DB52-428A-49D7-A7AE-031CA55182C7}" dt="2021-08-16T20:30:44.405" v="2661" actId="20577"/>
        <pc:sldMkLst>
          <pc:docMk/>
          <pc:sldMk cId="3604634331" sldId="266"/>
        </pc:sldMkLst>
        <pc:spChg chg="mod">
          <ac:chgData name="Alexey Osipov" userId="bfbbc0ef-c616-40fb-bae7-56bdead6de03" providerId="ADAL" clId="{A0D8DB52-428A-49D7-A7AE-031CA55182C7}" dt="2021-08-16T20:21:47.256" v="2033" actId="20577"/>
          <ac:spMkLst>
            <pc:docMk/>
            <pc:sldMk cId="3604634331" sldId="266"/>
            <ac:spMk id="2" creationId="{5A1D185E-7B53-4953-96DB-8F02FC767FE6}"/>
          </ac:spMkLst>
        </pc:spChg>
        <pc:spChg chg="mod">
          <ac:chgData name="Alexey Osipov" userId="bfbbc0ef-c616-40fb-bae7-56bdead6de03" providerId="ADAL" clId="{A0D8DB52-428A-49D7-A7AE-031CA55182C7}" dt="2021-08-16T20:30:44.405" v="2661" actId="20577"/>
          <ac:spMkLst>
            <pc:docMk/>
            <pc:sldMk cId="3604634331" sldId="266"/>
            <ac:spMk id="3" creationId="{F325E20D-3929-4031-A7AA-56552D006C4A}"/>
          </ac:spMkLst>
        </pc:spChg>
      </pc:sldChg>
      <pc:sldChg chg="modSp new mod">
        <pc:chgData name="Alexey Osipov" userId="bfbbc0ef-c616-40fb-bae7-56bdead6de03" providerId="ADAL" clId="{A0D8DB52-428A-49D7-A7AE-031CA55182C7}" dt="2021-08-16T20:32:13.279" v="2726" actId="20577"/>
        <pc:sldMkLst>
          <pc:docMk/>
          <pc:sldMk cId="1928012791" sldId="267"/>
        </pc:sldMkLst>
        <pc:spChg chg="mod">
          <ac:chgData name="Alexey Osipov" userId="bfbbc0ef-c616-40fb-bae7-56bdead6de03" providerId="ADAL" clId="{A0D8DB52-428A-49D7-A7AE-031CA55182C7}" dt="2021-08-16T20:28:43.850" v="2463" actId="20577"/>
          <ac:spMkLst>
            <pc:docMk/>
            <pc:sldMk cId="1928012791" sldId="267"/>
            <ac:spMk id="2" creationId="{FA1D8DDC-6A5D-4E93-B412-DCC9921087AF}"/>
          </ac:spMkLst>
        </pc:spChg>
        <pc:spChg chg="mod">
          <ac:chgData name="Alexey Osipov" userId="bfbbc0ef-c616-40fb-bae7-56bdead6de03" providerId="ADAL" clId="{A0D8DB52-428A-49D7-A7AE-031CA55182C7}" dt="2021-08-16T20:32:13.279" v="2726" actId="20577"/>
          <ac:spMkLst>
            <pc:docMk/>
            <pc:sldMk cId="1928012791" sldId="267"/>
            <ac:spMk id="3" creationId="{D0F11496-645F-4179-92B7-F33716506E3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69065-7ECC-4A5F-ACC6-94EC2F34FF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5E71E2-5668-42E6-95D9-D5AE314148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6C15E-ECD9-4704-88D9-7264D43AB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7743-3272-4FE4-AC3C-ADB1A1750500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8A292-7668-4D4D-820A-4C6CC05AF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05C4B-85CB-4CF5-BC38-BEF8DD560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96636-7D40-4B6D-A162-A64A0D088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64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15058-DBEC-4297-8CB9-02BA92BF0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0EEF3F-2253-42DB-9D46-FDFBA84F7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7ADF4-DF58-4482-86D3-28681D0C2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7743-3272-4FE4-AC3C-ADB1A1750500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4F0A0-FBD6-421F-B0D7-B31008B64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82A68-0686-49B6-946C-93C433289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96636-7D40-4B6D-A162-A64A0D088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10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4AB986-5099-4851-9BCF-83F02E2E0F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E4A96-F438-4D5A-9C68-DE1AA15B63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BA544-792C-4A9C-888B-395EFB0AC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7743-3272-4FE4-AC3C-ADB1A1750500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897C6-3102-40C9-A67A-0DD9A81E0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53C49-8605-4841-A113-5B3856A08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96636-7D40-4B6D-A162-A64A0D088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70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EDDB-4320-4D50-82EE-2E3AE6544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305DA-082E-466E-A4D9-14F588021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778C7-9272-4C1C-8E6E-A3F4F4568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7743-3272-4FE4-AC3C-ADB1A1750500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F3257-4BD2-48AF-8303-77AE7897F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23924-2D11-4DBF-B45C-BBB879C9F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96636-7D40-4B6D-A162-A64A0D088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303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2EEF8-961B-4D3F-A068-7625EFEB5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7D278-5487-41BD-9F2A-4DD2BD231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1B3F6-164B-4217-8043-DF5E8C638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7743-3272-4FE4-AC3C-ADB1A1750500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E6FFB-4328-462B-BA76-14F1F3E2C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03C43-D467-46C9-9E2A-BACD51343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96636-7D40-4B6D-A162-A64A0D088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70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34F44-5028-4495-954F-A5AF6F974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AEC1A-1748-43CA-94B6-9033BF1A6D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EEDF5F-85F2-4B72-A582-FD8865A68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F0E074-A7A9-4221-9106-947B87406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7743-3272-4FE4-AC3C-ADB1A1750500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AC3F1-C710-4724-9846-52524738D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FB230-946A-4763-8DA1-3D7C031FD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96636-7D40-4B6D-A162-A64A0D088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770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FDA1B-2284-43C7-89F8-4984FA6D9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477ABD-BC31-4ABA-9577-996A9B6BB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EA0AAD-2AE7-49A6-B354-EE9FEC87D7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DDD9DE-3D07-44A6-B423-64FF92CF62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C93BE2-7C86-4596-9B75-6958C91DDD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6EBD3C-53B9-4600-BF79-09DCDF929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7743-3272-4FE4-AC3C-ADB1A1750500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B59068-641C-4E71-9524-10AB091BE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5D3B90-358F-4492-8B9F-303C71C0E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96636-7D40-4B6D-A162-A64A0D088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38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F3807-DAD3-413C-9A4F-B5212FF8B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F083C7-BFE2-43E7-A7D2-71323892B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7743-3272-4FE4-AC3C-ADB1A1750500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DFEF57-BC71-43D0-A1BA-0527A61F7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C65909-C7DB-44A1-AB52-017E29EC8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96636-7D40-4B6D-A162-A64A0D088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646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286EE5-2363-4AC7-95EF-FB0B02D6D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7743-3272-4FE4-AC3C-ADB1A1750500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514ACD-2FA6-4FD8-8959-039F92A11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9D00D-BEAF-43A5-A658-3C42F856C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96636-7D40-4B6D-A162-A64A0D088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890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C62EC-0051-466A-B53C-322C01658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51AB3-7551-495A-8CFF-E60BFEEEE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843A0-C2D8-469A-879D-E6E794303F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B5FBC-CB51-42EC-9375-A826671C6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7743-3272-4FE4-AC3C-ADB1A1750500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D11A70-8C6B-4614-B06A-234A26148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E6494A-C556-4041-85FB-4FDE6C8B6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96636-7D40-4B6D-A162-A64A0D088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280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D6601-BD40-4D0A-9D4B-396F4BA92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AE252C-1A8F-4ED9-B300-8E6452347F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07BA7B-6DA9-4895-85FA-382542227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18E9DB-82F2-45EA-86D2-15B225067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57743-3272-4FE4-AC3C-ADB1A1750500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6B2C8F-792D-4F73-B2A7-DDE69AA0F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5F0CF4-81A0-4AA5-8F50-5676F5CE1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96636-7D40-4B6D-A162-A64A0D088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938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E8261E-DF30-4F02-8B9B-AF218511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1730B-6E12-458B-8C75-2C8A82CB6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3D698-FC56-43EF-A957-86DB707951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57743-3272-4FE4-AC3C-ADB1A1750500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52A98-CEE7-44CC-99A2-E3114ABA47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32118-B4F8-4FF1-A58B-F6A9CC84BC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96636-7D40-4B6D-A162-A64A0D088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46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E5F0B-E22F-4361-98DD-600312660D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Deep Learning in Finance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4FFB47-7F47-4AAC-95CD-04F4FDAE49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Alexey Osipov</a:t>
            </a:r>
          </a:p>
        </p:txBody>
      </p:sp>
    </p:spTree>
    <p:extLst>
      <p:ext uri="{BB962C8B-B14F-4D97-AF65-F5344CB8AC3E}">
        <p14:creationId xmlns:p14="http://schemas.microsoft.com/office/powerpoint/2010/main" val="1420144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C975D-5088-437D-9264-6014BBEE3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evaluation.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EDEC8-A1D2-4324-BFB1-08D3F5496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Sharp ratio.</a:t>
            </a:r>
          </a:p>
          <a:p>
            <a:r>
              <a:rPr lang="en-US" dirty="0"/>
              <a:t>Sharp ratio with risk-free rate.</a:t>
            </a:r>
          </a:p>
          <a:p>
            <a:r>
              <a:rPr lang="en-US" dirty="0" err="1"/>
              <a:t>Sortino</a:t>
            </a:r>
            <a:r>
              <a:rPr lang="en-US" dirty="0"/>
              <a:t> ratio.</a:t>
            </a:r>
          </a:p>
          <a:p>
            <a:r>
              <a:rPr lang="en-US" dirty="0"/>
              <a:t>P&amp;L.</a:t>
            </a:r>
          </a:p>
          <a:p>
            <a:r>
              <a:rPr lang="en-US" dirty="0"/>
              <a:t>By stopping rule and at the end.</a:t>
            </a:r>
          </a:p>
          <a:p>
            <a:r>
              <a:rPr lang="en-US" dirty="0"/>
              <a:t>Comparison with the whole market.</a:t>
            </a:r>
          </a:p>
        </p:txBody>
      </p:sp>
    </p:spTree>
    <p:extLst>
      <p:ext uri="{BB962C8B-B14F-4D97-AF65-F5344CB8AC3E}">
        <p14:creationId xmlns:p14="http://schemas.microsoft.com/office/powerpoint/2010/main" val="2363601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D185E-7B53-4953-96DB-8F02FC767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results.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5E20D-3929-4031-A7AA-56552D006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signals are rare.</a:t>
            </a:r>
          </a:p>
          <a:p>
            <a:r>
              <a:rPr lang="en-US" dirty="0"/>
              <a:t>It is best to take into account volatility.</a:t>
            </a:r>
          </a:p>
          <a:p>
            <a:r>
              <a:rPr lang="en-US" dirty="0"/>
              <a:t>Ranking best is better than threshold based.</a:t>
            </a:r>
          </a:p>
          <a:p>
            <a:r>
              <a:rPr lang="en-US" dirty="0"/>
              <a:t>They claim that double layered LSTM is better than Logistic regression or SVM.</a:t>
            </a:r>
          </a:p>
          <a:p>
            <a:r>
              <a:rPr lang="en-US" dirty="0"/>
              <a:t>It makes sense to take into account only 2 groups of features out of 4: price and earnings.</a:t>
            </a:r>
          </a:p>
        </p:txBody>
      </p:sp>
    </p:spTree>
    <p:extLst>
      <p:ext uri="{BB962C8B-B14F-4D97-AF65-F5344CB8AC3E}">
        <p14:creationId xmlns:p14="http://schemas.microsoft.com/office/powerpoint/2010/main" val="3604634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D8DDC-6A5D-4E93-B412-DCC992108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not taken into account.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11496-645F-4179-92B7-F33716506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Risk free rate.</a:t>
            </a:r>
          </a:p>
          <a:p>
            <a:r>
              <a:rPr lang="en-US" dirty="0"/>
              <a:t>Data cleaning and outliers.</a:t>
            </a:r>
          </a:p>
          <a:p>
            <a:r>
              <a:rPr lang="en-US" dirty="0"/>
              <a:t>Bid &amp; Ask vs candles.</a:t>
            </a:r>
          </a:p>
          <a:p>
            <a:r>
              <a:rPr lang="en-US" dirty="0"/>
              <a:t>Slippage and other commissions.</a:t>
            </a:r>
          </a:p>
          <a:p>
            <a:r>
              <a:rPr lang="en-US"/>
              <a:t>Leverage.</a:t>
            </a:r>
            <a:endParaRPr lang="en-US" dirty="0"/>
          </a:p>
          <a:p>
            <a:r>
              <a:rPr lang="en-US" dirty="0"/>
              <a:t>Gaps in history.</a:t>
            </a:r>
          </a:p>
          <a:p>
            <a:r>
              <a:rPr lang="en-US" dirty="0"/>
              <a:t>Liquidity of stocks.</a:t>
            </a:r>
          </a:p>
          <a:p>
            <a:r>
              <a:rPr lang="en-US" dirty="0"/>
              <a:t>Possible change of credit rate.</a:t>
            </a:r>
          </a:p>
        </p:txBody>
      </p:sp>
    </p:spTree>
    <p:extLst>
      <p:ext uri="{BB962C8B-B14F-4D97-AF65-F5344CB8AC3E}">
        <p14:creationId xmlns:p14="http://schemas.microsoft.com/office/powerpoint/2010/main" val="1928012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4BF49-4C33-464D-9C9B-8C354BEC6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35B4A-DE22-439D-A7EB-2B597E4E0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 few stopping points.</a:t>
            </a:r>
          </a:p>
          <a:p>
            <a:r>
              <a:rPr lang="en-US" dirty="0"/>
              <a:t>Comparison with classic methods, like Markowitz.</a:t>
            </a:r>
            <a:endParaRPr lang="ru-RU" dirty="0"/>
          </a:p>
          <a:p>
            <a:r>
              <a:rPr lang="en-US" dirty="0"/>
              <a:t>Not only take profit, but also stop loss.</a:t>
            </a:r>
          </a:p>
          <a:p>
            <a:r>
              <a:rPr lang="en-US"/>
              <a:t>Multiple entrances?</a:t>
            </a:r>
            <a:endParaRPr lang="en-US" dirty="0"/>
          </a:p>
          <a:p>
            <a:r>
              <a:rPr lang="en-US" dirty="0"/>
              <a:t>Weights &amp; market.</a:t>
            </a:r>
          </a:p>
          <a:p>
            <a:r>
              <a:rPr lang="en-US" dirty="0"/>
              <a:t>Company information in features.</a:t>
            </a:r>
          </a:p>
          <a:p>
            <a:r>
              <a:rPr lang="en-US" dirty="0"/>
              <a:t>GRU?</a:t>
            </a:r>
          </a:p>
          <a:p>
            <a:r>
              <a:rPr lang="en-US" dirty="0"/>
              <a:t>Robustness?</a:t>
            </a:r>
          </a:p>
        </p:txBody>
      </p:sp>
    </p:spTree>
    <p:extLst>
      <p:ext uri="{BB962C8B-B14F-4D97-AF65-F5344CB8AC3E}">
        <p14:creationId xmlns:p14="http://schemas.microsoft.com/office/powerpoint/2010/main" val="1827177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8D671-399F-4BE8-8AD7-0BC3292EC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Stocks.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04C1A-0276-41EA-A10C-FA5EB9B8C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Non-stationary time series.</a:t>
            </a:r>
          </a:p>
          <a:p>
            <a:r>
              <a:rPr lang="en-US" dirty="0"/>
              <a:t>Usually, they have positive trend.</a:t>
            </a:r>
          </a:p>
          <a:p>
            <a:r>
              <a:rPr lang="en-US" dirty="0"/>
              <a:t>Usually, volatility changes with time.</a:t>
            </a:r>
          </a:p>
          <a:p>
            <a:r>
              <a:rPr lang="en-US" dirty="0"/>
              <a:t>Usually, they are correlated.</a:t>
            </a:r>
          </a:p>
          <a:p>
            <a:r>
              <a:rPr lang="en-US" dirty="0"/>
              <a:t>Stocks and commodities.</a:t>
            </a:r>
          </a:p>
          <a:p>
            <a:r>
              <a:rPr lang="en-US" dirty="0"/>
              <a:t>Index and futures on index.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293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36F3C-EC38-4CB2-B144-169C7CF4B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E6F31-2911-4126-B5BD-3A4C69F85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trading strategy basing on Japanese stocks.</a:t>
            </a:r>
          </a:p>
          <a:p>
            <a:r>
              <a:rPr lang="en-US" dirty="0"/>
              <a:t>Portfolio of stocks with equal weights.</a:t>
            </a:r>
          </a:p>
          <a:p>
            <a:r>
              <a:rPr lang="en-US" dirty="0"/>
              <a:t>One entry point, one exit point per stock per year.</a:t>
            </a:r>
          </a:p>
          <a:p>
            <a:r>
              <a:rPr lang="en-US" dirty="0"/>
              <a:t>Buy &amp; hold.</a:t>
            </a:r>
          </a:p>
          <a:p>
            <a:r>
              <a:rPr lang="en-US" dirty="0"/>
              <a:t>Weekly or daily data. Candles.</a:t>
            </a:r>
          </a:p>
          <a:p>
            <a:r>
              <a:rPr lang="en-US" dirty="0"/>
              <a:t>21 features divided into 4 groups.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161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1F5E3-AF7A-4A9D-B357-498B1ECF6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Features.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9C11F144-F851-4A51-8845-7F27B0AA95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036" y="1578610"/>
            <a:ext cx="10047928" cy="4405630"/>
          </a:xfrm>
        </p:spPr>
      </p:pic>
    </p:spTree>
    <p:extLst>
      <p:ext uri="{BB962C8B-B14F-4D97-AF65-F5344CB8AC3E}">
        <p14:creationId xmlns:p14="http://schemas.microsoft.com/office/powerpoint/2010/main" val="305240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BBFE7-9F68-4B65-BAF8-83ED5C2CD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types of portfolio selection.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F1141-64D8-4BDF-B8C8-E70234B71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Constant threshold based: </a:t>
            </a:r>
            <a:br>
              <a:rPr lang="en-US" dirty="0"/>
            </a:br>
            <a:r>
              <a:rPr lang="en-US" dirty="0"/>
              <a:t>alpha = (</a:t>
            </a:r>
            <a:r>
              <a:rPr lang="en-US" dirty="0" err="1"/>
              <a:t>highest_next_year</a:t>
            </a:r>
            <a:r>
              <a:rPr lang="en-US" dirty="0"/>
              <a:t> – current)/current) &gt;= 0.7</a:t>
            </a:r>
          </a:p>
          <a:p>
            <a:r>
              <a:rPr lang="en-US" dirty="0"/>
              <a:t>Ranking based. Top 10% by alpha.</a:t>
            </a:r>
          </a:p>
          <a:p>
            <a:r>
              <a:rPr lang="en-US" dirty="0"/>
              <a:t>Constant threshold based considering volatility.</a:t>
            </a:r>
            <a:br>
              <a:rPr lang="en-US" dirty="0"/>
            </a:br>
            <a:r>
              <a:rPr lang="en-US" dirty="0"/>
              <a:t>beta = alpha/std(</a:t>
            </a:r>
            <a:r>
              <a:rPr lang="en-US" dirty="0" err="1"/>
              <a:t>CP_past_year</a:t>
            </a:r>
            <a:r>
              <a:rPr lang="en-US" dirty="0"/>
              <a:t>/CP) &gt;= 8</a:t>
            </a:r>
          </a:p>
          <a:p>
            <a:r>
              <a:rPr lang="en-US" dirty="0"/>
              <a:t>Ranking based considering volatility.</a:t>
            </a:r>
            <a:br>
              <a:rPr lang="en-US" dirty="0"/>
            </a:br>
            <a:r>
              <a:rPr lang="en-US" dirty="0"/>
              <a:t>Top 10% by beta. </a:t>
            </a:r>
          </a:p>
        </p:txBody>
      </p:sp>
    </p:spTree>
    <p:extLst>
      <p:ext uri="{BB962C8B-B14F-4D97-AF65-F5344CB8AC3E}">
        <p14:creationId xmlns:p14="http://schemas.microsoft.com/office/powerpoint/2010/main" val="1503875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7E4BA-567E-4BB0-921A-842A7985B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D90E4684-4ACC-4E38-9315-4B7BA0B3D7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525" y="1409700"/>
            <a:ext cx="3721100" cy="20193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815A33-11B5-4A78-8F64-7F268C7F0540}"/>
              </a:ext>
            </a:extLst>
          </p:cNvPr>
          <p:cNvSpPr txBox="1"/>
          <p:nvPr/>
        </p:nvSpPr>
        <p:spPr>
          <a:xfrm>
            <a:off x="467360" y="3556000"/>
            <a:ext cx="114096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i_t</a:t>
            </a:r>
            <a:r>
              <a:rPr lang="en-US" dirty="0"/>
              <a:t> = \sigma(W_{x, </a:t>
            </a:r>
            <a:r>
              <a:rPr lang="en-US" dirty="0" err="1"/>
              <a:t>i</a:t>
            </a:r>
            <a:r>
              <a:rPr lang="en-US" dirty="0"/>
              <a:t>}</a:t>
            </a:r>
            <a:r>
              <a:rPr lang="en-US" dirty="0" err="1"/>
              <a:t>x_t</a:t>
            </a:r>
            <a:r>
              <a:rPr lang="en-US" dirty="0"/>
              <a:t> + W_{h, </a:t>
            </a:r>
            <a:r>
              <a:rPr lang="en-US" dirty="0" err="1"/>
              <a:t>i</a:t>
            </a:r>
            <a:r>
              <a:rPr lang="en-US" dirty="0"/>
              <a:t>}h_{t-1} + </a:t>
            </a:r>
            <a:r>
              <a:rPr lang="en-US" dirty="0" err="1"/>
              <a:t>b_i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\tilde{c} = tanh(W_{x, c}</a:t>
            </a:r>
            <a:r>
              <a:rPr lang="en-US" dirty="0" err="1"/>
              <a:t>x_t</a:t>
            </a:r>
            <a:r>
              <a:rPr lang="en-US" dirty="0"/>
              <a:t> + W_{h, c}h_{t-1} + </a:t>
            </a:r>
            <a:r>
              <a:rPr lang="en-US" dirty="0" err="1"/>
              <a:t>b_c</a:t>
            </a:r>
            <a:r>
              <a:rPr lang="en-US" dirty="0"/>
              <a:t>)</a:t>
            </a:r>
          </a:p>
          <a:p>
            <a:r>
              <a:rPr lang="en-US" dirty="0" err="1"/>
              <a:t>f_t</a:t>
            </a:r>
            <a:r>
              <a:rPr lang="en-US" dirty="0"/>
              <a:t> = \sigma(W_{x, f}</a:t>
            </a:r>
            <a:r>
              <a:rPr lang="en-US" dirty="0" err="1"/>
              <a:t>x_t</a:t>
            </a:r>
            <a:r>
              <a:rPr lang="en-US" dirty="0"/>
              <a:t> + W_{h, f}h_{t-1} + </a:t>
            </a:r>
            <a:r>
              <a:rPr lang="en-US" dirty="0" err="1"/>
              <a:t>b_f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c_t</a:t>
            </a:r>
            <a:r>
              <a:rPr lang="en-US" dirty="0"/>
              <a:t> = </a:t>
            </a:r>
            <a:r>
              <a:rPr lang="en-US" dirty="0" err="1"/>
              <a:t>f_tc</a:t>
            </a:r>
            <a:r>
              <a:rPr lang="en-US" dirty="0"/>
              <a:t>_{t-1} + </a:t>
            </a:r>
            <a:r>
              <a:rPr lang="en-US" dirty="0" err="1"/>
              <a:t>i_t</a:t>
            </a:r>
            <a:r>
              <a:rPr lang="en-US" dirty="0"/>
              <a:t>\tilde{</a:t>
            </a:r>
            <a:r>
              <a:rPr lang="en-US" dirty="0" err="1"/>
              <a:t>c_t</a:t>
            </a:r>
            <a:r>
              <a:rPr lang="en-US" dirty="0"/>
              <a:t>}</a:t>
            </a:r>
          </a:p>
          <a:p>
            <a:r>
              <a:rPr lang="en-US" dirty="0" err="1"/>
              <a:t>o_t</a:t>
            </a:r>
            <a:r>
              <a:rPr lang="en-US" dirty="0"/>
              <a:t> = \sigma(W_{x, o}</a:t>
            </a:r>
            <a:r>
              <a:rPr lang="en-US" dirty="0" err="1"/>
              <a:t>x_t</a:t>
            </a:r>
            <a:r>
              <a:rPr lang="en-US" dirty="0"/>
              <a:t> + W_{h, o}h_{t-1} + b_{o})</a:t>
            </a:r>
            <a:br>
              <a:rPr lang="en-US" dirty="0"/>
            </a:br>
            <a:r>
              <a:rPr lang="en-US" dirty="0" err="1"/>
              <a:t>h_t</a:t>
            </a:r>
            <a:r>
              <a:rPr lang="en-US" dirty="0"/>
              <a:t> = </a:t>
            </a:r>
            <a:r>
              <a:rPr lang="en-US" dirty="0" err="1"/>
              <a:t>o_t</a:t>
            </a:r>
            <a:r>
              <a:rPr lang="en-US" dirty="0"/>
              <a:t> tanh(</a:t>
            </a:r>
            <a:r>
              <a:rPr lang="en-US" dirty="0" err="1"/>
              <a:t>c_t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Input node, input gate, cell state, candidate cell state, forgetting gate, output gate, hidden state.</a:t>
            </a:r>
          </a:p>
        </p:txBody>
      </p:sp>
    </p:spTree>
    <p:extLst>
      <p:ext uri="{BB962C8B-B14F-4D97-AF65-F5344CB8AC3E}">
        <p14:creationId xmlns:p14="http://schemas.microsoft.com/office/powerpoint/2010/main" val="378811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FF1F7-5D70-4D95-8D0B-ADF1AF2D9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Concatenated Double-Layered LSTM.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58F5F62A-98FC-474A-9EF2-EE59E81442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635" y="1393984"/>
            <a:ext cx="6419850" cy="33655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B477B3-2FFA-4610-8B01-AF122EB30B00}"/>
              </a:ext>
            </a:extLst>
          </p:cNvPr>
          <p:cNvSpPr txBox="1"/>
          <p:nvPr/>
        </p:nvSpPr>
        <p:spPr>
          <a:xfrm>
            <a:off x="457200" y="4866640"/>
            <a:ext cx="11247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(h^1_t, c^1_t) = LSTM1(</a:t>
            </a:r>
            <a:r>
              <a:rPr lang="en-US" dirty="0" err="1"/>
              <a:t>x_t</a:t>
            </a:r>
            <a:r>
              <a:rPr lang="en-US" dirty="0"/>
              <a:t>, h^1_{t-1}, c^{1}_{t-1}, W^1, b^1)</a:t>
            </a:r>
            <a:br>
              <a:rPr lang="en-US" dirty="0"/>
            </a:br>
            <a:r>
              <a:rPr lang="en-US" dirty="0"/>
              <a:t>(h^2_t, c^2_t) = LSTM2(h^1_{t}, h^2_{t-1}, c^{2}_{t-1}, W^2, b^2)</a:t>
            </a:r>
          </a:p>
        </p:txBody>
      </p:sp>
    </p:spTree>
    <p:extLst>
      <p:ext uri="{BB962C8B-B14F-4D97-AF65-F5344CB8AC3E}">
        <p14:creationId xmlns:p14="http://schemas.microsoft.com/office/powerpoint/2010/main" val="3277003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B20EF-53E5-4243-9FE6-25EF614FD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C7324-D181-4120-BA69-E84D0BA90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Cross entropy:</a:t>
            </a:r>
            <a:br>
              <a:rPr lang="en-US" dirty="0"/>
            </a:br>
            <a:r>
              <a:rPr lang="en-US" dirty="0"/>
              <a:t>-\Sum </a:t>
            </a:r>
            <a:r>
              <a:rPr lang="en-US" dirty="0" err="1"/>
              <a:t>T_j</a:t>
            </a:r>
            <a:r>
              <a:rPr lang="en-US" dirty="0"/>
              <a:t>(\log(\sigma(P_{j, t})))^T =&gt; min</a:t>
            </a:r>
          </a:p>
          <a:p>
            <a:r>
              <a:rPr lang="en-US" dirty="0"/>
              <a:t>Weighted cross entropy:</a:t>
            </a:r>
            <a:br>
              <a:rPr lang="en-US" dirty="0"/>
            </a:br>
            <a:r>
              <a:rPr lang="en-US" dirty="0"/>
              <a:t>-\Sum </a:t>
            </a:r>
            <a:r>
              <a:rPr lang="en-US" dirty="0" err="1"/>
              <a:t>T_j</a:t>
            </a:r>
            <a:r>
              <a:rPr lang="en-US" dirty="0"/>
              <a:t>(W_{Loss} \log(\sigma(P_{j, t})))^T =&gt; min</a:t>
            </a:r>
          </a:p>
        </p:txBody>
      </p:sp>
    </p:spTree>
    <p:extLst>
      <p:ext uri="{BB962C8B-B14F-4D97-AF65-F5344CB8AC3E}">
        <p14:creationId xmlns:p14="http://schemas.microsoft.com/office/powerpoint/2010/main" val="846063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45339-6844-40D8-BF65-C9801315E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design.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05825-812D-48F5-9919-9AE47B369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set, validation set, test set.</a:t>
            </a:r>
          </a:p>
          <a:p>
            <a:r>
              <a:rPr lang="en-US" dirty="0"/>
              <a:t>50 epochs</a:t>
            </a:r>
          </a:p>
          <a:p>
            <a:r>
              <a:rPr lang="en-US" dirty="0"/>
              <a:t>Argmax(Precision) on the validation set.</a:t>
            </a:r>
          </a:p>
          <a:p>
            <a:r>
              <a:rPr lang="en-US" dirty="0"/>
              <a:t>Evaluation via Recall (TPR), TNR, ACR, Precision.</a:t>
            </a:r>
          </a:p>
          <a:p>
            <a:r>
              <a:rPr lang="en-US" dirty="0"/>
              <a:t>Average max price rising/decreasing rates </a:t>
            </a:r>
            <a:r>
              <a:rPr lang="en-US"/>
              <a:t>of stocks.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425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713</Words>
  <Application>Microsoft Office PowerPoint</Application>
  <PresentationFormat>Widescreen</PresentationFormat>
  <Paragraphs>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Deep Learning in Finance</vt:lpstr>
      <vt:lpstr>Stocks.</vt:lpstr>
      <vt:lpstr>Setting.</vt:lpstr>
      <vt:lpstr>Features.</vt:lpstr>
      <vt:lpstr>4 types of portfolio selection.</vt:lpstr>
      <vt:lpstr>LSTM</vt:lpstr>
      <vt:lpstr>Concatenated Double-Layered LSTM.</vt:lpstr>
      <vt:lpstr>Loss functions.</vt:lpstr>
      <vt:lpstr>Experiment design.</vt:lpstr>
      <vt:lpstr>Strategy evaluation.</vt:lpstr>
      <vt:lpstr>Analysis of results.</vt:lpstr>
      <vt:lpstr>Things not taken into account.</vt:lpstr>
      <vt:lpstr>Critics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in Finance</dc:title>
  <dc:creator>Alexey Osipov</dc:creator>
  <cp:lastModifiedBy>Alexey Osipov</cp:lastModifiedBy>
  <cp:revision>5</cp:revision>
  <dcterms:created xsi:type="dcterms:W3CDTF">2021-08-15T19:55:14Z</dcterms:created>
  <dcterms:modified xsi:type="dcterms:W3CDTF">2021-08-18T06:54:53Z</dcterms:modified>
</cp:coreProperties>
</file>