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5" r:id="rId9"/>
    <p:sldId id="263" r:id="rId10"/>
    <p:sldId id="267" r:id="rId11"/>
    <p:sldId id="269" r:id="rId12"/>
    <p:sldId id="268" r:id="rId13"/>
    <p:sldId id="264" r:id="rId14"/>
    <p:sldId id="266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2FDF89BF-5F63-4CFB-A707-B19B359EC892}"/>
    <pc:docChg chg="custSel addSld modSld sldOrd">
      <pc:chgData name="Alexey Osipov" userId="bfbbc0ef-c616-40fb-bae7-56bdead6de03" providerId="ADAL" clId="{2FDF89BF-5F63-4CFB-A707-B19B359EC892}" dt="2021-10-21T06:15:12.819" v="2398" actId="20577"/>
      <pc:docMkLst>
        <pc:docMk/>
      </pc:docMkLst>
      <pc:sldChg chg="addSp modSp new mod">
        <pc:chgData name="Alexey Osipov" userId="bfbbc0ef-c616-40fb-bae7-56bdead6de03" providerId="ADAL" clId="{2FDF89BF-5F63-4CFB-A707-B19B359EC892}" dt="2021-10-03T18:44:01.041" v="9" actId="1076"/>
        <pc:sldMkLst>
          <pc:docMk/>
          <pc:sldMk cId="2768548613" sldId="257"/>
        </pc:sldMkLst>
        <pc:spChg chg="mod">
          <ac:chgData name="Alexey Osipov" userId="bfbbc0ef-c616-40fb-bae7-56bdead6de03" providerId="ADAL" clId="{2FDF89BF-5F63-4CFB-A707-B19B359EC892}" dt="2021-10-03T18:42:26.387" v="7" actId="20577"/>
          <ac:spMkLst>
            <pc:docMk/>
            <pc:sldMk cId="2768548613" sldId="257"/>
            <ac:spMk id="2" creationId="{0D3B2DC3-5E0A-4DA9-8D1D-EB1DA4E44944}"/>
          </ac:spMkLst>
        </pc:spChg>
        <pc:picChg chg="add mod">
          <ac:chgData name="Alexey Osipov" userId="bfbbc0ef-c616-40fb-bae7-56bdead6de03" providerId="ADAL" clId="{2FDF89BF-5F63-4CFB-A707-B19B359EC892}" dt="2021-10-03T18:44:01.041" v="9" actId="1076"/>
          <ac:picMkLst>
            <pc:docMk/>
            <pc:sldMk cId="2768548613" sldId="257"/>
            <ac:picMk id="5" creationId="{91D34B16-4EF8-4BAB-9E3B-8EFDDE3E2325}"/>
          </ac:picMkLst>
        </pc:picChg>
      </pc:sldChg>
      <pc:sldChg chg="addSp delSp modSp new mod">
        <pc:chgData name="Alexey Osipov" userId="bfbbc0ef-c616-40fb-bae7-56bdead6de03" providerId="ADAL" clId="{2FDF89BF-5F63-4CFB-A707-B19B359EC892}" dt="2021-10-03T18:45:09.196" v="32" actId="478"/>
        <pc:sldMkLst>
          <pc:docMk/>
          <pc:sldMk cId="2890129033" sldId="258"/>
        </pc:sldMkLst>
        <pc:spChg chg="mod">
          <ac:chgData name="Alexey Osipov" userId="bfbbc0ef-c616-40fb-bae7-56bdead6de03" providerId="ADAL" clId="{2FDF89BF-5F63-4CFB-A707-B19B359EC892}" dt="2021-10-03T18:44:14.198" v="29" actId="20577"/>
          <ac:spMkLst>
            <pc:docMk/>
            <pc:sldMk cId="2890129033" sldId="258"/>
            <ac:spMk id="2" creationId="{0199D0FE-A93A-4000-9056-08192BEFE0AE}"/>
          </ac:spMkLst>
        </pc:spChg>
        <pc:spChg chg="del">
          <ac:chgData name="Alexey Osipov" userId="bfbbc0ef-c616-40fb-bae7-56bdead6de03" providerId="ADAL" clId="{2FDF89BF-5F63-4CFB-A707-B19B359EC892}" dt="2021-10-03T18:45:09.196" v="32" actId="478"/>
          <ac:spMkLst>
            <pc:docMk/>
            <pc:sldMk cId="2890129033" sldId="258"/>
            <ac:spMk id="3" creationId="{4C05DC9B-D6CE-47DA-80B0-E350088A265E}"/>
          </ac:spMkLst>
        </pc:spChg>
        <pc:picChg chg="add mod">
          <ac:chgData name="Alexey Osipov" userId="bfbbc0ef-c616-40fb-bae7-56bdead6de03" providerId="ADAL" clId="{2FDF89BF-5F63-4CFB-A707-B19B359EC892}" dt="2021-10-03T18:45:03.701" v="31" actId="1076"/>
          <ac:picMkLst>
            <pc:docMk/>
            <pc:sldMk cId="2890129033" sldId="258"/>
            <ac:picMk id="5" creationId="{2B176392-D5AA-4AD2-B9AF-CA0F1D830A07}"/>
          </ac:picMkLst>
        </pc:picChg>
      </pc:sldChg>
      <pc:sldChg chg="addSp delSp modSp new mod">
        <pc:chgData name="Alexey Osipov" userId="bfbbc0ef-c616-40fb-bae7-56bdead6de03" providerId="ADAL" clId="{2FDF89BF-5F63-4CFB-A707-B19B359EC892}" dt="2021-10-03T18:46:48.276" v="63" actId="478"/>
        <pc:sldMkLst>
          <pc:docMk/>
          <pc:sldMk cId="3644305384" sldId="259"/>
        </pc:sldMkLst>
        <pc:spChg chg="mod">
          <ac:chgData name="Alexey Osipov" userId="bfbbc0ef-c616-40fb-bae7-56bdead6de03" providerId="ADAL" clId="{2FDF89BF-5F63-4CFB-A707-B19B359EC892}" dt="2021-10-03T18:46:01.788" v="61" actId="20577"/>
          <ac:spMkLst>
            <pc:docMk/>
            <pc:sldMk cId="3644305384" sldId="259"/>
            <ac:spMk id="2" creationId="{160153BE-2973-4BC7-881E-D9056974BBF0}"/>
          </ac:spMkLst>
        </pc:spChg>
        <pc:spChg chg="del">
          <ac:chgData name="Alexey Osipov" userId="bfbbc0ef-c616-40fb-bae7-56bdead6de03" providerId="ADAL" clId="{2FDF89BF-5F63-4CFB-A707-B19B359EC892}" dt="2021-10-03T18:46:48.276" v="63" actId="478"/>
          <ac:spMkLst>
            <pc:docMk/>
            <pc:sldMk cId="3644305384" sldId="259"/>
            <ac:spMk id="3" creationId="{B35BFCEA-9C67-4890-8CB0-34045A1E056B}"/>
          </ac:spMkLst>
        </pc:spChg>
        <pc:picChg chg="add">
          <ac:chgData name="Alexey Osipov" userId="bfbbc0ef-c616-40fb-bae7-56bdead6de03" providerId="ADAL" clId="{2FDF89BF-5F63-4CFB-A707-B19B359EC892}" dt="2021-10-03T18:46:44.732" v="62" actId="22"/>
          <ac:picMkLst>
            <pc:docMk/>
            <pc:sldMk cId="3644305384" sldId="259"/>
            <ac:picMk id="5" creationId="{9E3A8D67-D160-49E0-BB14-37E7F9044C90}"/>
          </ac:picMkLst>
        </pc:picChg>
      </pc:sldChg>
      <pc:sldChg chg="addSp delSp modSp new mod">
        <pc:chgData name="Alexey Osipov" userId="bfbbc0ef-c616-40fb-bae7-56bdead6de03" providerId="ADAL" clId="{2FDF89BF-5F63-4CFB-A707-B19B359EC892}" dt="2021-10-03T18:48:12.245" v="83" actId="1076"/>
        <pc:sldMkLst>
          <pc:docMk/>
          <pc:sldMk cId="3535980345" sldId="260"/>
        </pc:sldMkLst>
        <pc:spChg chg="mod">
          <ac:chgData name="Alexey Osipov" userId="bfbbc0ef-c616-40fb-bae7-56bdead6de03" providerId="ADAL" clId="{2FDF89BF-5F63-4CFB-A707-B19B359EC892}" dt="2021-10-03T18:47:41.624" v="80" actId="20577"/>
          <ac:spMkLst>
            <pc:docMk/>
            <pc:sldMk cId="3535980345" sldId="260"/>
            <ac:spMk id="2" creationId="{9C16F474-7CED-4B7D-902A-60E4CB12E1FE}"/>
          </ac:spMkLst>
        </pc:spChg>
        <pc:spChg chg="del">
          <ac:chgData name="Alexey Osipov" userId="bfbbc0ef-c616-40fb-bae7-56bdead6de03" providerId="ADAL" clId="{2FDF89BF-5F63-4CFB-A707-B19B359EC892}" dt="2021-10-03T18:48:07.366" v="82" actId="478"/>
          <ac:spMkLst>
            <pc:docMk/>
            <pc:sldMk cId="3535980345" sldId="260"/>
            <ac:spMk id="3" creationId="{1484A868-A00E-4EFC-A328-A7A54CC41386}"/>
          </ac:spMkLst>
        </pc:spChg>
        <pc:picChg chg="add mod">
          <ac:chgData name="Alexey Osipov" userId="bfbbc0ef-c616-40fb-bae7-56bdead6de03" providerId="ADAL" clId="{2FDF89BF-5F63-4CFB-A707-B19B359EC892}" dt="2021-10-03T18:48:12.245" v="83" actId="1076"/>
          <ac:picMkLst>
            <pc:docMk/>
            <pc:sldMk cId="3535980345" sldId="260"/>
            <ac:picMk id="5" creationId="{AE2DDCFF-2815-49A8-B855-065D2877CCDE}"/>
          </ac:picMkLst>
        </pc:picChg>
      </pc:sldChg>
      <pc:sldChg chg="modSp new mod">
        <pc:chgData name="Alexey Osipov" userId="bfbbc0ef-c616-40fb-bae7-56bdead6de03" providerId="ADAL" clId="{2FDF89BF-5F63-4CFB-A707-B19B359EC892}" dt="2021-10-03T18:57:02.439" v="471" actId="20577"/>
        <pc:sldMkLst>
          <pc:docMk/>
          <pc:sldMk cId="1046207690" sldId="261"/>
        </pc:sldMkLst>
        <pc:spChg chg="mod">
          <ac:chgData name="Alexey Osipov" userId="bfbbc0ef-c616-40fb-bae7-56bdead6de03" providerId="ADAL" clId="{2FDF89BF-5F63-4CFB-A707-B19B359EC892}" dt="2021-10-03T18:50:08.950" v="114" actId="20577"/>
          <ac:spMkLst>
            <pc:docMk/>
            <pc:sldMk cId="1046207690" sldId="261"/>
            <ac:spMk id="2" creationId="{AE6A8BE9-4F05-41AE-8D25-7D75A22C11F1}"/>
          </ac:spMkLst>
        </pc:spChg>
        <pc:spChg chg="mod">
          <ac:chgData name="Alexey Osipov" userId="bfbbc0ef-c616-40fb-bae7-56bdead6de03" providerId="ADAL" clId="{2FDF89BF-5F63-4CFB-A707-B19B359EC892}" dt="2021-10-03T18:57:02.439" v="471" actId="20577"/>
          <ac:spMkLst>
            <pc:docMk/>
            <pc:sldMk cId="1046207690" sldId="261"/>
            <ac:spMk id="3" creationId="{3022ABB9-38BB-462D-8623-99017AC6A688}"/>
          </ac:spMkLst>
        </pc:spChg>
      </pc:sldChg>
      <pc:sldChg chg="modSp new mod ord">
        <pc:chgData name="Alexey Osipov" userId="bfbbc0ef-c616-40fb-bae7-56bdead6de03" providerId="ADAL" clId="{2FDF89BF-5F63-4CFB-A707-B19B359EC892}" dt="2021-10-03T18:57:38.723" v="566"/>
        <pc:sldMkLst>
          <pc:docMk/>
          <pc:sldMk cId="3142932504" sldId="262"/>
        </pc:sldMkLst>
        <pc:spChg chg="mod">
          <ac:chgData name="Alexey Osipov" userId="bfbbc0ef-c616-40fb-bae7-56bdead6de03" providerId="ADAL" clId="{2FDF89BF-5F63-4CFB-A707-B19B359EC892}" dt="2021-10-03T18:57:11.438" v="485" actId="20577"/>
          <ac:spMkLst>
            <pc:docMk/>
            <pc:sldMk cId="3142932504" sldId="262"/>
            <ac:spMk id="2" creationId="{A94A1A4E-1143-4A93-A947-BC5837BD5BD2}"/>
          </ac:spMkLst>
        </pc:spChg>
        <pc:spChg chg="mod">
          <ac:chgData name="Alexey Osipov" userId="bfbbc0ef-c616-40fb-bae7-56bdead6de03" providerId="ADAL" clId="{2FDF89BF-5F63-4CFB-A707-B19B359EC892}" dt="2021-10-03T18:57:33.829" v="564" actId="20577"/>
          <ac:spMkLst>
            <pc:docMk/>
            <pc:sldMk cId="3142932504" sldId="262"/>
            <ac:spMk id="3" creationId="{9E75A4A9-7536-4173-83E3-41BA03A9174E}"/>
          </ac:spMkLst>
        </pc:spChg>
      </pc:sldChg>
      <pc:sldChg chg="modSp new mod">
        <pc:chgData name="Alexey Osipov" userId="bfbbc0ef-c616-40fb-bae7-56bdead6de03" providerId="ADAL" clId="{2FDF89BF-5F63-4CFB-A707-B19B359EC892}" dt="2021-10-03T19:14:45.147" v="969" actId="20577"/>
        <pc:sldMkLst>
          <pc:docMk/>
          <pc:sldMk cId="139312877" sldId="263"/>
        </pc:sldMkLst>
        <pc:spChg chg="mod">
          <ac:chgData name="Alexey Osipov" userId="bfbbc0ef-c616-40fb-bae7-56bdead6de03" providerId="ADAL" clId="{2FDF89BF-5F63-4CFB-A707-B19B359EC892}" dt="2021-10-03T19:00:35.601" v="721" actId="20577"/>
          <ac:spMkLst>
            <pc:docMk/>
            <pc:sldMk cId="139312877" sldId="263"/>
            <ac:spMk id="2" creationId="{85711C0C-0E80-46F7-A036-2BBEAC93004E}"/>
          </ac:spMkLst>
        </pc:spChg>
        <pc:spChg chg="mod">
          <ac:chgData name="Alexey Osipov" userId="bfbbc0ef-c616-40fb-bae7-56bdead6de03" providerId="ADAL" clId="{2FDF89BF-5F63-4CFB-A707-B19B359EC892}" dt="2021-10-03T19:14:45.147" v="969" actId="20577"/>
          <ac:spMkLst>
            <pc:docMk/>
            <pc:sldMk cId="139312877" sldId="263"/>
            <ac:spMk id="3" creationId="{F458539C-BBE9-4AE1-B23C-45476C75C63B}"/>
          </ac:spMkLst>
        </pc:spChg>
      </pc:sldChg>
      <pc:sldChg chg="modSp new mod ord">
        <pc:chgData name="Alexey Osipov" userId="bfbbc0ef-c616-40fb-bae7-56bdead6de03" providerId="ADAL" clId="{2FDF89BF-5F63-4CFB-A707-B19B359EC892}" dt="2021-10-05T20:21:17.615" v="2364"/>
        <pc:sldMkLst>
          <pc:docMk/>
          <pc:sldMk cId="3474308768" sldId="264"/>
        </pc:sldMkLst>
        <pc:spChg chg="mod">
          <ac:chgData name="Alexey Osipov" userId="bfbbc0ef-c616-40fb-bae7-56bdead6de03" providerId="ADAL" clId="{2FDF89BF-5F63-4CFB-A707-B19B359EC892}" dt="2021-10-03T19:16:55.163" v="1000" actId="20577"/>
          <ac:spMkLst>
            <pc:docMk/>
            <pc:sldMk cId="3474308768" sldId="264"/>
            <ac:spMk id="2" creationId="{00DA23B8-FB2B-4AC5-836C-6A2363B35F9C}"/>
          </ac:spMkLst>
        </pc:spChg>
        <pc:spChg chg="mod">
          <ac:chgData name="Alexey Osipov" userId="bfbbc0ef-c616-40fb-bae7-56bdead6de03" providerId="ADAL" clId="{2FDF89BF-5F63-4CFB-A707-B19B359EC892}" dt="2021-10-03T19:17:58.363" v="1142" actId="20577"/>
          <ac:spMkLst>
            <pc:docMk/>
            <pc:sldMk cId="3474308768" sldId="264"/>
            <ac:spMk id="3" creationId="{C87D8ED8-BFDA-44AB-8C70-86D2E998D392}"/>
          </ac:spMkLst>
        </pc:spChg>
      </pc:sldChg>
      <pc:sldChg chg="modSp new mod ord">
        <pc:chgData name="Alexey Osipov" userId="bfbbc0ef-c616-40fb-bae7-56bdead6de03" providerId="ADAL" clId="{2FDF89BF-5F63-4CFB-A707-B19B359EC892}" dt="2021-10-21T06:15:12.819" v="2398" actId="20577"/>
        <pc:sldMkLst>
          <pc:docMk/>
          <pc:sldMk cId="94749644" sldId="265"/>
        </pc:sldMkLst>
        <pc:spChg chg="mod">
          <ac:chgData name="Alexey Osipov" userId="bfbbc0ef-c616-40fb-bae7-56bdead6de03" providerId="ADAL" clId="{2FDF89BF-5F63-4CFB-A707-B19B359EC892}" dt="2021-10-03T19:20:24.945" v="1194" actId="20577"/>
          <ac:spMkLst>
            <pc:docMk/>
            <pc:sldMk cId="94749644" sldId="265"/>
            <ac:spMk id="2" creationId="{15A4108B-43DF-41BD-AAF7-DC3A9CD7B124}"/>
          </ac:spMkLst>
        </pc:spChg>
        <pc:spChg chg="mod">
          <ac:chgData name="Alexey Osipov" userId="bfbbc0ef-c616-40fb-bae7-56bdead6de03" providerId="ADAL" clId="{2FDF89BF-5F63-4CFB-A707-B19B359EC892}" dt="2021-10-21T06:15:12.819" v="2398" actId="20577"/>
          <ac:spMkLst>
            <pc:docMk/>
            <pc:sldMk cId="94749644" sldId="265"/>
            <ac:spMk id="3" creationId="{5AF3D661-27F4-4003-90CB-8F151B7C8BF8}"/>
          </ac:spMkLst>
        </pc:spChg>
      </pc:sldChg>
      <pc:sldChg chg="modSp new mod">
        <pc:chgData name="Alexey Osipov" userId="bfbbc0ef-c616-40fb-bae7-56bdead6de03" providerId="ADAL" clId="{2FDF89BF-5F63-4CFB-A707-B19B359EC892}" dt="2021-10-03T19:56:04.042" v="1770" actId="20577"/>
        <pc:sldMkLst>
          <pc:docMk/>
          <pc:sldMk cId="1208951983" sldId="266"/>
        </pc:sldMkLst>
        <pc:spChg chg="mod">
          <ac:chgData name="Alexey Osipov" userId="bfbbc0ef-c616-40fb-bae7-56bdead6de03" providerId="ADAL" clId="{2FDF89BF-5F63-4CFB-A707-B19B359EC892}" dt="2021-10-03T19:42:25.376" v="1504" actId="20577"/>
          <ac:spMkLst>
            <pc:docMk/>
            <pc:sldMk cId="1208951983" sldId="266"/>
            <ac:spMk id="2" creationId="{E79D64EE-528E-4F15-BC66-7457D68F5D75}"/>
          </ac:spMkLst>
        </pc:spChg>
        <pc:spChg chg="mod">
          <ac:chgData name="Alexey Osipov" userId="bfbbc0ef-c616-40fb-bae7-56bdead6de03" providerId="ADAL" clId="{2FDF89BF-5F63-4CFB-A707-B19B359EC892}" dt="2021-10-03T19:56:04.042" v="1770" actId="20577"/>
          <ac:spMkLst>
            <pc:docMk/>
            <pc:sldMk cId="1208951983" sldId="266"/>
            <ac:spMk id="3" creationId="{E0FA17AC-E814-479A-8D5C-F0EE51C61224}"/>
          </ac:spMkLst>
        </pc:spChg>
      </pc:sldChg>
      <pc:sldChg chg="modSp new mod ord">
        <pc:chgData name="Alexey Osipov" userId="bfbbc0ef-c616-40fb-bae7-56bdead6de03" providerId="ADAL" clId="{2FDF89BF-5F63-4CFB-A707-B19B359EC892}" dt="2021-10-03T20:22:21.338" v="2354"/>
        <pc:sldMkLst>
          <pc:docMk/>
          <pc:sldMk cId="3268803017" sldId="267"/>
        </pc:sldMkLst>
        <pc:spChg chg="mod">
          <ac:chgData name="Alexey Osipov" userId="bfbbc0ef-c616-40fb-bae7-56bdead6de03" providerId="ADAL" clId="{2FDF89BF-5F63-4CFB-A707-B19B359EC892}" dt="2021-10-03T19:58:34.341" v="1810" actId="20577"/>
          <ac:spMkLst>
            <pc:docMk/>
            <pc:sldMk cId="3268803017" sldId="267"/>
            <ac:spMk id="2" creationId="{9BD7F1DA-EE5F-40C1-A7F4-C6CE1697143C}"/>
          </ac:spMkLst>
        </pc:spChg>
        <pc:spChg chg="mod">
          <ac:chgData name="Alexey Osipov" userId="bfbbc0ef-c616-40fb-bae7-56bdead6de03" providerId="ADAL" clId="{2FDF89BF-5F63-4CFB-A707-B19B359EC892}" dt="2021-10-03T20:04:51.574" v="2004"/>
          <ac:spMkLst>
            <pc:docMk/>
            <pc:sldMk cId="3268803017" sldId="267"/>
            <ac:spMk id="3" creationId="{B7D5A796-4AC3-4ADE-8F3B-C5F37422DA8D}"/>
          </ac:spMkLst>
        </pc:spChg>
      </pc:sldChg>
      <pc:sldChg chg="modSp new mod ord">
        <pc:chgData name="Alexey Osipov" userId="bfbbc0ef-c616-40fb-bae7-56bdead6de03" providerId="ADAL" clId="{2FDF89BF-5F63-4CFB-A707-B19B359EC892}" dt="2021-10-03T20:22:44.024" v="2360"/>
        <pc:sldMkLst>
          <pc:docMk/>
          <pc:sldMk cId="2320936684" sldId="268"/>
        </pc:sldMkLst>
        <pc:spChg chg="mod">
          <ac:chgData name="Alexey Osipov" userId="bfbbc0ef-c616-40fb-bae7-56bdead6de03" providerId="ADAL" clId="{2FDF89BF-5F63-4CFB-A707-B19B359EC892}" dt="2021-10-03T20:13:22.722" v="2146" actId="20577"/>
          <ac:spMkLst>
            <pc:docMk/>
            <pc:sldMk cId="2320936684" sldId="268"/>
            <ac:spMk id="2" creationId="{AA565C09-C4A3-4F33-BAA0-6145FC4A8AC5}"/>
          </ac:spMkLst>
        </pc:spChg>
        <pc:spChg chg="mod">
          <ac:chgData name="Alexey Osipov" userId="bfbbc0ef-c616-40fb-bae7-56bdead6de03" providerId="ADAL" clId="{2FDF89BF-5F63-4CFB-A707-B19B359EC892}" dt="2021-10-03T20:11:25.709" v="2124" actId="20577"/>
          <ac:spMkLst>
            <pc:docMk/>
            <pc:sldMk cId="2320936684" sldId="268"/>
            <ac:spMk id="3" creationId="{5EFDDAA1-F642-4130-8BBE-6546EDA25C14}"/>
          </ac:spMkLst>
        </pc:spChg>
      </pc:sldChg>
      <pc:sldChg chg="modSp new mod ord">
        <pc:chgData name="Alexey Osipov" userId="bfbbc0ef-c616-40fb-bae7-56bdead6de03" providerId="ADAL" clId="{2FDF89BF-5F63-4CFB-A707-B19B359EC892}" dt="2021-10-06T09:35:26.042" v="2377"/>
        <pc:sldMkLst>
          <pc:docMk/>
          <pc:sldMk cId="3952814464" sldId="269"/>
        </pc:sldMkLst>
        <pc:spChg chg="mod">
          <ac:chgData name="Alexey Osipov" userId="bfbbc0ef-c616-40fb-bae7-56bdead6de03" providerId="ADAL" clId="{2FDF89BF-5F63-4CFB-A707-B19B359EC892}" dt="2021-10-03T20:16:15.644" v="2186" actId="20577"/>
          <ac:spMkLst>
            <pc:docMk/>
            <pc:sldMk cId="3952814464" sldId="269"/>
            <ac:spMk id="2" creationId="{BE67FC9C-464B-4EDE-8BAE-BBB78E1FD582}"/>
          </ac:spMkLst>
        </pc:spChg>
        <pc:spChg chg="mod">
          <ac:chgData name="Alexey Osipov" userId="bfbbc0ef-c616-40fb-bae7-56bdead6de03" providerId="ADAL" clId="{2FDF89BF-5F63-4CFB-A707-B19B359EC892}" dt="2021-10-03T20:16:56.726" v="2282" actId="20577"/>
          <ac:spMkLst>
            <pc:docMk/>
            <pc:sldMk cId="3952814464" sldId="269"/>
            <ac:spMk id="3" creationId="{C6F474FD-74CA-4582-AF09-FC3DF8121730}"/>
          </ac:spMkLst>
        </pc:spChg>
      </pc:sldChg>
      <pc:sldChg chg="modSp new mod ord">
        <pc:chgData name="Alexey Osipov" userId="bfbbc0ef-c616-40fb-bae7-56bdead6de03" providerId="ADAL" clId="{2FDF89BF-5F63-4CFB-A707-B19B359EC892}" dt="2021-10-03T20:22:32.045" v="2356"/>
        <pc:sldMkLst>
          <pc:docMk/>
          <pc:sldMk cId="3687103833" sldId="270"/>
        </pc:sldMkLst>
        <pc:spChg chg="mod">
          <ac:chgData name="Alexey Osipov" userId="bfbbc0ef-c616-40fb-bae7-56bdead6de03" providerId="ADAL" clId="{2FDF89BF-5F63-4CFB-A707-B19B359EC892}" dt="2021-10-03T20:20:19.068" v="2298" actId="20577"/>
          <ac:spMkLst>
            <pc:docMk/>
            <pc:sldMk cId="3687103833" sldId="270"/>
            <ac:spMk id="2" creationId="{A52D459B-CD77-429B-B8C1-57ADD7BAEBE3}"/>
          </ac:spMkLst>
        </pc:spChg>
        <pc:spChg chg="mod">
          <ac:chgData name="Alexey Osipov" userId="bfbbc0ef-c616-40fb-bae7-56bdead6de03" providerId="ADAL" clId="{2FDF89BF-5F63-4CFB-A707-B19B359EC892}" dt="2021-10-03T20:20:51.349" v="2350" actId="20577"/>
          <ac:spMkLst>
            <pc:docMk/>
            <pc:sldMk cId="3687103833" sldId="270"/>
            <ac:spMk id="3" creationId="{EC44C155-A4BD-449A-A8BD-F9B3B6FE50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DFBE6-9881-4BA2-966F-4D1F3B7A6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EA5C5-1C2E-4A7E-8300-FD8F87CF6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1D9A2-3533-4932-B82F-78729FD6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5565A-F9E5-4795-8912-57BC0926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D219-F8E0-4B05-AB05-096CA09C1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5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FC4A-1D07-48CA-84D0-09350D24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DE5E9-D2B1-494D-88EF-1AB400BD0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03AEC-109A-478D-A554-D15A7D9B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22778-0931-4070-A92D-041C2374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DB40-A589-4F9F-B7D1-2975CCCF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0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D2287-1825-4663-8286-F6F570A2B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0ED61-1B5C-4F61-9E78-A117D1343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5868-5197-49B1-B80A-FC0345E27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843A-B012-4B65-8B14-E7DD0C4E0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32A66-3563-4E38-9C16-93F99364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6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0993-01F3-4FAA-9EC1-CE4D5A9F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D0D1D-CCCA-40A4-A778-41D4101C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95A4-11C2-4408-80F3-24C45ED3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FA88E-205E-4E6B-A8C8-DE40378A6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4D0D1-AE6C-446E-A205-0698E41E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2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86E9E-AEE9-4D8C-B538-0AD0F68C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23450-DFD4-4D1F-84EF-3E0E2523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79A5E-4F2E-43E6-B071-29DE5BF1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6A6E5-DB4B-46DB-BF75-D1E90A6D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C69A-EB78-402F-8248-E1E77B8B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DC3E-446C-49AA-9E50-A6197830A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0ED0-9DCF-4F54-A6AB-6AEB77E5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02E2F-282C-4C1C-94BD-BFFF19ABA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182B6-BDEE-47F9-83C5-F81E166BE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D8670-7524-4A7C-8029-1A999597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85E4B-215D-4578-B54B-96DADBEF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5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8612-4360-4FAF-B44A-5E52CA50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6D3D5-F853-45DF-8AA1-34FD16311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B13E7-4CDD-41C6-BED5-9259DD83A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BCC4F-333B-41D1-86D6-C131BBB71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50EDE-D0CC-4651-820C-268674AE7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D5469-DACC-4303-B49C-F8667AF34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5BDDA-43EB-4C09-85D2-DD37141E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DBF5E-A7A0-40ED-A769-217CAB5B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0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5BE4F-34AC-4A44-BCA5-66ACBD75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4A832-7B99-4EC5-9D89-D1BFD33F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9AAF5-F90F-455B-A796-61AA3FA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C44A1-3F16-4D79-8776-3BCB187F0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8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293804-1347-4881-ADBC-CDE5093F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16F330-71C9-4A9F-99D2-DE88425A9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0087-750D-43C8-932F-75ED447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05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1ACB-61DE-4642-907A-BA80494DB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0059-FDA7-4D91-BC5D-B9AAAC286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92AAC-46ED-44B8-A64D-340001F90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D648D-91F4-4859-83E9-B41F3BF0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B1C0D-758F-43BF-8C54-5FF75CDA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FDBF8-193C-4697-966E-B4F38D74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2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E3A3-C446-4AA9-AE29-D171D700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A5928-A2CF-460B-AB17-AE438DC5B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A0946-8B15-4AA6-8539-127D71E0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A358-676E-4022-A3B6-D9EB11BC5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0EF75-4125-40E7-881E-92A7C4A1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B1FE7-278E-40C5-9434-6DB7260A2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1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F0796-3709-4F87-8F29-BF90D1F6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FC874-50A4-4A0E-BED0-98162F0C1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61196-01D1-458B-8771-A77CE19E2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D71C6-84BE-4958-BC8F-432D4B8B53B3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4D19-B276-413E-A777-577271860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C2F31-1041-4D05-AE99-8E212258D0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23F41-A6BD-496D-8502-5F8BF0010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9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ctuaries.asn.au/Library/accomp04papergerigk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eemingly_unrelated_regression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125C-14A1-496C-9F04-D5D8173102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triangles.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8D8F6-F91F-445F-B8CA-552E0D8A7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1728763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F1DA-EE5F-40C1-A7F4-C6CE16971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Mack Chain Ladder (</a:t>
            </a:r>
            <a:r>
              <a:rPr lang="en-US" dirty="0" err="1"/>
              <a:t>MackChainLadder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5A796-4AC3-4ADE-8F3B-C5F37422D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 claims triangle, weights, alpha.</a:t>
            </a:r>
          </a:p>
          <a:p>
            <a:r>
              <a:rPr lang="en-US" dirty="0"/>
              <a:t>Variability estimates (of individual age-to-age factors).</a:t>
            </a:r>
          </a:p>
          <a:p>
            <a:r>
              <a:rPr lang="en-US" dirty="0" err="1"/>
              <a:t>est.sigma</a:t>
            </a:r>
            <a:r>
              <a:rPr lang="en-US" dirty="0"/>
              <a:t> for log-linear regression, Mack approximation.</a:t>
            </a:r>
          </a:p>
          <a:p>
            <a:r>
              <a:rPr lang="en-US" dirty="0">
                <a:hlinkClick r:id="rId2"/>
              </a:rPr>
              <a:t>Mack-Method (actuaries.asn.au)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880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7FC9C-464B-4EDE-8BAE-BBB78E1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Munich Chain Ladder (</a:t>
            </a:r>
            <a:r>
              <a:rPr lang="en-US" dirty="0" err="1"/>
              <a:t>MunichChainLadder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474FD-74CA-4582-AF09-FC3DF8121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 paid and incurred triangles.</a:t>
            </a:r>
          </a:p>
          <a:p>
            <a:r>
              <a:rPr lang="en-US" dirty="0"/>
              <a:t>It is assumed that the Mack model is applicable to both.</a:t>
            </a:r>
          </a:p>
        </p:txBody>
      </p:sp>
    </p:spTree>
    <p:extLst>
      <p:ext uri="{BB962C8B-B14F-4D97-AF65-F5344CB8AC3E}">
        <p14:creationId xmlns:p14="http://schemas.microsoft.com/office/powerpoint/2010/main" val="395281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5C09-C4A3-4F33-BAA0-6145FC4A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MultiChainLadder</a:t>
            </a:r>
            <a:r>
              <a:rPr lang="en-US" dirty="0"/>
              <a:t> &amp; MultiChainLadder2.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DDAA1-F642-4130-8BBE-6546EDA2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Multivariate methods, several claims triangles.</a:t>
            </a:r>
          </a:p>
          <a:p>
            <a:r>
              <a:rPr lang="en-US" dirty="0" err="1"/>
              <a:t>Fit.method</a:t>
            </a:r>
            <a:r>
              <a:rPr lang="en-US" dirty="0"/>
              <a:t>: SUR &amp; OLS.</a:t>
            </a:r>
            <a:br>
              <a:rPr lang="en-US" dirty="0"/>
            </a:br>
            <a:r>
              <a:rPr lang="en-US" dirty="0">
                <a:hlinkClick r:id="rId2"/>
              </a:rPr>
              <a:t>Seemingly unrelated regressions – Wikipedia</a:t>
            </a:r>
            <a:endParaRPr lang="en-US" dirty="0"/>
          </a:p>
          <a:p>
            <a:r>
              <a:rPr lang="en-US" dirty="0"/>
              <a:t>MCL, GMCL</a:t>
            </a:r>
          </a:p>
        </p:txBody>
      </p:sp>
    </p:spTree>
    <p:extLst>
      <p:ext uri="{BB962C8B-B14F-4D97-AF65-F5344CB8AC3E}">
        <p14:creationId xmlns:p14="http://schemas.microsoft.com/office/powerpoint/2010/main" val="2320936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23B8-FB2B-4AC5-836C-6A2363B3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Berquist</a:t>
            </a:r>
            <a:r>
              <a:rPr lang="en-US" dirty="0"/>
              <a:t>-Sherman (</a:t>
            </a:r>
            <a:r>
              <a:rPr lang="en-US" dirty="0" err="1"/>
              <a:t>BS.paid.adj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8ED8-BFDA-44AB-8C70-86D2E998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Adjusts paid claims by closed claims.</a:t>
            </a:r>
          </a:p>
          <a:p>
            <a:r>
              <a:rPr lang="en-US" dirty="0"/>
              <a:t>Exponential and linear regression.</a:t>
            </a:r>
          </a:p>
        </p:txBody>
      </p:sp>
    </p:spTree>
    <p:extLst>
      <p:ext uri="{BB962C8B-B14F-4D97-AF65-F5344CB8AC3E}">
        <p14:creationId xmlns:p14="http://schemas.microsoft.com/office/powerpoint/2010/main" val="347430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D64EE-528E-4F15-BC66-7457D68F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 based reserving (</a:t>
            </a:r>
            <a:r>
              <a:rPr lang="en-US" dirty="0" err="1"/>
              <a:t>glmReserve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A17AC-E814-479A-8D5C-F0EE51C61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Accident year and development lags as predictors.</a:t>
            </a:r>
          </a:p>
          <a:p>
            <a:r>
              <a:rPr lang="en-US" dirty="0"/>
              <a:t>Analytical and bootstrap methods for error estimation.</a:t>
            </a:r>
          </a:p>
          <a:p>
            <a:r>
              <a:rPr lang="en-US" dirty="0"/>
              <a:t>Tweedie distributions</a:t>
            </a:r>
            <a:r>
              <a:rPr lang="ru-RU" dirty="0"/>
              <a:t> (</a:t>
            </a:r>
            <a:r>
              <a:rPr lang="en-US" dirty="0" err="1"/>
              <a:t>var.power</a:t>
            </a:r>
            <a:r>
              <a:rPr lang="en-US" dirty="0"/>
              <a:t>, </a:t>
            </a:r>
            <a:r>
              <a:rPr lang="en-US" dirty="0" err="1"/>
              <a:t>link.power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r>
              <a:rPr lang="en-US" dirty="0" err="1"/>
              <a:t>cplm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95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459B-CD77-429B-B8C1-57ADD7BA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tweedieReserve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C155-A4BD-449A-A8BD-F9B3B6FE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reserving model, GLM.</a:t>
            </a:r>
          </a:p>
          <a:p>
            <a:r>
              <a:rPr lang="en-US" dirty="0" err="1"/>
              <a:t>Var.power</a:t>
            </a:r>
            <a:r>
              <a:rPr lang="en-US" dirty="0"/>
              <a:t>, </a:t>
            </a:r>
            <a:r>
              <a:rPr lang="en-US" dirty="0" err="1"/>
              <a:t>link.power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7103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2DC3-5E0A-4DA9-8D1D-EB1DA4E4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4074-CB5F-4D21-9DD1-C9559F2F5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34B16-4EF8-4BAB-9E3B-8EFDDE3E2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560"/>
            <a:ext cx="12192000" cy="48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4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1A4E-1143-4A93-A947-BC5837BD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ladder.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A4A9-7536-4173-83E3-41BA03A91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to age factors.</a:t>
            </a:r>
          </a:p>
          <a:p>
            <a:r>
              <a:rPr lang="en-US" dirty="0"/>
              <a:t>Ultimate age to age factors.</a:t>
            </a:r>
          </a:p>
          <a:p>
            <a:r>
              <a:rPr lang="en-US" dirty="0"/>
              <a:t>Ultimate claims.</a:t>
            </a:r>
          </a:p>
          <a:p>
            <a:r>
              <a:rPr lang="en-US" dirty="0"/>
              <a:t>Reserves.</a:t>
            </a:r>
          </a:p>
        </p:txBody>
      </p:sp>
    </p:spTree>
    <p:extLst>
      <p:ext uri="{BB962C8B-B14F-4D97-AF65-F5344CB8AC3E}">
        <p14:creationId xmlns:p14="http://schemas.microsoft.com/office/powerpoint/2010/main" val="314293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D0FE-A93A-4000-9056-08192BEF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 to age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76392-D5AA-4AD2-B9AF-CA0F1D830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46" y="1496219"/>
            <a:ext cx="91725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9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53BE-2973-4BC7-881E-D9056974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age-to-age factors.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A8D67-D160-49E0-BB14-37E7F9044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7337"/>
            <a:ext cx="105156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0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6F474-7CED-4B7D-902A-60E4CB12E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Ultimate claims.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DDCFF-2815-49A8-B855-065D2877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720" y="1236115"/>
            <a:ext cx="92392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8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8BE9-4F05-41AE-8D25-7D75A22C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Bornhuetter</a:t>
            </a:r>
            <a:r>
              <a:rPr lang="en-US" dirty="0"/>
              <a:t>-Ferguson method.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ABB9-38BB-462D-8623-99017AC6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 = L + ELR * Exposure * (1-w)</a:t>
            </a:r>
          </a:p>
          <a:p>
            <a:r>
              <a:rPr lang="en-US" dirty="0"/>
              <a:t>BF = L * LDF * w + ELR * Exposure * (1-w)</a:t>
            </a:r>
          </a:p>
          <a:p>
            <a:r>
              <a:rPr lang="en-US" dirty="0"/>
              <a:t>L are losses, </a:t>
            </a:r>
            <a:br>
              <a:rPr lang="en-US" dirty="0"/>
            </a:br>
            <a:r>
              <a:rPr lang="en-US" dirty="0"/>
              <a:t>ELR is expected loss ratio (total losses divided by total premiums)</a:t>
            </a:r>
            <a:br>
              <a:rPr lang="en-US" dirty="0"/>
            </a:br>
            <a:r>
              <a:rPr lang="en-US" dirty="0"/>
              <a:t>w is estimated percent unreported</a:t>
            </a:r>
            <a:br>
              <a:rPr lang="en-US" dirty="0"/>
            </a:br>
            <a:r>
              <a:rPr lang="en-US" dirty="0"/>
              <a:t>LDF is loss development factor.</a:t>
            </a:r>
          </a:p>
          <a:p>
            <a:r>
              <a:rPr lang="en-US" dirty="0"/>
              <a:t>In the second approach losses are first developed to ultimate via chain ladder approach.</a:t>
            </a:r>
          </a:p>
        </p:txBody>
      </p:sp>
    </p:spTree>
    <p:extLst>
      <p:ext uri="{BB962C8B-B14F-4D97-AF65-F5344CB8AC3E}">
        <p14:creationId xmlns:p14="http://schemas.microsoft.com/office/powerpoint/2010/main" val="104620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108B-43DF-41BD-AAF7-DC3A9CD7B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chain ladder (</a:t>
            </a:r>
            <a:r>
              <a:rPr lang="en-US" dirty="0" err="1"/>
              <a:t>chainladder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3D661-27F4-4003-90CB-8F151B7C8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Weights (default are one).</a:t>
            </a:r>
          </a:p>
          <a:p>
            <a:r>
              <a:rPr lang="en-US" dirty="0"/>
              <a:t>Delta (weighting parameter): 0, 1, 2.</a:t>
            </a:r>
          </a:p>
          <a:p>
            <a:r>
              <a:rPr lang="en-US" dirty="0"/>
              <a:t>Chain ladder is weighted linear regression.</a:t>
            </a:r>
          </a:p>
          <a:p>
            <a:r>
              <a:rPr lang="en-US" dirty="0"/>
              <a:t>No weights, custom weights, 1/x (standard), 1/x^2.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9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1C0C-0E80-46F7-A036-2BBEAC93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Chain Ladder (</a:t>
            </a:r>
            <a:r>
              <a:rPr lang="en-US" dirty="0" err="1"/>
              <a:t>BootChainLadder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539C-BBE9-4AE1-B23C-45476C75C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 claims triangle.</a:t>
            </a:r>
          </a:p>
          <a:p>
            <a:r>
              <a:rPr lang="en-US" dirty="0"/>
              <a:t>Process distribution (Gamma or over-dispersed Poisson).</a:t>
            </a:r>
          </a:p>
          <a:p>
            <a:r>
              <a:rPr lang="en-US" dirty="0"/>
              <a:t>Stage 1. Ordinary Chain Ladder.</a:t>
            </a:r>
          </a:p>
          <a:p>
            <a:r>
              <a:rPr lang="en-US" dirty="0"/>
              <a:t>Bootstrap Pearson residuals, apply ordinary chain ladder to forecast.</a:t>
            </a:r>
          </a:p>
          <a:p>
            <a:r>
              <a:rPr lang="en-US" dirty="0"/>
              <a:t>Stage 2. Simulate the process error using bootstrap value as mean and the distribution assumed.</a:t>
            </a:r>
          </a:p>
        </p:txBody>
      </p:sp>
    </p:spTree>
    <p:extLst>
      <p:ext uri="{BB962C8B-B14F-4D97-AF65-F5344CB8AC3E}">
        <p14:creationId xmlns:p14="http://schemas.microsoft.com/office/powerpoint/2010/main" val="139312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377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Development triangles.</vt:lpstr>
      <vt:lpstr>Claims.</vt:lpstr>
      <vt:lpstr>Chain ladder.</vt:lpstr>
      <vt:lpstr>Age to age factors.</vt:lpstr>
      <vt:lpstr>Ultimate age-to-age factors.</vt:lpstr>
      <vt:lpstr>Ultimate claims.</vt:lpstr>
      <vt:lpstr>Bornhuetter-Ferguson method.</vt:lpstr>
      <vt:lpstr>Standard chain ladder (chainladder)</vt:lpstr>
      <vt:lpstr>Bootstrap Chain Ladder (BootChainLadder)</vt:lpstr>
      <vt:lpstr>Mack Chain Ladder (MackChainLadder)</vt:lpstr>
      <vt:lpstr>Munich Chain Ladder (MunichChainLadder)</vt:lpstr>
      <vt:lpstr>MultiChainLadder &amp; MultiChainLadder2.</vt:lpstr>
      <vt:lpstr>Berquist-Sherman (BS.paid.adj)</vt:lpstr>
      <vt:lpstr>GLM based reserving (glmReserve)</vt:lpstr>
      <vt:lpstr>tweedieReserve.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triangles.</dc:title>
  <dc:creator>Alexey Osipov</dc:creator>
  <cp:lastModifiedBy>Alexey Osipov</cp:lastModifiedBy>
  <cp:revision>1</cp:revision>
  <dcterms:created xsi:type="dcterms:W3CDTF">2021-10-03T18:40:58Z</dcterms:created>
  <dcterms:modified xsi:type="dcterms:W3CDTF">2021-10-21T06:15:15Z</dcterms:modified>
</cp:coreProperties>
</file>