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85D16F-6F49-49A9-8BD6-2949E24C7C28}" v="5" dt="2021-11-30T17:00:27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bfbbc0ef-c616-40fb-bae7-56bdead6de03" providerId="ADAL" clId="{AF85D16F-6F49-49A9-8BD6-2949E24C7C28}"/>
    <pc:docChg chg="undo custSel addSld modSld">
      <pc:chgData name="Alexey Osipov" userId="bfbbc0ef-c616-40fb-bae7-56bdead6de03" providerId="ADAL" clId="{AF85D16F-6F49-49A9-8BD6-2949E24C7C28}" dt="2021-11-30T17:59:26.464" v="687" actId="20577"/>
      <pc:docMkLst>
        <pc:docMk/>
      </pc:docMkLst>
      <pc:sldChg chg="addSp delSp modSp new mod">
        <pc:chgData name="Alexey Osipov" userId="bfbbc0ef-c616-40fb-bae7-56bdead6de03" providerId="ADAL" clId="{AF85D16F-6F49-49A9-8BD6-2949E24C7C28}" dt="2021-11-30T16:53:08.882" v="119" actId="20577"/>
        <pc:sldMkLst>
          <pc:docMk/>
          <pc:sldMk cId="3814221503" sldId="257"/>
        </pc:sldMkLst>
        <pc:spChg chg="mod">
          <ac:chgData name="Alexey Osipov" userId="bfbbc0ef-c616-40fb-bae7-56bdead6de03" providerId="ADAL" clId="{AF85D16F-6F49-49A9-8BD6-2949E24C7C28}" dt="2021-11-30T16:47:42.349" v="34" actId="20577"/>
          <ac:spMkLst>
            <pc:docMk/>
            <pc:sldMk cId="3814221503" sldId="257"/>
            <ac:spMk id="2" creationId="{D1AA4232-7EDC-4989-AE3F-F7E4F31C1868}"/>
          </ac:spMkLst>
        </pc:spChg>
        <pc:spChg chg="add del mod">
          <ac:chgData name="Alexey Osipov" userId="bfbbc0ef-c616-40fb-bae7-56bdead6de03" providerId="ADAL" clId="{AF85D16F-6F49-49A9-8BD6-2949E24C7C28}" dt="2021-11-30T16:53:08.882" v="119" actId="20577"/>
          <ac:spMkLst>
            <pc:docMk/>
            <pc:sldMk cId="3814221503" sldId="257"/>
            <ac:spMk id="3" creationId="{912E7BE2-B5CA-4F1B-B9D0-8AAB52F1797F}"/>
          </ac:spMkLst>
        </pc:spChg>
        <pc:spChg chg="add del mod">
          <ac:chgData name="Alexey Osipov" userId="bfbbc0ef-c616-40fb-bae7-56bdead6de03" providerId="ADAL" clId="{AF85D16F-6F49-49A9-8BD6-2949E24C7C28}" dt="2021-11-30T16:49:26.660" v="36"/>
          <ac:spMkLst>
            <pc:docMk/>
            <pc:sldMk cId="3814221503" sldId="257"/>
            <ac:spMk id="4" creationId="{6A218E57-8EC3-4DC2-B865-CBB187CC4AF9}"/>
          </ac:spMkLst>
        </pc:spChg>
      </pc:sldChg>
      <pc:sldChg chg="addSp modSp new mod">
        <pc:chgData name="Alexey Osipov" userId="bfbbc0ef-c616-40fb-bae7-56bdead6de03" providerId="ADAL" clId="{AF85D16F-6F49-49A9-8BD6-2949E24C7C28}" dt="2021-11-30T16:57:30.079" v="211" actId="14100"/>
        <pc:sldMkLst>
          <pc:docMk/>
          <pc:sldMk cId="41052474" sldId="258"/>
        </pc:sldMkLst>
        <pc:spChg chg="mod">
          <ac:chgData name="Alexey Osipov" userId="bfbbc0ef-c616-40fb-bae7-56bdead6de03" providerId="ADAL" clId="{AF85D16F-6F49-49A9-8BD6-2949E24C7C28}" dt="2021-11-30T16:55:19.779" v="168" actId="20577"/>
          <ac:spMkLst>
            <pc:docMk/>
            <pc:sldMk cId="41052474" sldId="258"/>
            <ac:spMk id="2" creationId="{D606CE70-849D-4691-8DC0-36709C26098B}"/>
          </ac:spMkLst>
        </pc:spChg>
        <pc:spChg chg="mod">
          <ac:chgData name="Alexey Osipov" userId="bfbbc0ef-c616-40fb-bae7-56bdead6de03" providerId="ADAL" clId="{AF85D16F-6F49-49A9-8BD6-2949E24C7C28}" dt="2021-11-30T16:56:28.167" v="199" actId="20577"/>
          <ac:spMkLst>
            <pc:docMk/>
            <pc:sldMk cId="41052474" sldId="258"/>
            <ac:spMk id="3" creationId="{6C251DED-B693-4C09-9BC7-A39BB66B3A07}"/>
          </ac:spMkLst>
        </pc:spChg>
        <pc:picChg chg="add mod">
          <ac:chgData name="Alexey Osipov" userId="bfbbc0ef-c616-40fb-bae7-56bdead6de03" providerId="ADAL" clId="{AF85D16F-6F49-49A9-8BD6-2949E24C7C28}" dt="2021-11-30T16:57:08.201" v="205" actId="14100"/>
          <ac:picMkLst>
            <pc:docMk/>
            <pc:sldMk cId="41052474" sldId="258"/>
            <ac:picMk id="5" creationId="{561A40A6-B74D-4A40-B85F-886434760F0D}"/>
          </ac:picMkLst>
        </pc:picChg>
        <pc:picChg chg="add mod">
          <ac:chgData name="Alexey Osipov" userId="bfbbc0ef-c616-40fb-bae7-56bdead6de03" providerId="ADAL" clId="{AF85D16F-6F49-49A9-8BD6-2949E24C7C28}" dt="2021-11-30T16:57:30.079" v="211" actId="14100"/>
          <ac:picMkLst>
            <pc:docMk/>
            <pc:sldMk cId="41052474" sldId="258"/>
            <ac:picMk id="7" creationId="{6DC41E90-E57A-4A8F-884C-BA356D959516}"/>
          </ac:picMkLst>
        </pc:picChg>
      </pc:sldChg>
      <pc:sldChg chg="addSp modSp new mod">
        <pc:chgData name="Alexey Osipov" userId="bfbbc0ef-c616-40fb-bae7-56bdead6de03" providerId="ADAL" clId="{AF85D16F-6F49-49A9-8BD6-2949E24C7C28}" dt="2021-11-30T17:03:37.445" v="365" actId="20577"/>
        <pc:sldMkLst>
          <pc:docMk/>
          <pc:sldMk cId="2509424093" sldId="259"/>
        </pc:sldMkLst>
        <pc:spChg chg="mod">
          <ac:chgData name="Alexey Osipov" userId="bfbbc0ef-c616-40fb-bae7-56bdead6de03" providerId="ADAL" clId="{AF85D16F-6F49-49A9-8BD6-2949E24C7C28}" dt="2021-11-30T16:58:06.596" v="230" actId="20577"/>
          <ac:spMkLst>
            <pc:docMk/>
            <pc:sldMk cId="2509424093" sldId="259"/>
            <ac:spMk id="2" creationId="{17058BDD-1A31-4370-B62A-AB1DE3F41CD1}"/>
          </ac:spMkLst>
        </pc:spChg>
        <pc:spChg chg="mod">
          <ac:chgData name="Alexey Osipov" userId="bfbbc0ef-c616-40fb-bae7-56bdead6de03" providerId="ADAL" clId="{AF85D16F-6F49-49A9-8BD6-2949E24C7C28}" dt="2021-11-30T17:03:37.445" v="365" actId="20577"/>
          <ac:spMkLst>
            <pc:docMk/>
            <pc:sldMk cId="2509424093" sldId="259"/>
            <ac:spMk id="3" creationId="{816DA3D6-55CD-481B-A310-07C121305C0D}"/>
          </ac:spMkLst>
        </pc:spChg>
        <pc:picChg chg="add mod">
          <ac:chgData name="Alexey Osipov" userId="bfbbc0ef-c616-40fb-bae7-56bdead6de03" providerId="ADAL" clId="{AF85D16F-6F49-49A9-8BD6-2949E24C7C28}" dt="2021-11-30T17:00:32.513" v="312" actId="1076"/>
          <ac:picMkLst>
            <pc:docMk/>
            <pc:sldMk cId="2509424093" sldId="259"/>
            <ac:picMk id="5" creationId="{FD99656E-6E9C-42C5-A14D-567FB4E32798}"/>
          </ac:picMkLst>
        </pc:picChg>
      </pc:sldChg>
      <pc:sldChg chg="modSp new mod">
        <pc:chgData name="Alexey Osipov" userId="bfbbc0ef-c616-40fb-bae7-56bdead6de03" providerId="ADAL" clId="{AF85D16F-6F49-49A9-8BD6-2949E24C7C28}" dt="2021-11-30T17:08:49.637" v="372" actId="20577"/>
        <pc:sldMkLst>
          <pc:docMk/>
          <pc:sldMk cId="3082855513" sldId="260"/>
        </pc:sldMkLst>
        <pc:spChg chg="mod">
          <ac:chgData name="Alexey Osipov" userId="bfbbc0ef-c616-40fb-bae7-56bdead6de03" providerId="ADAL" clId="{AF85D16F-6F49-49A9-8BD6-2949E24C7C28}" dt="2021-11-30T17:06:46.103" v="367" actId="20577"/>
          <ac:spMkLst>
            <pc:docMk/>
            <pc:sldMk cId="3082855513" sldId="260"/>
            <ac:spMk id="2" creationId="{740C9161-B067-4E96-A068-D6CF6F0788D6}"/>
          </ac:spMkLst>
        </pc:spChg>
        <pc:spChg chg="mod">
          <ac:chgData name="Alexey Osipov" userId="bfbbc0ef-c616-40fb-bae7-56bdead6de03" providerId="ADAL" clId="{AF85D16F-6F49-49A9-8BD6-2949E24C7C28}" dt="2021-11-30T17:08:49.637" v="372" actId="20577"/>
          <ac:spMkLst>
            <pc:docMk/>
            <pc:sldMk cId="3082855513" sldId="260"/>
            <ac:spMk id="3" creationId="{8729E4EB-C180-4A3A-BA8F-DEDD66C00D81}"/>
          </ac:spMkLst>
        </pc:spChg>
      </pc:sldChg>
      <pc:sldChg chg="modSp new mod">
        <pc:chgData name="Alexey Osipov" userId="bfbbc0ef-c616-40fb-bae7-56bdead6de03" providerId="ADAL" clId="{AF85D16F-6F49-49A9-8BD6-2949E24C7C28}" dt="2021-11-30T17:16:38.670" v="461" actId="20577"/>
        <pc:sldMkLst>
          <pc:docMk/>
          <pc:sldMk cId="1820043951" sldId="261"/>
        </pc:sldMkLst>
        <pc:spChg chg="mod">
          <ac:chgData name="Alexey Osipov" userId="bfbbc0ef-c616-40fb-bae7-56bdead6de03" providerId="ADAL" clId="{AF85D16F-6F49-49A9-8BD6-2949E24C7C28}" dt="2021-11-30T17:08:59.638" v="392" actId="20577"/>
          <ac:spMkLst>
            <pc:docMk/>
            <pc:sldMk cId="1820043951" sldId="261"/>
            <ac:spMk id="2" creationId="{E8988560-2032-4595-A78B-778ACDD6D9C6}"/>
          </ac:spMkLst>
        </pc:spChg>
        <pc:spChg chg="mod">
          <ac:chgData name="Alexey Osipov" userId="bfbbc0ef-c616-40fb-bae7-56bdead6de03" providerId="ADAL" clId="{AF85D16F-6F49-49A9-8BD6-2949E24C7C28}" dt="2021-11-30T17:16:38.670" v="461" actId="20577"/>
          <ac:spMkLst>
            <pc:docMk/>
            <pc:sldMk cId="1820043951" sldId="261"/>
            <ac:spMk id="3" creationId="{F26DEDE2-BCCD-4B30-86BD-AB6E12A2F698}"/>
          </ac:spMkLst>
        </pc:spChg>
      </pc:sldChg>
      <pc:sldChg chg="modSp new mod">
        <pc:chgData name="Alexey Osipov" userId="bfbbc0ef-c616-40fb-bae7-56bdead6de03" providerId="ADAL" clId="{AF85D16F-6F49-49A9-8BD6-2949E24C7C28}" dt="2021-11-30T17:20:21.932" v="556" actId="20577"/>
        <pc:sldMkLst>
          <pc:docMk/>
          <pc:sldMk cId="1867253995" sldId="262"/>
        </pc:sldMkLst>
        <pc:spChg chg="mod">
          <ac:chgData name="Alexey Osipov" userId="bfbbc0ef-c616-40fb-bae7-56bdead6de03" providerId="ADAL" clId="{AF85D16F-6F49-49A9-8BD6-2949E24C7C28}" dt="2021-11-30T17:16:23.477" v="420" actId="20577"/>
          <ac:spMkLst>
            <pc:docMk/>
            <pc:sldMk cId="1867253995" sldId="262"/>
            <ac:spMk id="2" creationId="{80C36176-C96F-403F-A9A5-1955D2EAD0AC}"/>
          </ac:spMkLst>
        </pc:spChg>
        <pc:spChg chg="mod">
          <ac:chgData name="Alexey Osipov" userId="bfbbc0ef-c616-40fb-bae7-56bdead6de03" providerId="ADAL" clId="{AF85D16F-6F49-49A9-8BD6-2949E24C7C28}" dt="2021-11-30T17:20:21.932" v="556" actId="20577"/>
          <ac:spMkLst>
            <pc:docMk/>
            <pc:sldMk cId="1867253995" sldId="262"/>
            <ac:spMk id="3" creationId="{3453F7DD-E831-4E3E-BA6D-78F70C8748A1}"/>
          </ac:spMkLst>
        </pc:spChg>
      </pc:sldChg>
      <pc:sldChg chg="modSp new mod">
        <pc:chgData name="Alexey Osipov" userId="bfbbc0ef-c616-40fb-bae7-56bdead6de03" providerId="ADAL" clId="{AF85D16F-6F49-49A9-8BD6-2949E24C7C28}" dt="2021-11-30T17:57:58.646" v="649" actId="20577"/>
        <pc:sldMkLst>
          <pc:docMk/>
          <pc:sldMk cId="194396864" sldId="263"/>
        </pc:sldMkLst>
        <pc:spChg chg="mod">
          <ac:chgData name="Alexey Osipov" userId="bfbbc0ef-c616-40fb-bae7-56bdead6de03" providerId="ADAL" clId="{AF85D16F-6F49-49A9-8BD6-2949E24C7C28}" dt="2021-11-30T17:37:24.156" v="574" actId="20577"/>
          <ac:spMkLst>
            <pc:docMk/>
            <pc:sldMk cId="194396864" sldId="263"/>
            <ac:spMk id="2" creationId="{CC7AAACE-95DE-4577-A958-AD70DB04CD3E}"/>
          </ac:spMkLst>
        </pc:spChg>
        <pc:spChg chg="mod">
          <ac:chgData name="Alexey Osipov" userId="bfbbc0ef-c616-40fb-bae7-56bdead6de03" providerId="ADAL" clId="{AF85D16F-6F49-49A9-8BD6-2949E24C7C28}" dt="2021-11-30T17:57:58.646" v="649" actId="20577"/>
          <ac:spMkLst>
            <pc:docMk/>
            <pc:sldMk cId="194396864" sldId="263"/>
            <ac:spMk id="3" creationId="{AF4C1074-8216-4F9A-98F0-69B4765AD569}"/>
          </ac:spMkLst>
        </pc:spChg>
      </pc:sldChg>
      <pc:sldChg chg="modSp new mod">
        <pc:chgData name="Alexey Osipov" userId="bfbbc0ef-c616-40fb-bae7-56bdead6de03" providerId="ADAL" clId="{AF85D16F-6F49-49A9-8BD6-2949E24C7C28}" dt="2021-11-30T17:59:26.464" v="687" actId="20577"/>
        <pc:sldMkLst>
          <pc:docMk/>
          <pc:sldMk cId="3009488107" sldId="264"/>
        </pc:sldMkLst>
        <pc:spChg chg="mod">
          <ac:chgData name="Alexey Osipov" userId="bfbbc0ef-c616-40fb-bae7-56bdead6de03" providerId="ADAL" clId="{AF85D16F-6F49-49A9-8BD6-2949E24C7C28}" dt="2021-11-30T17:59:12.514" v="681" actId="20577"/>
          <ac:spMkLst>
            <pc:docMk/>
            <pc:sldMk cId="3009488107" sldId="264"/>
            <ac:spMk id="2" creationId="{E74E8C1F-07CC-4526-80E7-C44D179DDAA3}"/>
          </ac:spMkLst>
        </pc:spChg>
        <pc:spChg chg="mod">
          <ac:chgData name="Alexey Osipov" userId="bfbbc0ef-c616-40fb-bae7-56bdead6de03" providerId="ADAL" clId="{AF85D16F-6F49-49A9-8BD6-2949E24C7C28}" dt="2021-11-30T17:59:26.464" v="687" actId="20577"/>
          <ac:spMkLst>
            <pc:docMk/>
            <pc:sldMk cId="3009488107" sldId="264"/>
            <ac:spMk id="3" creationId="{CB2FCD4F-D34C-4EF8-AE2E-7D683FB8AA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F2004-B0D7-4372-B9DB-3F1C1AC3C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D24DC-F7C6-48D0-A8D0-60EF7DE15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9E021-4B7E-4D61-A22F-BF1865040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CA3-F226-4B85-96EF-DC96C2E40F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BB9AA-C16B-434F-9D1A-7E12E923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24E1B-D311-4C57-9E3F-A28B0D63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F5DE-FC1B-43FB-A6D4-F9FD5127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65EB-2850-46E7-BFC1-566D0A1D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1C845-3569-4734-9315-705B5EEE0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AEE92-C1F6-4FC0-AEAE-A3047EB8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CA3-F226-4B85-96EF-DC96C2E40F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37878-D113-4B18-843E-C0125CCC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37F68-C228-40E8-9FD4-446FF64A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F5DE-FC1B-43FB-A6D4-F9FD5127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6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D1137-DA4E-4631-BC7B-6B88ED09E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6F141-EC9C-4C16-B414-362E3690F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9D0D4-AD2B-427D-821B-AA9976E1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CA3-F226-4B85-96EF-DC96C2E40F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865BE-CBEB-40D4-99E2-A570A951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6E286-0B86-4C87-BDC1-75B85EF3D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F5DE-FC1B-43FB-A6D4-F9FD5127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1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1365-2C94-48B6-AB3E-202E096E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D444-E9FF-4D30-953D-5C0F503BA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D51BF-9DC6-40EA-BEEF-A52C139D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CA3-F226-4B85-96EF-DC96C2E40F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4B782-8ED0-4683-9672-73430A5C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9DC6C-B50D-4F9C-9FBF-E1480829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F5DE-FC1B-43FB-A6D4-F9FD5127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26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9EFA-2658-4460-9F2C-55790E215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09B8-7DA2-487F-A0B7-ED5E352B8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F3B7B-8AC9-4F7E-B09C-D0846AFAA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CA3-F226-4B85-96EF-DC96C2E40F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E87E1-8DA4-47CD-88C1-B5822C04F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C5E2-E4B5-40B4-BA39-7B2AB2B0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F5DE-FC1B-43FB-A6D4-F9FD5127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16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A7A9-2A25-4732-91F5-291B8985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A66B-50C9-47FE-8BCF-457BAAD26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CBA4F-C1F5-48E6-B0B0-8AEDBE98C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DC2EC-63D7-4CD5-9BC5-3A827ED33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CA3-F226-4B85-96EF-DC96C2E40F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725BE-2F06-4506-9FF5-AF9B9DAD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DAF80-61F8-4CE8-AE9E-524D9500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F5DE-FC1B-43FB-A6D4-F9FD5127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4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87748-94DC-4B5B-9910-380C185B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37009-685B-4FDA-96DC-AA26D0F24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12906-F3E6-48A3-B2D3-586C5E45F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ACDEB-0804-48A3-A2F0-678CAE9BB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2F3F5-64BC-4091-9FD6-6BF4977DD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B90DC-5E14-4B77-8A0F-04BA1236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CA3-F226-4B85-96EF-DC96C2E40F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7395B-9164-4487-A8E3-DF3605BD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A64547-D464-4778-BEB6-FA469DE8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F5DE-FC1B-43FB-A6D4-F9FD5127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2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F485-7B39-4C5C-B31B-04A95D33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7E374-F027-4E76-B4C1-C303BEBF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CA3-F226-4B85-96EF-DC96C2E40F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4B3E1-F737-449A-8DFC-03D5441F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3E090-03CA-474C-9423-987D378F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F5DE-FC1B-43FB-A6D4-F9FD5127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44800-C1E8-4EB2-9C99-5F6EC256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CA3-F226-4B85-96EF-DC96C2E40F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661D3-52C1-4697-8D6A-651E1360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BD692-CBFC-48F6-81F0-70B2E928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F5DE-FC1B-43FB-A6D4-F9FD5127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8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BCCB-E15D-43DD-A9AB-D56AA3950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9BF6E-AB24-4B65-92D0-C304775C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FDA02-F7EF-4D4A-B716-DF41EAEF0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FAF49-5FDD-41B0-A934-78234DFF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CA3-F226-4B85-96EF-DC96C2E40F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3B955-E9EA-4697-835A-91569DCC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576D-62EF-493F-A117-5ACDABF0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F5DE-FC1B-43FB-A6D4-F9FD5127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2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00CE-4294-48C8-922B-D38945F8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82D80-87B9-4264-BFD4-5DFBFCD6A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38C0-0248-4161-8AEC-F031C286E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7C4-0ED8-4E3D-B4EE-E7A50FF1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E0CA3-F226-4B85-96EF-DC96C2E40F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601AB-CADE-48C2-ADEB-1CBDD8E7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A8BA1-A5D3-4646-AC43-4E804C84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F5DE-FC1B-43FB-A6D4-F9FD5127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8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55001-3B04-4855-80F2-7049555B1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BF7F3-3C12-4ADA-8EFF-31878489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9B539-AE09-44F8-BD73-6BF06BE6A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0CA3-F226-4B85-96EF-DC96C2E40F0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4E8AF-DF61-4199-A866-CD17BF38C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8D66-E615-4929-8E05-AF7AC95EE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5F5DE-FC1B-43FB-A6D4-F9FD5127B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data.tree/vignettes/data.tre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rakc02/rbs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FFE7-CD03-4BB9-8C12-4F9FB59FD0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Associative dictionaries in 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34935-E7E7-41E5-92AD-3281EEAA8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Alexey Osipov.</a:t>
            </a:r>
          </a:p>
        </p:txBody>
      </p:sp>
    </p:spTree>
    <p:extLst>
      <p:ext uri="{BB962C8B-B14F-4D97-AF65-F5344CB8AC3E}">
        <p14:creationId xmlns:p14="http://schemas.microsoft.com/office/powerpoint/2010/main" val="20105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4232-7EDC-4989-AE3F-F7E4F31C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associative dictionary?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E7BE2-B5CA-4F1B-B9D0-8AAB52F17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{"Pride and Prejudice": "Alice", "Wuthering Heights": "Alice", "Great Expectations": "John"}</a:t>
            </a:r>
          </a:p>
          <a:p>
            <a:r>
              <a:rPr lang="en-US" dirty="0"/>
              <a:t>Hash table implementations (O(1), O(n))</a:t>
            </a:r>
          </a:p>
          <a:p>
            <a:r>
              <a:rPr lang="en-US" dirty="0"/>
              <a:t>Tree based implementations (O(log n))</a:t>
            </a:r>
          </a:p>
        </p:txBody>
      </p:sp>
    </p:spTree>
    <p:extLst>
      <p:ext uri="{BB962C8B-B14F-4D97-AF65-F5344CB8AC3E}">
        <p14:creationId xmlns:p14="http://schemas.microsoft.com/office/powerpoint/2010/main" val="381422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CE70-849D-4691-8DC0-36709C26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Inefficient implementations of hash table.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1DED-B693-4C09-9BC7-A39BB66B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based.</a:t>
            </a:r>
          </a:p>
          <a:p>
            <a:r>
              <a:rPr lang="en-US" dirty="0"/>
              <a:t>List based.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61A40A6-B74D-4A40-B85F-886434760F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910" y="1285239"/>
            <a:ext cx="2731770" cy="2428239"/>
          </a:xfrm>
          <a:prstGeom prst="rect">
            <a:avLst/>
          </a:prstGeom>
        </p:spPr>
      </p:pic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6DC41E90-E57A-4A8F-884C-BA356D959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0" y="1285239"/>
            <a:ext cx="2814320" cy="250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BDD-1A31-4370-B62A-AB1DE3F4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based.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A3D6-55CD-481B-A310-07C121305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myenv</a:t>
            </a:r>
            <a:r>
              <a:rPr lang="en-US" dirty="0"/>
              <a:t> &lt;- </a:t>
            </a:r>
            <a:r>
              <a:rPr lang="en-US" dirty="0" err="1"/>
              <a:t>new.env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myenv$a</a:t>
            </a:r>
            <a:r>
              <a:rPr lang="en-US" dirty="0"/>
              <a:t> &lt;- ‘</a:t>
            </a:r>
            <a:r>
              <a:rPr lang="en-US" dirty="0" err="1"/>
              <a:t>val</a:t>
            </a:r>
            <a:r>
              <a:rPr lang="en-US" dirty="0"/>
              <a:t>’</a:t>
            </a:r>
          </a:p>
          <a:p>
            <a:r>
              <a:rPr lang="en-US" dirty="0"/>
              <a:t>hash=TRUE</a:t>
            </a:r>
          </a:p>
          <a:p>
            <a:r>
              <a:rPr lang="en-US" dirty="0"/>
              <a:t>pass by reference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FD99656E-6E9C-42C5-A14D-567FB4E32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270" y="1539240"/>
            <a:ext cx="3086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2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9161-B067-4E96-A068-D6CF6F07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Dict.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9E4EB-C180-4A3A-BA8F-DEDD66C0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R6 classes.</a:t>
            </a:r>
          </a:p>
          <a:p>
            <a:r>
              <a:rPr lang="en-US" dirty="0" err="1"/>
              <a:t>Dict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55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8560-2032-4595-A78B-778ACDD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hash.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DEDE2-BCCD-4B30-86BD-AB6E12A2F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S4 classes.</a:t>
            </a:r>
          </a:p>
          <a:p>
            <a:r>
              <a:rPr lang="en-US" dirty="0"/>
              <a:t>hash</a:t>
            </a:r>
          </a:p>
          <a:p>
            <a:r>
              <a:rPr lang="en-US" dirty="0"/>
              <a:t>Considered to be faster than Dict.</a:t>
            </a:r>
          </a:p>
        </p:txBody>
      </p:sp>
    </p:spTree>
    <p:extLst>
      <p:ext uri="{BB962C8B-B14F-4D97-AF65-F5344CB8AC3E}">
        <p14:creationId xmlns:p14="http://schemas.microsoft.com/office/powerpoint/2010/main" val="182004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36176-C96F-403F-A9A5-1955D2EA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r2r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F7DD-E831-4E3E-BA6D-78F70C87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S3 classes</a:t>
            </a:r>
          </a:p>
          <a:p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arbitrary keys and values.</a:t>
            </a:r>
          </a:p>
          <a:p>
            <a:r>
              <a:rPr lang="en-US" dirty="0"/>
              <a:t>Slower than hash, but more flexible.</a:t>
            </a:r>
          </a:p>
        </p:txBody>
      </p:sp>
    </p:spTree>
    <p:extLst>
      <p:ext uri="{BB962C8B-B14F-4D97-AF65-F5344CB8AC3E}">
        <p14:creationId xmlns:p14="http://schemas.microsoft.com/office/powerpoint/2010/main" val="1867253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AACE-95DE-4577-A958-AD70DB04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</a:t>
            </a:r>
            <a:r>
              <a:rPr lang="en-US" dirty="0" err="1"/>
              <a:t>data.tree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1074-8216-4F9A-98F0-69B4765A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Introduction to </a:t>
            </a:r>
            <a:r>
              <a:rPr lang="en-US" dirty="0" err="1">
                <a:hlinkClick r:id="rId2"/>
              </a:rPr>
              <a:t>data.tree</a:t>
            </a:r>
            <a:r>
              <a:rPr lang="en-US" dirty="0">
                <a:hlinkClick r:id="rId2"/>
              </a:rPr>
              <a:t> (r-project.org)</a:t>
            </a:r>
            <a:endParaRPr lang="en-US" dirty="0"/>
          </a:p>
          <a:p>
            <a:r>
              <a:rPr lang="en-US" dirty="0"/>
              <a:t>R6 classes</a:t>
            </a:r>
          </a:p>
          <a:p>
            <a:r>
              <a:rPr lang="en-US" dirty="0"/>
              <a:t>Formally binary search trees are not present there.</a:t>
            </a:r>
          </a:p>
        </p:txBody>
      </p:sp>
    </p:spTree>
    <p:extLst>
      <p:ext uri="{BB962C8B-B14F-4D97-AF65-F5344CB8AC3E}">
        <p14:creationId xmlns:p14="http://schemas.microsoft.com/office/powerpoint/2010/main" val="194396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E8C1F-07CC-4526-80E7-C44D179D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trees in 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CD4F-D34C-4EF8-AE2E-7D683FB8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GitHub - tarakc02/</a:t>
            </a:r>
            <a:r>
              <a:rPr lang="en-US" dirty="0" err="1">
                <a:hlinkClick r:id="rId2"/>
              </a:rPr>
              <a:t>rbst</a:t>
            </a:r>
            <a:r>
              <a:rPr lang="en-US" dirty="0">
                <a:hlinkClick r:id="rId2"/>
              </a:rPr>
              <a:t>: Persistent balanced binary search trees in R</a:t>
            </a:r>
            <a:endParaRPr lang="en-US" dirty="0"/>
          </a:p>
          <a:p>
            <a:r>
              <a:rPr lang="en-US" dirty="0" err="1"/>
              <a:t>rbst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8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177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Associative dictionaries in R.</vt:lpstr>
      <vt:lpstr>What is an associative dictionary?</vt:lpstr>
      <vt:lpstr>Inefficient implementations of hash table.</vt:lpstr>
      <vt:lpstr>Environment based.</vt:lpstr>
      <vt:lpstr>Package Dict.</vt:lpstr>
      <vt:lpstr>Package hash.</vt:lpstr>
      <vt:lpstr>Package r2r</vt:lpstr>
      <vt:lpstr>Package data.tree</vt:lpstr>
      <vt:lpstr>Binary search trees in 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Associative dictionaries in R.</dc:title>
  <dc:creator>Alexey Osipov</dc:creator>
  <cp:lastModifiedBy>Alexey Osipov</cp:lastModifiedBy>
  <cp:revision>1</cp:revision>
  <dcterms:created xsi:type="dcterms:W3CDTF">2021-11-30T16:46:47Z</dcterms:created>
  <dcterms:modified xsi:type="dcterms:W3CDTF">2021-11-30T18:06:08Z</dcterms:modified>
</cp:coreProperties>
</file>