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slideLayouts/slideLayout9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7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presProps" Target="presProps.xml" /><Relationship Id="rId5" Type="http://schemas.openxmlformats.org/officeDocument/2006/relationships/tableStyles" Target="tableStyles.xml" /><Relationship Id="rId6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17751689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Элементы.</a:t>
            </a:r>
            <a:endParaRPr/>
          </a:p>
        </p:txBody>
      </p:sp>
      <p:sp>
        <p:nvSpPr>
          <p:cNvPr id="1398552949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75000" lnSpcReduction="5000"/>
          </a:bodyPr>
          <a:lstStyle/>
          <a:p>
            <a:pPr>
              <a:defRPr/>
            </a:pPr>
            <a:r>
              <a:rPr b="1"/>
              <a:t>Процентные ставки и перенос стоимости по времени.</a:t>
            </a:r>
            <a:endParaRPr b="1"/>
          </a:p>
          <a:p>
            <a:pPr>
              <a:defRPr/>
            </a:pPr>
            <a:r>
              <a:rPr b="1"/>
              <a:t>Прогнозирование доходности ценных бумаг.</a:t>
            </a:r>
            <a:endParaRPr b="1"/>
          </a:p>
          <a:p>
            <a:pPr>
              <a:defRPr/>
            </a:pPr>
            <a:r>
              <a:rPr b="1"/>
              <a:t>Технический анализ.</a:t>
            </a:r>
            <a:endParaRPr b="1"/>
          </a:p>
          <a:p>
            <a:pPr>
              <a:defRPr/>
            </a:pPr>
            <a:r>
              <a:rPr b="1"/>
              <a:t>Построение портфеля ценных бумаг.</a:t>
            </a:r>
            <a:endParaRPr b="1"/>
          </a:p>
          <a:p>
            <a:pPr>
              <a:defRPr/>
            </a:pPr>
            <a:r>
              <a:rPr b="1"/>
              <a:t>Меры риска, меры доходности.</a:t>
            </a:r>
            <a:endParaRPr b="1"/>
          </a:p>
          <a:p>
            <a:pPr>
              <a:defRPr/>
            </a:pPr>
            <a:r>
              <a:rPr b="1"/>
              <a:t>Производные ценные бумаги: определение справедливых цен.</a:t>
            </a:r>
            <a:endParaRPr b="1"/>
          </a:p>
          <a:p>
            <a:pPr>
              <a:defRPr/>
            </a:pPr>
            <a:r>
              <a:rPr b="1"/>
              <a:t>Индексы, ETFs.</a:t>
            </a:r>
            <a:endParaRPr b="1"/>
          </a:p>
          <a:p>
            <a:pPr>
              <a:defRPr/>
            </a:pPr>
            <a:r>
              <a:rPr b="1" i="1" u="sng"/>
              <a:t>Инвестиционное страхование жизни.</a:t>
            </a:r>
            <a:endParaRPr b="1" i="1" u="sng"/>
          </a:p>
          <a:p>
            <a:pPr>
              <a:defRPr/>
            </a:pPr>
            <a:r>
              <a:rPr b="1" i="0" u="none"/>
              <a:t>ПИФы.</a:t>
            </a:r>
            <a:endParaRPr/>
          </a:p>
          <a:p>
            <a:pPr>
              <a:defRPr/>
            </a:pPr>
            <a:r>
              <a:rPr b="1"/>
              <a:t>Функции полезности и типы инвесторов.</a:t>
            </a:r>
            <a:endParaRPr b="1"/>
          </a:p>
          <a:p>
            <a:pPr>
              <a:defRPr/>
            </a:pPr>
            <a:r>
              <a:rPr b="1"/>
              <a:t>Анализ доходности предприятий, портфелей.</a:t>
            </a:r>
            <a:endParaRPr b="1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ONLYOFFICE/7.3.3.50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created xsi:type="dcterms:W3CDTF">2012-12-03T06:56:55Z</dcterms:created>
  <dcterms:modified xsi:type="dcterms:W3CDTF">2023-08-18T15:57:13Z</dcterms:modified>
  <cp:category/>
  <cp:contentStatus/>
  <cp:version/>
</cp:coreProperties>
</file>