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aa3a7289-fa67-4a92-82c5-f0fe78ff4c29" providerId="ADAL" clId="{7A107147-1E60-40FA-9733-F87D7E11DDBC}"/>
    <pc:docChg chg="undo custSel addSld modSld">
      <pc:chgData name="Alexey Osipov" userId="aa3a7289-fa67-4a92-82c5-f0fe78ff4c29" providerId="ADAL" clId="{7A107147-1E60-40FA-9733-F87D7E11DDBC}" dt="2022-04-04T21:39:33.647" v="3471" actId="20577"/>
      <pc:docMkLst>
        <pc:docMk/>
      </pc:docMkLst>
      <pc:sldChg chg="modSp new mod">
        <pc:chgData name="Alexey Osipov" userId="aa3a7289-fa67-4a92-82c5-f0fe78ff4c29" providerId="ADAL" clId="{7A107147-1E60-40FA-9733-F87D7E11DDBC}" dt="2022-04-04T21:38:06.821" v="3395" actId="20577"/>
        <pc:sldMkLst>
          <pc:docMk/>
          <pc:sldMk cId="158947517" sldId="257"/>
        </pc:sldMkLst>
        <pc:spChg chg="mod">
          <ac:chgData name="Alexey Osipov" userId="aa3a7289-fa67-4a92-82c5-f0fe78ff4c29" providerId="ADAL" clId="{7A107147-1E60-40FA-9733-F87D7E11DDBC}" dt="2022-04-04T21:38:06.821" v="3395" actId="20577"/>
          <ac:spMkLst>
            <pc:docMk/>
            <pc:sldMk cId="158947517" sldId="257"/>
            <ac:spMk id="2" creationId="{46246B91-5966-4AF3-A19F-2AF79547EAED}"/>
          </ac:spMkLst>
        </pc:spChg>
        <pc:spChg chg="mod">
          <ac:chgData name="Alexey Osipov" userId="aa3a7289-fa67-4a92-82c5-f0fe78ff4c29" providerId="ADAL" clId="{7A107147-1E60-40FA-9733-F87D7E11DDBC}" dt="2022-04-04T21:37:33.520" v="3365" actId="20577"/>
          <ac:spMkLst>
            <pc:docMk/>
            <pc:sldMk cId="158947517" sldId="257"/>
            <ac:spMk id="3" creationId="{ED78E540-5673-49DA-BDF3-A869ADE137E3}"/>
          </ac:spMkLst>
        </pc:spChg>
      </pc:sldChg>
      <pc:sldChg chg="addSp modSp new mod">
        <pc:chgData name="Alexey Osipov" userId="aa3a7289-fa67-4a92-82c5-f0fe78ff4c29" providerId="ADAL" clId="{7A107147-1E60-40FA-9733-F87D7E11DDBC}" dt="2022-04-04T20:56:55.259" v="837" actId="1076"/>
        <pc:sldMkLst>
          <pc:docMk/>
          <pc:sldMk cId="1938945716" sldId="258"/>
        </pc:sldMkLst>
        <pc:spChg chg="mod">
          <ac:chgData name="Alexey Osipov" userId="aa3a7289-fa67-4a92-82c5-f0fe78ff4c29" providerId="ADAL" clId="{7A107147-1E60-40FA-9733-F87D7E11DDBC}" dt="2022-04-04T20:55:49.910" v="830" actId="20577"/>
          <ac:spMkLst>
            <pc:docMk/>
            <pc:sldMk cId="1938945716" sldId="258"/>
            <ac:spMk id="2" creationId="{4067ED7D-03AF-4BE1-B31E-1B6ABBCA0E4C}"/>
          </ac:spMkLst>
        </pc:spChg>
        <pc:spChg chg="mod">
          <ac:chgData name="Alexey Osipov" userId="aa3a7289-fa67-4a92-82c5-f0fe78ff4c29" providerId="ADAL" clId="{7A107147-1E60-40FA-9733-F87D7E11DDBC}" dt="2022-04-04T20:56:43.593" v="835" actId="5793"/>
          <ac:spMkLst>
            <pc:docMk/>
            <pc:sldMk cId="1938945716" sldId="258"/>
            <ac:spMk id="3" creationId="{B232DB06-3532-42D2-A088-AEA58FB7E122}"/>
          </ac:spMkLst>
        </pc:spChg>
        <pc:picChg chg="add mod">
          <ac:chgData name="Alexey Osipov" userId="aa3a7289-fa67-4a92-82c5-f0fe78ff4c29" providerId="ADAL" clId="{7A107147-1E60-40FA-9733-F87D7E11DDBC}" dt="2022-04-04T20:56:55.259" v="837" actId="1076"/>
          <ac:picMkLst>
            <pc:docMk/>
            <pc:sldMk cId="1938945716" sldId="258"/>
            <ac:picMk id="5" creationId="{84B720C3-3BD5-4042-A18C-5991300219B8}"/>
          </ac:picMkLst>
        </pc:picChg>
      </pc:sldChg>
      <pc:sldChg chg="modSp new mod">
        <pc:chgData name="Alexey Osipov" userId="aa3a7289-fa67-4a92-82c5-f0fe78ff4c29" providerId="ADAL" clId="{7A107147-1E60-40FA-9733-F87D7E11DDBC}" dt="2022-04-04T21:00:24.335" v="1146" actId="20577"/>
        <pc:sldMkLst>
          <pc:docMk/>
          <pc:sldMk cId="1336876055" sldId="259"/>
        </pc:sldMkLst>
        <pc:spChg chg="mod">
          <ac:chgData name="Alexey Osipov" userId="aa3a7289-fa67-4a92-82c5-f0fe78ff4c29" providerId="ADAL" clId="{7A107147-1E60-40FA-9733-F87D7E11DDBC}" dt="2022-04-04T20:57:37.476" v="869" actId="20577"/>
          <ac:spMkLst>
            <pc:docMk/>
            <pc:sldMk cId="1336876055" sldId="259"/>
            <ac:spMk id="2" creationId="{9F157B4C-FC43-4623-A4C2-43057DA1798E}"/>
          </ac:spMkLst>
        </pc:spChg>
        <pc:spChg chg="mod">
          <ac:chgData name="Alexey Osipov" userId="aa3a7289-fa67-4a92-82c5-f0fe78ff4c29" providerId="ADAL" clId="{7A107147-1E60-40FA-9733-F87D7E11DDBC}" dt="2022-04-04T21:00:24.335" v="1146" actId="20577"/>
          <ac:spMkLst>
            <pc:docMk/>
            <pc:sldMk cId="1336876055" sldId="259"/>
            <ac:spMk id="3" creationId="{FA7915BE-B881-443C-BCCE-F4D8E084B4F1}"/>
          </ac:spMkLst>
        </pc:spChg>
      </pc:sldChg>
      <pc:sldChg chg="addSp modSp new mod">
        <pc:chgData name="Alexey Osipov" userId="aa3a7289-fa67-4a92-82c5-f0fe78ff4c29" providerId="ADAL" clId="{7A107147-1E60-40FA-9733-F87D7E11DDBC}" dt="2022-04-04T21:05:55.895" v="1633" actId="20577"/>
        <pc:sldMkLst>
          <pc:docMk/>
          <pc:sldMk cId="375272049" sldId="260"/>
        </pc:sldMkLst>
        <pc:spChg chg="mod">
          <ac:chgData name="Alexey Osipov" userId="aa3a7289-fa67-4a92-82c5-f0fe78ff4c29" providerId="ADAL" clId="{7A107147-1E60-40FA-9733-F87D7E11DDBC}" dt="2022-04-04T21:01:20.668" v="1173" actId="20577"/>
          <ac:spMkLst>
            <pc:docMk/>
            <pc:sldMk cId="375272049" sldId="260"/>
            <ac:spMk id="2" creationId="{1813A789-9C9B-4535-BB48-5E172AB452F5}"/>
          </ac:spMkLst>
        </pc:spChg>
        <pc:spChg chg="mod">
          <ac:chgData name="Alexey Osipov" userId="aa3a7289-fa67-4a92-82c5-f0fe78ff4c29" providerId="ADAL" clId="{7A107147-1E60-40FA-9733-F87D7E11DDBC}" dt="2022-04-04T21:05:55.895" v="1633" actId="20577"/>
          <ac:spMkLst>
            <pc:docMk/>
            <pc:sldMk cId="375272049" sldId="260"/>
            <ac:spMk id="3" creationId="{E75A6637-B65F-4574-849A-2882040ED0A5}"/>
          </ac:spMkLst>
        </pc:spChg>
        <pc:picChg chg="add mod">
          <ac:chgData name="Alexey Osipov" userId="aa3a7289-fa67-4a92-82c5-f0fe78ff4c29" providerId="ADAL" clId="{7A107147-1E60-40FA-9733-F87D7E11DDBC}" dt="2022-04-04T21:04:42.272" v="1503" actId="1076"/>
          <ac:picMkLst>
            <pc:docMk/>
            <pc:sldMk cId="375272049" sldId="260"/>
            <ac:picMk id="5" creationId="{78D0CAAE-BDE3-4053-ABBD-DE991576B4FF}"/>
          </ac:picMkLst>
        </pc:picChg>
      </pc:sldChg>
      <pc:sldChg chg="addSp modSp new mod">
        <pc:chgData name="Alexey Osipov" userId="aa3a7289-fa67-4a92-82c5-f0fe78ff4c29" providerId="ADAL" clId="{7A107147-1E60-40FA-9733-F87D7E11DDBC}" dt="2022-04-04T21:38:26.953" v="3396" actId="1076"/>
        <pc:sldMkLst>
          <pc:docMk/>
          <pc:sldMk cId="2496705021" sldId="261"/>
        </pc:sldMkLst>
        <pc:spChg chg="mod">
          <ac:chgData name="Alexey Osipov" userId="aa3a7289-fa67-4a92-82c5-f0fe78ff4c29" providerId="ADAL" clId="{7A107147-1E60-40FA-9733-F87D7E11DDBC}" dt="2022-04-04T21:06:12.194" v="1665" actId="20577"/>
          <ac:spMkLst>
            <pc:docMk/>
            <pc:sldMk cId="2496705021" sldId="261"/>
            <ac:spMk id="2" creationId="{C3A75185-4778-4AE9-A51F-1947DEBFAB62}"/>
          </ac:spMkLst>
        </pc:spChg>
        <pc:spChg chg="mod">
          <ac:chgData name="Alexey Osipov" userId="aa3a7289-fa67-4a92-82c5-f0fe78ff4c29" providerId="ADAL" clId="{7A107147-1E60-40FA-9733-F87D7E11DDBC}" dt="2022-04-04T21:09:59.578" v="1930" actId="20577"/>
          <ac:spMkLst>
            <pc:docMk/>
            <pc:sldMk cId="2496705021" sldId="261"/>
            <ac:spMk id="3" creationId="{564178CC-32BF-4A47-A8CD-7CF553B166DD}"/>
          </ac:spMkLst>
        </pc:spChg>
        <pc:picChg chg="add mod">
          <ac:chgData name="Alexey Osipov" userId="aa3a7289-fa67-4a92-82c5-f0fe78ff4c29" providerId="ADAL" clId="{7A107147-1E60-40FA-9733-F87D7E11DDBC}" dt="2022-04-04T21:38:26.953" v="3396" actId="1076"/>
          <ac:picMkLst>
            <pc:docMk/>
            <pc:sldMk cId="2496705021" sldId="261"/>
            <ac:picMk id="5" creationId="{96EAB962-282A-49D0-A055-C0DAD744D825}"/>
          </ac:picMkLst>
        </pc:picChg>
      </pc:sldChg>
      <pc:sldChg chg="modSp new mod">
        <pc:chgData name="Alexey Osipov" userId="aa3a7289-fa67-4a92-82c5-f0fe78ff4c29" providerId="ADAL" clId="{7A107147-1E60-40FA-9733-F87D7E11DDBC}" dt="2022-04-04T21:32:33.152" v="3282" actId="20577"/>
        <pc:sldMkLst>
          <pc:docMk/>
          <pc:sldMk cId="3462019599" sldId="262"/>
        </pc:sldMkLst>
        <pc:spChg chg="mod">
          <ac:chgData name="Alexey Osipov" userId="aa3a7289-fa67-4a92-82c5-f0fe78ff4c29" providerId="ADAL" clId="{7A107147-1E60-40FA-9733-F87D7E11DDBC}" dt="2022-04-04T21:08:28.497" v="1826" actId="20577"/>
          <ac:spMkLst>
            <pc:docMk/>
            <pc:sldMk cId="3462019599" sldId="262"/>
            <ac:spMk id="2" creationId="{A40A4CDB-2BDA-4985-8E60-D70B9E96B112}"/>
          </ac:spMkLst>
        </pc:spChg>
        <pc:spChg chg="mod">
          <ac:chgData name="Alexey Osipov" userId="aa3a7289-fa67-4a92-82c5-f0fe78ff4c29" providerId="ADAL" clId="{7A107147-1E60-40FA-9733-F87D7E11DDBC}" dt="2022-04-04T21:32:33.152" v="3282" actId="20577"/>
          <ac:spMkLst>
            <pc:docMk/>
            <pc:sldMk cId="3462019599" sldId="262"/>
            <ac:spMk id="3" creationId="{5B55D646-148C-4EC8-A2B5-E216D572E26C}"/>
          </ac:spMkLst>
        </pc:spChg>
      </pc:sldChg>
      <pc:sldChg chg="addSp delSp modSp new mod">
        <pc:chgData name="Alexey Osipov" userId="aa3a7289-fa67-4a92-82c5-f0fe78ff4c29" providerId="ADAL" clId="{7A107147-1E60-40FA-9733-F87D7E11DDBC}" dt="2022-04-04T21:14:00.519" v="2090" actId="20577"/>
        <pc:sldMkLst>
          <pc:docMk/>
          <pc:sldMk cId="637674451" sldId="263"/>
        </pc:sldMkLst>
        <pc:spChg chg="mod">
          <ac:chgData name="Alexey Osipov" userId="aa3a7289-fa67-4a92-82c5-f0fe78ff4c29" providerId="ADAL" clId="{7A107147-1E60-40FA-9733-F87D7E11DDBC}" dt="2022-04-04T21:14:00.519" v="2090" actId="20577"/>
          <ac:spMkLst>
            <pc:docMk/>
            <pc:sldMk cId="637674451" sldId="263"/>
            <ac:spMk id="2" creationId="{5EFB179F-5776-467A-B1E4-7A35DB3BF251}"/>
          </ac:spMkLst>
        </pc:spChg>
        <pc:spChg chg="mod">
          <ac:chgData name="Alexey Osipov" userId="aa3a7289-fa67-4a92-82c5-f0fe78ff4c29" providerId="ADAL" clId="{7A107147-1E60-40FA-9733-F87D7E11DDBC}" dt="2022-04-04T21:13:36.972" v="2057" actId="5793"/>
          <ac:spMkLst>
            <pc:docMk/>
            <pc:sldMk cId="637674451" sldId="263"/>
            <ac:spMk id="3" creationId="{496D5684-9758-4C9D-81E0-0D94504F509A}"/>
          </ac:spMkLst>
        </pc:spChg>
        <pc:picChg chg="add del">
          <ac:chgData name="Alexey Osipov" userId="aa3a7289-fa67-4a92-82c5-f0fe78ff4c29" providerId="ADAL" clId="{7A107147-1E60-40FA-9733-F87D7E11DDBC}" dt="2022-04-04T21:12:48.166" v="2053" actId="22"/>
          <ac:picMkLst>
            <pc:docMk/>
            <pc:sldMk cId="637674451" sldId="263"/>
            <ac:picMk id="5" creationId="{DE72E3EE-5F6C-4C77-AB7D-1EAC62C8965A}"/>
          </ac:picMkLst>
        </pc:picChg>
        <pc:picChg chg="add mod">
          <ac:chgData name="Alexey Osipov" userId="aa3a7289-fa67-4a92-82c5-f0fe78ff4c29" providerId="ADAL" clId="{7A107147-1E60-40FA-9733-F87D7E11DDBC}" dt="2022-04-04T21:13:47.886" v="2070" actId="14100"/>
          <ac:picMkLst>
            <pc:docMk/>
            <pc:sldMk cId="637674451" sldId="263"/>
            <ac:picMk id="7" creationId="{2AC42F09-AF80-4DFA-AEBD-FD435391218C}"/>
          </ac:picMkLst>
        </pc:picChg>
      </pc:sldChg>
      <pc:sldChg chg="modSp new mod">
        <pc:chgData name="Alexey Osipov" userId="aa3a7289-fa67-4a92-82c5-f0fe78ff4c29" providerId="ADAL" clId="{7A107147-1E60-40FA-9733-F87D7E11DDBC}" dt="2022-04-04T21:39:33.647" v="3471" actId="20577"/>
        <pc:sldMkLst>
          <pc:docMk/>
          <pc:sldMk cId="2835710405" sldId="264"/>
        </pc:sldMkLst>
        <pc:spChg chg="mod">
          <ac:chgData name="Alexey Osipov" userId="aa3a7289-fa67-4a92-82c5-f0fe78ff4c29" providerId="ADAL" clId="{7A107147-1E60-40FA-9733-F87D7E11DDBC}" dt="2022-04-04T21:14:36.499" v="2108" actId="20577"/>
          <ac:spMkLst>
            <pc:docMk/>
            <pc:sldMk cId="2835710405" sldId="264"/>
            <ac:spMk id="2" creationId="{821FADA0-EA09-48F9-B2AF-595444FBA598}"/>
          </ac:spMkLst>
        </pc:spChg>
        <pc:spChg chg="mod">
          <ac:chgData name="Alexey Osipov" userId="aa3a7289-fa67-4a92-82c5-f0fe78ff4c29" providerId="ADAL" clId="{7A107147-1E60-40FA-9733-F87D7E11DDBC}" dt="2022-04-04T21:39:33.647" v="3471" actId="20577"/>
          <ac:spMkLst>
            <pc:docMk/>
            <pc:sldMk cId="2835710405" sldId="264"/>
            <ac:spMk id="3" creationId="{FF17D6E0-C0BD-4C4F-997E-5CC3F0848CA2}"/>
          </ac:spMkLst>
        </pc:spChg>
      </pc:sldChg>
      <pc:sldChg chg="modSp new mod">
        <pc:chgData name="Alexey Osipov" userId="aa3a7289-fa67-4a92-82c5-f0fe78ff4c29" providerId="ADAL" clId="{7A107147-1E60-40FA-9733-F87D7E11DDBC}" dt="2022-04-04T21:18:41.114" v="2730" actId="20577"/>
        <pc:sldMkLst>
          <pc:docMk/>
          <pc:sldMk cId="1843592195" sldId="265"/>
        </pc:sldMkLst>
        <pc:spChg chg="mod">
          <ac:chgData name="Alexey Osipov" userId="aa3a7289-fa67-4a92-82c5-f0fe78ff4c29" providerId="ADAL" clId="{7A107147-1E60-40FA-9733-F87D7E11DDBC}" dt="2022-04-04T21:16:32.275" v="2431" actId="20577"/>
          <ac:spMkLst>
            <pc:docMk/>
            <pc:sldMk cId="1843592195" sldId="265"/>
            <ac:spMk id="2" creationId="{DF45020B-5ED4-493B-BD4C-A927BCA1DDC5}"/>
          </ac:spMkLst>
        </pc:spChg>
        <pc:spChg chg="mod">
          <ac:chgData name="Alexey Osipov" userId="aa3a7289-fa67-4a92-82c5-f0fe78ff4c29" providerId="ADAL" clId="{7A107147-1E60-40FA-9733-F87D7E11DDBC}" dt="2022-04-04T21:18:41.114" v="2730" actId="20577"/>
          <ac:spMkLst>
            <pc:docMk/>
            <pc:sldMk cId="1843592195" sldId="265"/>
            <ac:spMk id="3" creationId="{54FA1DE4-F8E0-43B8-9EBA-ECD603EAC9AB}"/>
          </ac:spMkLst>
        </pc:spChg>
      </pc:sldChg>
      <pc:sldChg chg="modSp new mod">
        <pc:chgData name="Alexey Osipov" userId="aa3a7289-fa67-4a92-82c5-f0fe78ff4c29" providerId="ADAL" clId="{7A107147-1E60-40FA-9733-F87D7E11DDBC}" dt="2022-04-04T21:23:28.002" v="2892" actId="20577"/>
        <pc:sldMkLst>
          <pc:docMk/>
          <pc:sldMk cId="3855443656" sldId="266"/>
        </pc:sldMkLst>
        <pc:spChg chg="mod">
          <ac:chgData name="Alexey Osipov" userId="aa3a7289-fa67-4a92-82c5-f0fe78ff4c29" providerId="ADAL" clId="{7A107147-1E60-40FA-9733-F87D7E11DDBC}" dt="2022-04-04T21:22:50.730" v="2833" actId="20577"/>
          <ac:spMkLst>
            <pc:docMk/>
            <pc:sldMk cId="3855443656" sldId="266"/>
            <ac:spMk id="2" creationId="{69EB7C93-4130-4BF9-B2AA-1F3292C9657A}"/>
          </ac:spMkLst>
        </pc:spChg>
        <pc:spChg chg="mod">
          <ac:chgData name="Alexey Osipov" userId="aa3a7289-fa67-4a92-82c5-f0fe78ff4c29" providerId="ADAL" clId="{7A107147-1E60-40FA-9733-F87D7E11DDBC}" dt="2022-04-04T21:23:28.002" v="2892" actId="20577"/>
          <ac:spMkLst>
            <pc:docMk/>
            <pc:sldMk cId="3855443656" sldId="266"/>
            <ac:spMk id="3" creationId="{CBF2CC36-33ED-4BFA-84F6-EB1BB9AC0D61}"/>
          </ac:spMkLst>
        </pc:spChg>
      </pc:sldChg>
      <pc:sldChg chg="modSp new mod">
        <pc:chgData name="Alexey Osipov" userId="aa3a7289-fa67-4a92-82c5-f0fe78ff4c29" providerId="ADAL" clId="{7A107147-1E60-40FA-9733-F87D7E11DDBC}" dt="2022-04-04T21:34:26.815" v="3335" actId="20577"/>
        <pc:sldMkLst>
          <pc:docMk/>
          <pc:sldMk cId="770346806" sldId="267"/>
        </pc:sldMkLst>
        <pc:spChg chg="mod">
          <ac:chgData name="Alexey Osipov" userId="aa3a7289-fa67-4a92-82c5-f0fe78ff4c29" providerId="ADAL" clId="{7A107147-1E60-40FA-9733-F87D7E11DDBC}" dt="2022-04-04T21:34:07.022" v="3293" actId="20577"/>
          <ac:spMkLst>
            <pc:docMk/>
            <pc:sldMk cId="770346806" sldId="267"/>
            <ac:spMk id="2" creationId="{1367872E-FC79-4D81-A4E0-4E705782EDD3}"/>
          </ac:spMkLst>
        </pc:spChg>
        <pc:spChg chg="mod">
          <ac:chgData name="Alexey Osipov" userId="aa3a7289-fa67-4a92-82c5-f0fe78ff4c29" providerId="ADAL" clId="{7A107147-1E60-40FA-9733-F87D7E11DDBC}" dt="2022-04-04T21:34:26.815" v="3335" actId="20577"/>
          <ac:spMkLst>
            <pc:docMk/>
            <pc:sldMk cId="770346806" sldId="267"/>
            <ac:spMk id="3" creationId="{B4357AEF-F3A7-4717-9C1A-0848AC757D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0014-239E-4FEF-90E3-6A63DD2DC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C8014-514A-4E83-A34E-6E09A53F4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9D51-CDA2-4F5C-981F-00BB9E31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E748-95F1-4094-8EF6-728CD789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9A331-4271-42C5-A924-522F9FC2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1689-D50A-433C-B3AE-36C25AB7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1A168-8231-4D6E-ACD3-6C267AD77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DED5-5626-4500-931B-2A9C22A6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2A74-0003-4936-9266-E30BC931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E9CFB-5503-4BCE-8D27-62ACABD2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4C832-9C91-4DCD-8BCE-6652F0F95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A2BD8-607D-41E8-BC5C-A939877B9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EF037-9715-48A8-9A44-39F6DF50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7864-7271-4519-A6CC-C77873EE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A1FE-B0B0-4B7C-B6D0-ADB6AF5E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D6EB-1E85-457A-9C5B-87E08D6C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4246-88BB-4107-823F-5CED1EC7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DD90-2904-4709-97CC-C60BBA52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C7C4-7382-42D0-B799-7C3D4918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F226-48C9-4051-B818-E527B299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696D-B0AE-4CCF-BDB1-CA85329E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1D428-7074-49D0-8A54-D31626230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61D8-A01F-49E9-B338-E6DDE2D5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533F-9D91-4E54-8775-207A105F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7B0A-4714-4197-8F23-FABD6756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55B9-ABD6-4844-8605-1311B420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DDDE-7905-4EBD-8F9E-8C5FCA90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C1B47-B40F-4C1D-BFFF-32EE924B0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60DA5-3AD9-46AE-A720-63DB0E37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37834-FDD2-4A85-86DF-8EDECB9F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E930-3F55-4580-BA27-67AEC58F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3C74-EE8B-4C74-B0BF-EA8B318C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B95AA-9D32-472C-A198-5B29D892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E3E4B-2C71-486D-BD2D-07180AF3E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12EA5-0366-4ADC-8CEB-F6FD04DA8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2DC18-8588-4CEB-95C1-2D527CE5B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4B4D1-78B7-4CE3-B7A4-A9F957E2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CCB9C-299F-4507-A0B8-41AA8915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EBE9E-1A86-416F-A156-5DA87FA9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1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3B52-DAE6-4BB8-B45E-CE883600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B37F7-271A-4433-8E88-1FD48482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9E463-685C-4FD9-AF65-25C685E9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D2E0F-C8A3-4A67-A6B4-2F87B421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82BA7-F0FB-435E-99E8-47921D14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6D342-43BF-4EDC-ACEC-BBEE53A3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154CD-0CE0-43AA-B587-63B9CFE6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438D-7E50-400A-A99F-B86115BB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A69E-66C2-4B4D-B752-0E7670B0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FE6A-6C0E-4D3F-8F41-D182DF2C8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65E20-6F79-4F73-B8AA-8CE306C1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0424-021E-40C8-B4E6-6865555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7EBC-F048-455B-97C4-D4BDB251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4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0816-8F90-4EA6-97A5-AA43B195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A7805-B324-4393-838A-38F09946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44AD3-80CD-40B4-A5B0-C0A5D515C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DE22C-0497-4C08-94C0-6C26E38A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82765-3A51-435D-8642-8EC97069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E4C1-AF7F-4259-A68B-03A47490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386B4-F2AE-4A75-9070-1A892B63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439B8-E2BB-4E02-AA76-C4B6288B3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1971-570C-40DD-A7C3-EA74B33C7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EE7F9-3957-4968-8B3A-145A1CB864D8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5687-CDED-4EF9-AEF4-1BB18175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ECD4-E7B3-48AD-A788-24D5572C3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C107-D5C7-4BEF-ACB3-910AD14E0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39DC-3F24-45E4-B69F-17E5A8EB2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trading of black box events.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5CFD0-11DC-4707-83C2-908B030BB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161811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ADA0-EA09-48F9-B2AF-595444FB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D6E0-C0BD-4C4F-997E-5CC3F084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Geometrical algorithm for choosing the prices basing on rentability.</a:t>
            </a:r>
            <a:br>
              <a:rPr lang="en-US" dirty="0"/>
            </a:br>
            <a:r>
              <a:rPr lang="en-US" dirty="0"/>
              <a:t>Basically, construction of a surface.</a:t>
            </a:r>
          </a:p>
          <a:p>
            <a:r>
              <a:rPr lang="en-US" dirty="0"/>
              <a:t>If we had a model, we could have refined it basing on bets.</a:t>
            </a:r>
          </a:p>
          <a:p>
            <a:r>
              <a:rPr lang="en-US" dirty="0"/>
              <a:t>It is possible to construct a market maker that just flies with the flow.</a:t>
            </a:r>
          </a:p>
          <a:p>
            <a:r>
              <a:rPr lang="en-US" dirty="0"/>
              <a:t>We could take into </a:t>
            </a:r>
            <a:r>
              <a:rPr lang="en-US"/>
              <a:t>account messages in the chat.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1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020B-5ED4-493B-BD4C-A927BCA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to insurance.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1DE4-F8E0-43B8-9EBA-ECD603EA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Peer-to-peer insurance (P2P).</a:t>
            </a:r>
          </a:p>
          <a:p>
            <a:r>
              <a:rPr lang="en-US" dirty="0"/>
              <a:t>Way of determining the probabilities of events together.</a:t>
            </a:r>
          </a:p>
          <a:p>
            <a:r>
              <a:rPr lang="en-US" dirty="0"/>
              <a:t>The group may be not so large.</a:t>
            </a:r>
          </a:p>
        </p:txBody>
      </p:sp>
    </p:spTree>
    <p:extLst>
      <p:ext uri="{BB962C8B-B14F-4D97-AF65-F5344CB8AC3E}">
        <p14:creationId xmlns:p14="http://schemas.microsoft.com/office/powerpoint/2010/main" val="184359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872E-FC79-4D81-A4E0-4E705782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7AEF-F3A7-4717-9C1A-0848AC7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 us try to play with the data!</a:t>
            </a:r>
          </a:p>
        </p:txBody>
      </p:sp>
    </p:spTree>
    <p:extLst>
      <p:ext uri="{BB962C8B-B14F-4D97-AF65-F5344CB8AC3E}">
        <p14:creationId xmlns:p14="http://schemas.microsoft.com/office/powerpoint/2010/main" val="77034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6B91-5966-4AF3-A19F-2AF79547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(playing a betting company).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E540-5673-49DA-BDF3-A869ADE1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event: several random outcomes.</a:t>
            </a:r>
          </a:p>
          <a:p>
            <a:r>
              <a:rPr lang="en-US" dirty="0"/>
              <a:t>Just initial probabilities given by an oracle.</a:t>
            </a:r>
          </a:p>
          <a:p>
            <a:r>
              <a:rPr lang="en-US" dirty="0"/>
              <a:t>Non-life event.</a:t>
            </a:r>
          </a:p>
          <a:p>
            <a:r>
              <a:rPr lang="en-US" dirty="0"/>
              <a:t>People are making orders and bets on random outcomes by prices.</a:t>
            </a:r>
          </a:p>
          <a:p>
            <a:r>
              <a:rPr lang="en-US" dirty="0"/>
              <a:t>Money is distributed when the true outcomes become clear.</a:t>
            </a:r>
          </a:p>
          <a:p>
            <a:r>
              <a:rPr lang="en-US" dirty="0"/>
              <a:t>Rentability is fixed.</a:t>
            </a:r>
          </a:p>
          <a:p>
            <a:r>
              <a:rPr lang="en-US" dirty="0"/>
              <a:t>Goal: refine initial probabilities basing on bets (and offer prices).</a:t>
            </a:r>
          </a:p>
          <a:p>
            <a:r>
              <a:rPr lang="en-US" dirty="0"/>
              <a:t>Alternative goal: move prices so that we do not loose.</a:t>
            </a:r>
          </a:p>
        </p:txBody>
      </p:sp>
    </p:spTree>
    <p:extLst>
      <p:ext uri="{BB962C8B-B14F-4D97-AF65-F5344CB8AC3E}">
        <p14:creationId xmlns:p14="http://schemas.microsoft.com/office/powerpoint/2010/main" val="15894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ED7D-03AF-4BE1-B31E-1B6ABBCA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order 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DB06-3532-42D2-A088-AEA58FB7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720C3-3BD5-4042-A18C-59913002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96" y="1825625"/>
            <a:ext cx="2621407" cy="41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4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7B4C-FC43-4623-A4C2-43057DA1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Betfair as prediction market.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15BE-B881-443C-BCCE-F4D8E084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are making bets with each other.</a:t>
            </a:r>
          </a:p>
          <a:p>
            <a:r>
              <a:rPr lang="en-US" dirty="0"/>
              <a:t>At some point the price stabilizes.</a:t>
            </a:r>
          </a:p>
          <a:p>
            <a:r>
              <a:rPr lang="en-US" dirty="0"/>
              <a:t>Bid-ask spread can be good.</a:t>
            </a:r>
          </a:p>
          <a:p>
            <a:r>
              <a:rPr lang="en-US" dirty="0"/>
              <a:t>The prices are used by betting companies.</a:t>
            </a:r>
          </a:p>
          <a:p>
            <a:r>
              <a:rPr lang="en-US" dirty="0"/>
              <a:t>The stabilized price is a fair price.</a:t>
            </a:r>
          </a:p>
        </p:txBody>
      </p:sp>
    </p:spTree>
    <p:extLst>
      <p:ext uri="{BB962C8B-B14F-4D97-AF65-F5344CB8AC3E}">
        <p14:creationId xmlns:p14="http://schemas.microsoft.com/office/powerpoint/2010/main" val="133687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A789-9C9B-4535-BB48-5E172AB4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6637-B65F-4574-849A-2882040E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have different probability estimates of the outcomes.</a:t>
            </a:r>
          </a:p>
          <a:p>
            <a:r>
              <a:rPr lang="en-US" dirty="0"/>
              <a:t>People are risk-seekers (betting).</a:t>
            </a:r>
          </a:p>
          <a:p>
            <a:r>
              <a:rPr lang="en-US" dirty="0"/>
              <a:t>The probability estimates are different because people have different information.</a:t>
            </a:r>
          </a:p>
          <a:p>
            <a:r>
              <a:rPr lang="en-US" dirty="0"/>
              <a:t>People can share the information both via bets and by publishing.</a:t>
            </a:r>
          </a:p>
          <a:p>
            <a:r>
              <a:rPr lang="en-US" dirty="0"/>
              <a:t>The probabilities are from</a:t>
            </a:r>
          </a:p>
          <a:p>
            <a:r>
              <a:rPr lang="en-US" dirty="0"/>
              <a:t>We want to estimate the median \mu.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0CAAE-BDE3-4053-ABBD-DE991576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67" y="4354195"/>
            <a:ext cx="14192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5185-4778-4AE9-A51F-1947DEBF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 of the experts.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78CC-32BF-4A47-A8CD-7CF553B1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M_L and </a:t>
            </a:r>
            <a:r>
              <a:rPr lang="en-US" dirty="0" err="1"/>
              <a:t>m_L</a:t>
            </a:r>
            <a:r>
              <a:rPr lang="en-US" dirty="0"/>
              <a:t> are maximal and minima possessions, b is budget.</a:t>
            </a:r>
          </a:p>
          <a:p>
            <a:pPr marL="0" indent="0">
              <a:buNone/>
            </a:pPr>
            <a:r>
              <a:rPr lang="en-US" dirty="0"/>
              <a:t>\lambda is risk attitude (depends on time).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AB962-282A-49D0-A055-C0DAD744D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0" y="2070417"/>
            <a:ext cx="79248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0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4CDB-2BDA-4985-8E60-D70B9E96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D646-148C-4EC8-A2B5-E216D572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are making bets maximizing the utility function.</a:t>
            </a:r>
          </a:p>
          <a:p>
            <a:r>
              <a:rPr lang="en-US" dirty="0"/>
              <a:t>Fix t.</a:t>
            </a:r>
          </a:p>
          <a:p>
            <a:r>
              <a:rPr lang="en-US" dirty="0"/>
              <a:t>Fix \lambda. Find \mu(\lambda) and \sigma(\lambda) optimizing the log likelihood.</a:t>
            </a:r>
          </a:p>
          <a:p>
            <a:r>
              <a:rPr lang="en-US" dirty="0"/>
              <a:t>Find \lambda as a solution of the equilibrium equation based on \mu(\lambda) and \sigma(\lambda).</a:t>
            </a:r>
          </a:p>
          <a:p>
            <a:r>
              <a:rPr lang="en-US" dirty="0"/>
              <a:t>Once \</a:t>
            </a:r>
            <a:r>
              <a:rPr lang="en-US" dirty="0" err="1"/>
              <a:t>lambda_t</a:t>
            </a:r>
            <a:r>
              <a:rPr lang="en-US" dirty="0"/>
              <a:t> has been found, find \mu and \</a:t>
            </a:r>
            <a:r>
              <a:rPr lang="en-US" dirty="0" err="1"/>
              <a:t>sigma_t</a:t>
            </a:r>
            <a:r>
              <a:rPr lang="en-US" dirty="0"/>
              <a:t> optimizing the log-likelihood.</a:t>
            </a:r>
          </a:p>
          <a:p>
            <a:r>
              <a:rPr lang="en-US" dirty="0"/>
              <a:t>The numerical method is </a:t>
            </a:r>
            <a:r>
              <a:rPr lang="en-US" b="1" i="0" dirty="0">
                <a:solidFill>
                  <a:srgbClr val="111827"/>
                </a:solidFill>
                <a:effectLst/>
                <a:latin typeface="ui-monospace"/>
              </a:rPr>
              <a:t>L-BFGS-B.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1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7C93-4130-4BF9-B2AA-1F3292C9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CC36-33ED-4BFA-84F6-EB1BB9AC0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estimate of \mu should approach the last price.</a:t>
            </a:r>
          </a:p>
          <a:p>
            <a:r>
              <a:rPr lang="en-US" dirty="0"/>
              <a:t>We should be estimating the median of probabilities.</a:t>
            </a:r>
          </a:p>
          <a:p>
            <a:r>
              <a:rPr lang="en-US" dirty="0"/>
              <a:t>The variance should decrease.</a:t>
            </a:r>
          </a:p>
          <a:p>
            <a:r>
              <a:rPr lang="en-US" dirty="0"/>
              <a:t>Ideally, we should know the last price long before it stabilizes.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4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179F-5776-467A-B1E4-7A35DB3B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good example (more in demo).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5684-9758-4C9D-81E0-0D94504F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42F09-AF80-4DFA-AEBD-FD435391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45" y="1825625"/>
            <a:ext cx="7458075" cy="435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7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449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ui-monospace</vt:lpstr>
      <vt:lpstr>Office Theme</vt:lpstr>
      <vt:lpstr>Automated trading of black box events.</vt:lpstr>
      <vt:lpstr>Setting (playing a betting company).</vt:lpstr>
      <vt:lpstr>Example of order book.</vt:lpstr>
      <vt:lpstr>Betfair as prediction market.</vt:lpstr>
      <vt:lpstr>Assumptions.</vt:lpstr>
      <vt:lpstr>Utility function of the experts.</vt:lpstr>
      <vt:lpstr>Reasoning.</vt:lpstr>
      <vt:lpstr>Expectations.</vt:lpstr>
      <vt:lpstr>One good example (more in demo).</vt:lpstr>
      <vt:lpstr>Other approaches.</vt:lpstr>
      <vt:lpstr>Applications to insurance.</vt:lpstr>
      <vt:lpstr>Demo.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trading of black box events.</dc:title>
  <dc:creator>Alexey Osipov</dc:creator>
  <cp:lastModifiedBy>Alexey Osipov</cp:lastModifiedBy>
  <cp:revision>1</cp:revision>
  <dcterms:created xsi:type="dcterms:W3CDTF">2022-04-04T20:43:23Z</dcterms:created>
  <dcterms:modified xsi:type="dcterms:W3CDTF">2022-04-04T21:39:34Z</dcterms:modified>
</cp:coreProperties>
</file>