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4D957B-3693-4AF3-9AA3-376E15617630}" v="1" dt="2022-03-13T20:55:59.88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bfbbc0ef-c616-40fb-bae7-56bdead6de03" providerId="ADAL" clId="{A44D957B-3693-4AF3-9AA3-376E15617630}"/>
    <pc:docChg chg="custSel addSld modSld">
      <pc:chgData name="Alexey Osipov" userId="bfbbc0ef-c616-40fb-bae7-56bdead6de03" providerId="ADAL" clId="{A44D957B-3693-4AF3-9AA3-376E15617630}" dt="2022-03-13T21:10:11.978" v="1060" actId="20577"/>
      <pc:docMkLst>
        <pc:docMk/>
      </pc:docMkLst>
      <pc:sldChg chg="addSp modSp new mod">
        <pc:chgData name="Alexey Osipov" userId="bfbbc0ef-c616-40fb-bae7-56bdead6de03" providerId="ADAL" clId="{A44D957B-3693-4AF3-9AA3-376E15617630}" dt="2022-03-13T21:10:11.978" v="1060" actId="20577"/>
        <pc:sldMkLst>
          <pc:docMk/>
          <pc:sldMk cId="2226605464" sldId="257"/>
        </pc:sldMkLst>
        <pc:spChg chg="mod">
          <ac:chgData name="Alexey Osipov" userId="bfbbc0ef-c616-40fb-bae7-56bdead6de03" providerId="ADAL" clId="{A44D957B-3693-4AF3-9AA3-376E15617630}" dt="2022-03-13T20:45:35.403" v="23" actId="20577"/>
          <ac:spMkLst>
            <pc:docMk/>
            <pc:sldMk cId="2226605464" sldId="257"/>
            <ac:spMk id="2" creationId="{3A5171A0-1DBF-4CB4-B0B6-3C60AA4890DE}"/>
          </ac:spMkLst>
        </pc:spChg>
        <pc:spChg chg="mod">
          <ac:chgData name="Alexey Osipov" userId="bfbbc0ef-c616-40fb-bae7-56bdead6de03" providerId="ADAL" clId="{A44D957B-3693-4AF3-9AA3-376E15617630}" dt="2022-03-13T21:10:11.978" v="1060" actId="20577"/>
          <ac:spMkLst>
            <pc:docMk/>
            <pc:sldMk cId="2226605464" sldId="257"/>
            <ac:spMk id="3" creationId="{0CA7304E-3BCA-4B15-9548-62FA7DF7480D}"/>
          </ac:spMkLst>
        </pc:spChg>
        <pc:picChg chg="add mod">
          <ac:chgData name="Alexey Osipov" userId="bfbbc0ef-c616-40fb-bae7-56bdead6de03" providerId="ADAL" clId="{A44D957B-3693-4AF3-9AA3-376E15617630}" dt="2022-03-13T21:00:26.502" v="833" actId="1076"/>
          <ac:picMkLst>
            <pc:docMk/>
            <pc:sldMk cId="2226605464" sldId="257"/>
            <ac:picMk id="5" creationId="{A6BF2421-3B6B-4DE3-9CBA-76B57F866D4A}"/>
          </ac:picMkLst>
        </pc:picChg>
      </pc:sldChg>
      <pc:sldChg chg="addSp delSp modSp new mod">
        <pc:chgData name="Alexey Osipov" userId="bfbbc0ef-c616-40fb-bae7-56bdead6de03" providerId="ADAL" clId="{A44D957B-3693-4AF3-9AA3-376E15617630}" dt="2022-03-13T21:07:12.821" v="1019" actId="20577"/>
        <pc:sldMkLst>
          <pc:docMk/>
          <pc:sldMk cId="2495191419" sldId="258"/>
        </pc:sldMkLst>
        <pc:spChg chg="mod">
          <ac:chgData name="Alexey Osipov" userId="bfbbc0ef-c616-40fb-bae7-56bdead6de03" providerId="ADAL" clId="{A44D957B-3693-4AF3-9AA3-376E15617630}" dt="2022-03-13T20:46:14.908" v="104" actId="20577"/>
          <ac:spMkLst>
            <pc:docMk/>
            <pc:sldMk cId="2495191419" sldId="258"/>
            <ac:spMk id="2" creationId="{7F459736-4DA0-4EBF-A40C-5C8FD2642DE3}"/>
          </ac:spMkLst>
        </pc:spChg>
        <pc:spChg chg="del mod">
          <ac:chgData name="Alexey Osipov" userId="bfbbc0ef-c616-40fb-bae7-56bdead6de03" providerId="ADAL" clId="{A44D957B-3693-4AF3-9AA3-376E15617630}" dt="2022-03-13T20:46:28.977" v="106" actId="3680"/>
          <ac:spMkLst>
            <pc:docMk/>
            <pc:sldMk cId="2495191419" sldId="258"/>
            <ac:spMk id="3" creationId="{ECEC48C6-A495-48D2-974B-2343BE3AD264}"/>
          </ac:spMkLst>
        </pc:spChg>
        <pc:graphicFrameChg chg="add mod ord modGraphic">
          <ac:chgData name="Alexey Osipov" userId="bfbbc0ef-c616-40fb-bae7-56bdead6de03" providerId="ADAL" clId="{A44D957B-3693-4AF3-9AA3-376E15617630}" dt="2022-03-13T21:07:12.821" v="1019" actId="20577"/>
          <ac:graphicFrameMkLst>
            <pc:docMk/>
            <pc:sldMk cId="2495191419" sldId="258"/>
            <ac:graphicFrameMk id="4" creationId="{D5F4EF79-644F-4355-B382-09C5011B6E57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86E44-47C6-49D7-B307-B48E1FF573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3BFD9B-678B-42E4-97DD-6216CA72AE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F3BA33-9081-48F2-A3B1-EADF1C22E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CDA-9214-4061-B537-0BE26FA1143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2E50A-810F-4D1D-9BA7-CE3904CE8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40F2B-2A6B-4E69-A451-FE0DDC10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4241-6701-4F4D-9465-3E0ADC76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39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E604F-78BD-406E-8278-EE1E83C93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CB33D2-E6DA-4DBB-8F94-1186153BD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53FF-26BE-4F6A-8DF0-6001B6026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CDA-9214-4061-B537-0BE26FA1143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B9FC1-F8FB-4FA5-915D-7F8A43E43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0ABEF-9A9B-450E-B4B8-5622CA35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4241-6701-4F4D-9465-3E0ADC76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720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29685-1768-48BD-B48D-B9A4EBEEE4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703AE-D70C-4163-8040-8D9B36E6C3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35975-6F15-40D1-B6EE-6A2726096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CDA-9214-4061-B537-0BE26FA1143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CE595-057B-4592-88CC-C8E3B272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23227-E9F4-433C-A749-0FBBCB9A0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4241-6701-4F4D-9465-3E0ADC76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41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8F789-1FBC-49AA-A836-DA7CAEB2E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E54D6-EF8B-48BC-9294-BB89F5992A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C799B-5F86-4472-8166-1F461C908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CDA-9214-4061-B537-0BE26FA1143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CE092-D096-499E-94E2-C354DEC99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6241F0-9F2D-4E7D-8CE8-042367339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4241-6701-4F4D-9465-3E0ADC76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67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0EF7-CE55-433C-9202-0075B9031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6D617-28C8-4800-B395-C1E3109A8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AACFF1-11CD-437E-9384-3C3B2FDF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CDA-9214-4061-B537-0BE26FA1143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7F7A3D-0D19-4BAB-B3D0-D09B761AD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6E74A-6E67-4113-AD03-D0E7F966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4241-6701-4F4D-9465-3E0ADC76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030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E3ED2-F065-4C90-97F9-7F627A4C4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3EC5FF-3DBF-4699-9F5A-D6FAFCECB0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C3D1B5-1EA2-407D-98CE-FCEB1C8BC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5F068C-01D6-4CAD-A385-73A476F5B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CDA-9214-4061-B537-0BE26FA1143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612FE-E90C-4B30-B526-688EC1FAE2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B8D563-733B-4EEF-9F39-7D9B32344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4241-6701-4F4D-9465-3E0ADC76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54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6CC71-0916-4AB0-9D0C-4D85978CE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9086C-0A3A-4EE6-9CD0-F9035118FC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1A65EB-2377-4692-B278-9D811DBD07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608A13-0F06-48EC-9800-6CA8D78FBC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3E141-94C8-4510-A223-4A72F883D7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68F766-D310-4AC0-8419-68C2F81CE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CDA-9214-4061-B537-0BE26FA1143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DD1E1-F193-4712-9AAE-30B93A296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C867C-EC82-48FA-8943-3D2FB9BD8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4241-6701-4F4D-9465-3E0ADC76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06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A7D3-27C0-43E4-B7D7-0B55E40CE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E21100-6717-457E-BD5D-7D085323D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CDA-9214-4061-B537-0BE26FA1143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BCB93A-C43E-40CD-A918-18ADD1F5D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02D6BF-1E57-4EC4-B411-BC853F3B1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4241-6701-4F4D-9465-3E0ADC76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19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B8B557C-9AE8-46DB-84DE-EFAAF87AF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CDA-9214-4061-B537-0BE26FA1143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90465-71B3-4492-9E89-BC994F888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D6618-69EE-4322-8976-ABCDEE431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4241-6701-4F4D-9465-3E0ADC76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6235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394AE-422A-4702-9C16-A83D79C7A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884202-8267-4F88-A886-5B6B0B950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772254-2B5D-4441-AF89-97357FC5B9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DB4EBD-F03B-469E-B25E-426911AB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CDA-9214-4061-B537-0BE26FA1143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8FC704-2051-4F61-8674-C5C96D59B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F1B85-F8C0-4B87-9BAD-BBF4C194F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4241-6701-4F4D-9465-3E0ADC76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750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F19EF-FB80-42B6-8630-CC4AD9854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7692DB-805B-415D-AA5F-E6123B3F3C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2C966C-EAAF-43EF-B1CE-F0EE11FC13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6D97ED-2BF1-4976-8C1F-CB9BF385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F3CDA-9214-4061-B537-0BE26FA1143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F116B-1547-4ED3-A5AA-85C5AAC7F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1DE6E9-F14C-409A-9B45-B82A0A0B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864241-6701-4F4D-9465-3E0ADC76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297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F0EA79-2195-49F8-B7CF-81AA79210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F8BDCF-F85A-4647-A53B-A820D52A99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4BAA1-9370-443D-8B80-A0AC342D6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F3CDA-9214-4061-B537-0BE26FA1143A}" type="datetimeFigureOut">
              <a:rPr lang="en-US" smtClean="0"/>
              <a:t>3/13/2022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AB28B-1F8B-4BB2-84F8-6D8FE30524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CFE31-5B18-4F75-B886-7D2541A61C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864241-6701-4F4D-9465-3E0ADC7693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2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D53E2-E082-48C1-985E-5C6F935EFE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SparkR</a:t>
            </a:r>
            <a:r>
              <a:rPr lang="en-US" dirty="0"/>
              <a:t> vs </a:t>
            </a:r>
            <a:r>
              <a:rPr lang="en-US" dirty="0" err="1"/>
              <a:t>sparklyr</a:t>
            </a:r>
            <a:r>
              <a:rPr lang="en-US" dirty="0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139B9D-9704-4E80-AF3F-43A281624D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Alexey Osipov.</a:t>
            </a:r>
          </a:p>
        </p:txBody>
      </p:sp>
    </p:spTree>
    <p:extLst>
      <p:ext uri="{BB962C8B-B14F-4D97-AF65-F5344CB8AC3E}">
        <p14:creationId xmlns:p14="http://schemas.microsoft.com/office/powerpoint/2010/main" val="274931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171A0-1DBF-4CB4-B0B6-3C60AA489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in common.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7304E-3BCA-4B15-9548-62FA7DF748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 R interface for work with Spark.</a:t>
            </a:r>
          </a:p>
          <a:p>
            <a:r>
              <a:rPr lang="en-US" dirty="0"/>
              <a:t>Do not support RDDs (</a:t>
            </a:r>
            <a:r>
              <a:rPr lang="en-US" dirty="0" err="1"/>
              <a:t>SparkR</a:t>
            </a:r>
            <a:r>
              <a:rPr lang="en-US" dirty="0"/>
              <a:t> has some classes </a:t>
            </a:r>
            <a:r>
              <a:rPr lang="en-US"/>
              <a:t>for it).</a:t>
            </a:r>
            <a:endParaRPr lang="en-US" dirty="0"/>
          </a:p>
          <a:p>
            <a:r>
              <a:rPr lang="en-US" dirty="0"/>
              <a:t>Support </a:t>
            </a:r>
            <a:r>
              <a:rPr lang="en-US" dirty="0" err="1"/>
              <a:t>MLlib</a:t>
            </a:r>
            <a:r>
              <a:rPr lang="en-US" dirty="0"/>
              <a:t>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A6BF2421-3B6B-4DE3-9CBA-76B57F866D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055" y="3037205"/>
            <a:ext cx="6149683" cy="2420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60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59736-4DA0-4EBF-A40C-5C8FD2642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differences.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5F4EF79-644F-4355-B382-09C5011B6E5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07631958"/>
              </p:ext>
            </p:extLst>
          </p:nvPr>
        </p:nvGraphicFramePr>
        <p:xfrm>
          <a:off x="838200" y="1825625"/>
          <a:ext cx="10515597" cy="4617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3350190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75797826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749003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SparkR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sparklyr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485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Was on CRAN.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 on CRAN.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5660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Maintainer.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Spark team.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 studio team.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94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Style.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Fits well with Spark.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Fits well with R packages.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826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Integration with other packages.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Masks a lot of functions from other packages.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Consistent with other packages.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3504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UDFs.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Several types.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UDF.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4743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system.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2584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Extensions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known.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About a dozen.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1625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Key config concepts.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sparkSession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spark_connect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400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Same model can be used in different modes.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Yes, in extensions.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93547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Support of pipelines.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55623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5191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143</Words>
  <Application>Microsoft Office PowerPoint</Application>
  <PresentationFormat>Widescreen</PresentationFormat>
  <Paragraphs>40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SparkR vs sparklyr.</vt:lpstr>
      <vt:lpstr>Things in common.</vt:lpstr>
      <vt:lpstr>Main differences.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SparkR vs sparklyr.</dc:title>
  <dc:creator>Alexey Osipov</dc:creator>
  <cp:lastModifiedBy>Alexey Osipov</cp:lastModifiedBy>
  <cp:revision>1</cp:revision>
  <dcterms:created xsi:type="dcterms:W3CDTF">2022-03-13T20:44:21Z</dcterms:created>
  <dcterms:modified xsi:type="dcterms:W3CDTF">2022-03-13T21:10:12Z</dcterms:modified>
</cp:coreProperties>
</file>