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8" r:id="rId4"/>
    <p:sldId id="279" r:id="rId5"/>
    <p:sldId id="280" r:id="rId6"/>
    <p:sldId id="258" r:id="rId7"/>
    <p:sldId id="259" r:id="rId8"/>
    <p:sldId id="260" r:id="rId9"/>
    <p:sldId id="261" r:id="rId10"/>
    <p:sldId id="262" r:id="rId11"/>
    <p:sldId id="274" r:id="rId12"/>
    <p:sldId id="275" r:id="rId13"/>
    <p:sldId id="276" r:id="rId14"/>
    <p:sldId id="277" r:id="rId15"/>
    <p:sldId id="264" r:id="rId16"/>
    <p:sldId id="263" r:id="rId17"/>
    <p:sldId id="273" r:id="rId18"/>
    <p:sldId id="266" r:id="rId19"/>
    <p:sldId id="268" r:id="rId20"/>
    <p:sldId id="270" r:id="rId21"/>
    <p:sldId id="269" r:id="rId22"/>
    <p:sldId id="271" r:id="rId23"/>
    <p:sldId id="272" r:id="rId24"/>
    <p:sldId id="267" r:id="rId25"/>
    <p:sldId id="28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4660"/>
  </p:normalViewPr>
  <p:slideViewPr>
    <p:cSldViewPr snapToGrid="0">
      <p:cViewPr varScale="1">
        <p:scale>
          <a:sx n="67" d="100"/>
          <a:sy n="67" d="100"/>
        </p:scale>
        <p:origin x="6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ey Osipov" userId="bfbbc0ef-c616-40fb-bae7-56bdead6de03" providerId="ADAL" clId="{90F1D5C8-42E6-4A36-9716-263F04D7EAA5}"/>
    <pc:docChg chg="undo custSel addSld delSld modSld sldOrd">
      <pc:chgData name="Alexey Osipov" userId="bfbbc0ef-c616-40fb-bae7-56bdead6de03" providerId="ADAL" clId="{90F1D5C8-42E6-4A36-9716-263F04D7EAA5}" dt="2022-03-05T14:03:58.070" v="4733" actId="20577"/>
      <pc:docMkLst>
        <pc:docMk/>
      </pc:docMkLst>
      <pc:sldChg chg="modSp mod">
        <pc:chgData name="Alexey Osipov" userId="bfbbc0ef-c616-40fb-bae7-56bdead6de03" providerId="ADAL" clId="{90F1D5C8-42E6-4A36-9716-263F04D7EAA5}" dt="2022-02-24T20:39:12.253" v="54" actId="20577"/>
        <pc:sldMkLst>
          <pc:docMk/>
          <pc:sldMk cId="1703634867" sldId="256"/>
        </pc:sldMkLst>
        <pc:spChg chg="mod">
          <ac:chgData name="Alexey Osipov" userId="bfbbc0ef-c616-40fb-bae7-56bdead6de03" providerId="ADAL" clId="{90F1D5C8-42E6-4A36-9716-263F04D7EAA5}" dt="2022-02-24T20:39:07.007" v="41" actId="20577"/>
          <ac:spMkLst>
            <pc:docMk/>
            <pc:sldMk cId="1703634867" sldId="256"/>
            <ac:spMk id="2" creationId="{FFEB478A-1167-406D-8696-0FEE22AC63F3}"/>
          </ac:spMkLst>
        </pc:spChg>
        <pc:spChg chg="mod">
          <ac:chgData name="Alexey Osipov" userId="bfbbc0ef-c616-40fb-bae7-56bdead6de03" providerId="ADAL" clId="{90F1D5C8-42E6-4A36-9716-263F04D7EAA5}" dt="2022-02-24T20:39:12.253" v="54" actId="20577"/>
          <ac:spMkLst>
            <pc:docMk/>
            <pc:sldMk cId="1703634867" sldId="256"/>
            <ac:spMk id="3" creationId="{78ABABEA-37AB-4A85-B66C-EF15E84C06D6}"/>
          </ac:spMkLst>
        </pc:spChg>
      </pc:sldChg>
      <pc:sldChg chg="modSp new mod">
        <pc:chgData name="Alexey Osipov" userId="bfbbc0ef-c616-40fb-bae7-56bdead6de03" providerId="ADAL" clId="{90F1D5C8-42E6-4A36-9716-263F04D7EAA5}" dt="2022-02-24T20:43:29.270" v="156"/>
        <pc:sldMkLst>
          <pc:docMk/>
          <pc:sldMk cId="1024300367" sldId="257"/>
        </pc:sldMkLst>
        <pc:spChg chg="mod">
          <ac:chgData name="Alexey Osipov" userId="bfbbc0ef-c616-40fb-bae7-56bdead6de03" providerId="ADAL" clId="{90F1D5C8-42E6-4A36-9716-263F04D7EAA5}" dt="2022-02-24T20:41:07.213" v="80" actId="20577"/>
          <ac:spMkLst>
            <pc:docMk/>
            <pc:sldMk cId="1024300367" sldId="257"/>
            <ac:spMk id="2" creationId="{0972FBC7-BB1B-4BF5-BFFF-43485BD7D39C}"/>
          </ac:spMkLst>
        </pc:spChg>
        <pc:spChg chg="mod">
          <ac:chgData name="Alexey Osipov" userId="bfbbc0ef-c616-40fb-bae7-56bdead6de03" providerId="ADAL" clId="{90F1D5C8-42E6-4A36-9716-263F04D7EAA5}" dt="2022-02-24T20:43:29.270" v="156"/>
          <ac:spMkLst>
            <pc:docMk/>
            <pc:sldMk cId="1024300367" sldId="257"/>
            <ac:spMk id="3" creationId="{54F2463F-824F-491A-B55B-0220C640B411}"/>
          </ac:spMkLst>
        </pc:spChg>
      </pc:sldChg>
      <pc:sldChg chg="modSp new mod">
        <pc:chgData name="Alexey Osipov" userId="bfbbc0ef-c616-40fb-bae7-56bdead6de03" providerId="ADAL" clId="{90F1D5C8-42E6-4A36-9716-263F04D7EAA5}" dt="2022-02-27T16:13:05.036" v="2431" actId="20577"/>
        <pc:sldMkLst>
          <pc:docMk/>
          <pc:sldMk cId="1908646000" sldId="258"/>
        </pc:sldMkLst>
        <pc:spChg chg="mod">
          <ac:chgData name="Alexey Osipov" userId="bfbbc0ef-c616-40fb-bae7-56bdead6de03" providerId="ADAL" clId="{90F1D5C8-42E6-4A36-9716-263F04D7EAA5}" dt="2022-02-24T20:49:24.035" v="171" actId="20577"/>
          <ac:spMkLst>
            <pc:docMk/>
            <pc:sldMk cId="1908646000" sldId="258"/>
            <ac:spMk id="2" creationId="{05EDB412-1430-43BD-B73A-FFF9A0399B22}"/>
          </ac:spMkLst>
        </pc:spChg>
        <pc:spChg chg="mod">
          <ac:chgData name="Alexey Osipov" userId="bfbbc0ef-c616-40fb-bae7-56bdead6de03" providerId="ADAL" clId="{90F1D5C8-42E6-4A36-9716-263F04D7EAA5}" dt="2022-02-27T16:13:05.036" v="2431" actId="20577"/>
          <ac:spMkLst>
            <pc:docMk/>
            <pc:sldMk cId="1908646000" sldId="258"/>
            <ac:spMk id="3" creationId="{FA4C2214-8316-462D-BF8E-DC859FA23710}"/>
          </ac:spMkLst>
        </pc:spChg>
      </pc:sldChg>
      <pc:sldChg chg="modSp new mod">
        <pc:chgData name="Alexey Osipov" userId="bfbbc0ef-c616-40fb-bae7-56bdead6de03" providerId="ADAL" clId="{90F1D5C8-42E6-4A36-9716-263F04D7EAA5}" dt="2022-03-05T11:40:19.793" v="4345" actId="20577"/>
        <pc:sldMkLst>
          <pc:docMk/>
          <pc:sldMk cId="3355977770" sldId="259"/>
        </pc:sldMkLst>
        <pc:spChg chg="mod">
          <ac:chgData name="Alexey Osipov" userId="bfbbc0ef-c616-40fb-bae7-56bdead6de03" providerId="ADAL" clId="{90F1D5C8-42E6-4A36-9716-263F04D7EAA5}" dt="2022-02-24T20:55:54.143" v="636" actId="20577"/>
          <ac:spMkLst>
            <pc:docMk/>
            <pc:sldMk cId="3355977770" sldId="259"/>
            <ac:spMk id="2" creationId="{1D89C6E9-3A46-4B69-8379-8F9D071C5D38}"/>
          </ac:spMkLst>
        </pc:spChg>
        <pc:spChg chg="mod">
          <ac:chgData name="Alexey Osipov" userId="bfbbc0ef-c616-40fb-bae7-56bdead6de03" providerId="ADAL" clId="{90F1D5C8-42E6-4A36-9716-263F04D7EAA5}" dt="2022-03-05T11:40:19.793" v="4345" actId="20577"/>
          <ac:spMkLst>
            <pc:docMk/>
            <pc:sldMk cId="3355977770" sldId="259"/>
            <ac:spMk id="3" creationId="{B833BBBD-F7F1-4507-AF8C-EED81DE01D08}"/>
          </ac:spMkLst>
        </pc:spChg>
      </pc:sldChg>
      <pc:sldChg chg="modSp new mod">
        <pc:chgData name="Alexey Osipov" userId="bfbbc0ef-c616-40fb-bae7-56bdead6de03" providerId="ADAL" clId="{90F1D5C8-42E6-4A36-9716-263F04D7EAA5}" dt="2022-02-27T16:20:51.485" v="2659" actId="20577"/>
        <pc:sldMkLst>
          <pc:docMk/>
          <pc:sldMk cId="3056708322" sldId="260"/>
        </pc:sldMkLst>
        <pc:spChg chg="mod">
          <ac:chgData name="Alexey Osipov" userId="bfbbc0ef-c616-40fb-bae7-56bdead6de03" providerId="ADAL" clId="{90F1D5C8-42E6-4A36-9716-263F04D7EAA5}" dt="2022-02-24T20:55:41.724" v="621" actId="20577"/>
          <ac:spMkLst>
            <pc:docMk/>
            <pc:sldMk cId="3056708322" sldId="260"/>
            <ac:spMk id="2" creationId="{DDE02D95-E900-4294-8995-E49ADAAF1336}"/>
          </ac:spMkLst>
        </pc:spChg>
        <pc:spChg chg="mod">
          <ac:chgData name="Alexey Osipov" userId="bfbbc0ef-c616-40fb-bae7-56bdead6de03" providerId="ADAL" clId="{90F1D5C8-42E6-4A36-9716-263F04D7EAA5}" dt="2022-02-27T16:20:51.485" v="2659" actId="20577"/>
          <ac:spMkLst>
            <pc:docMk/>
            <pc:sldMk cId="3056708322" sldId="260"/>
            <ac:spMk id="3" creationId="{D23FD4E9-3BBD-4960-9CB6-D50BCE3C1A7F}"/>
          </ac:spMkLst>
        </pc:spChg>
      </pc:sldChg>
      <pc:sldChg chg="modSp new mod">
        <pc:chgData name="Alexey Osipov" userId="bfbbc0ef-c616-40fb-bae7-56bdead6de03" providerId="ADAL" clId="{90F1D5C8-42E6-4A36-9716-263F04D7EAA5}" dt="2022-02-27T16:15:12.416" v="2441" actId="20577"/>
        <pc:sldMkLst>
          <pc:docMk/>
          <pc:sldMk cId="2492603444" sldId="261"/>
        </pc:sldMkLst>
        <pc:spChg chg="mod">
          <ac:chgData name="Alexey Osipov" userId="bfbbc0ef-c616-40fb-bae7-56bdead6de03" providerId="ADAL" clId="{90F1D5C8-42E6-4A36-9716-263F04D7EAA5}" dt="2022-02-24T20:56:27.640" v="667" actId="20577"/>
          <ac:spMkLst>
            <pc:docMk/>
            <pc:sldMk cId="2492603444" sldId="261"/>
            <ac:spMk id="2" creationId="{056DAC3D-E5E3-4247-B250-54B630DB5E90}"/>
          </ac:spMkLst>
        </pc:spChg>
        <pc:spChg chg="mod">
          <ac:chgData name="Alexey Osipov" userId="bfbbc0ef-c616-40fb-bae7-56bdead6de03" providerId="ADAL" clId="{90F1D5C8-42E6-4A36-9716-263F04D7EAA5}" dt="2022-02-27T16:15:12.416" v="2441" actId="20577"/>
          <ac:spMkLst>
            <pc:docMk/>
            <pc:sldMk cId="2492603444" sldId="261"/>
            <ac:spMk id="3" creationId="{E683FF95-4286-4EBE-A9DC-521A71CB6430}"/>
          </ac:spMkLst>
        </pc:spChg>
      </pc:sldChg>
      <pc:sldChg chg="modSp new mod">
        <pc:chgData name="Alexey Osipov" userId="bfbbc0ef-c616-40fb-bae7-56bdead6de03" providerId="ADAL" clId="{90F1D5C8-42E6-4A36-9716-263F04D7EAA5}" dt="2022-02-24T21:00:42.484" v="1014" actId="20577"/>
        <pc:sldMkLst>
          <pc:docMk/>
          <pc:sldMk cId="3911827816" sldId="262"/>
        </pc:sldMkLst>
        <pc:spChg chg="mod">
          <ac:chgData name="Alexey Osipov" userId="bfbbc0ef-c616-40fb-bae7-56bdead6de03" providerId="ADAL" clId="{90F1D5C8-42E6-4A36-9716-263F04D7EAA5}" dt="2022-02-24T20:58:04.742" v="778" actId="20577"/>
          <ac:spMkLst>
            <pc:docMk/>
            <pc:sldMk cId="3911827816" sldId="262"/>
            <ac:spMk id="2" creationId="{109976F7-0565-40D3-94D2-CFA960A8F137}"/>
          </ac:spMkLst>
        </pc:spChg>
        <pc:spChg chg="mod">
          <ac:chgData name="Alexey Osipov" userId="bfbbc0ef-c616-40fb-bae7-56bdead6de03" providerId="ADAL" clId="{90F1D5C8-42E6-4A36-9716-263F04D7EAA5}" dt="2022-02-24T21:00:42.484" v="1014" actId="20577"/>
          <ac:spMkLst>
            <pc:docMk/>
            <pc:sldMk cId="3911827816" sldId="262"/>
            <ac:spMk id="3" creationId="{30B1B4FB-9FA6-4AD7-AE1C-258EE66274D8}"/>
          </ac:spMkLst>
        </pc:spChg>
      </pc:sldChg>
      <pc:sldChg chg="modSp new mod">
        <pc:chgData name="Alexey Osipov" userId="bfbbc0ef-c616-40fb-bae7-56bdead6de03" providerId="ADAL" clId="{90F1D5C8-42E6-4A36-9716-263F04D7EAA5}" dt="2022-02-27T16:19:23.440" v="2624" actId="27636"/>
        <pc:sldMkLst>
          <pc:docMk/>
          <pc:sldMk cId="2796079032" sldId="263"/>
        </pc:sldMkLst>
        <pc:spChg chg="mod">
          <ac:chgData name="Alexey Osipov" userId="bfbbc0ef-c616-40fb-bae7-56bdead6de03" providerId="ADAL" clId="{90F1D5C8-42E6-4A36-9716-263F04D7EAA5}" dt="2022-02-24T21:00:54.707" v="1031" actId="20577"/>
          <ac:spMkLst>
            <pc:docMk/>
            <pc:sldMk cId="2796079032" sldId="263"/>
            <ac:spMk id="2" creationId="{49E3ABB9-8180-4E9E-8379-263B39AC30D8}"/>
          </ac:spMkLst>
        </pc:spChg>
        <pc:spChg chg="mod">
          <ac:chgData name="Alexey Osipov" userId="bfbbc0ef-c616-40fb-bae7-56bdead6de03" providerId="ADAL" clId="{90F1D5C8-42E6-4A36-9716-263F04D7EAA5}" dt="2022-02-27T16:19:23.440" v="2624" actId="27636"/>
          <ac:spMkLst>
            <pc:docMk/>
            <pc:sldMk cId="2796079032" sldId="263"/>
            <ac:spMk id="3" creationId="{256408E6-AE9D-4AAD-B0CD-4FC7FDB9DC45}"/>
          </ac:spMkLst>
        </pc:spChg>
      </pc:sldChg>
      <pc:sldChg chg="modSp new mod ord">
        <pc:chgData name="Alexey Osipov" userId="bfbbc0ef-c616-40fb-bae7-56bdead6de03" providerId="ADAL" clId="{90F1D5C8-42E6-4A36-9716-263F04D7EAA5}" dt="2022-02-27T16:42:00.132" v="3785" actId="5793"/>
        <pc:sldMkLst>
          <pc:docMk/>
          <pc:sldMk cId="1665955965" sldId="264"/>
        </pc:sldMkLst>
        <pc:spChg chg="mod">
          <ac:chgData name="Alexey Osipov" userId="bfbbc0ef-c616-40fb-bae7-56bdead6de03" providerId="ADAL" clId="{90F1D5C8-42E6-4A36-9716-263F04D7EAA5}" dt="2022-02-27T16:40:34.103" v="3765" actId="20577"/>
          <ac:spMkLst>
            <pc:docMk/>
            <pc:sldMk cId="1665955965" sldId="264"/>
            <ac:spMk id="2" creationId="{F777F502-1B85-43B5-9330-650062E828DE}"/>
          </ac:spMkLst>
        </pc:spChg>
        <pc:spChg chg="mod">
          <ac:chgData name="Alexey Osipov" userId="bfbbc0ef-c616-40fb-bae7-56bdead6de03" providerId="ADAL" clId="{90F1D5C8-42E6-4A36-9716-263F04D7EAA5}" dt="2022-02-27T16:42:00.132" v="3785" actId="5793"/>
          <ac:spMkLst>
            <pc:docMk/>
            <pc:sldMk cId="1665955965" sldId="264"/>
            <ac:spMk id="3" creationId="{97A65BA9-BA9D-4B16-88D2-AF3308B8DB1C}"/>
          </ac:spMkLst>
        </pc:spChg>
      </pc:sldChg>
      <pc:sldChg chg="modSp new add del mod">
        <pc:chgData name="Alexey Osipov" userId="bfbbc0ef-c616-40fb-bae7-56bdead6de03" providerId="ADAL" clId="{90F1D5C8-42E6-4A36-9716-263F04D7EAA5}" dt="2022-02-24T21:49:29.958" v="1399" actId="2696"/>
        <pc:sldMkLst>
          <pc:docMk/>
          <pc:sldMk cId="3989155993" sldId="265"/>
        </pc:sldMkLst>
        <pc:spChg chg="mod">
          <ac:chgData name="Alexey Osipov" userId="bfbbc0ef-c616-40fb-bae7-56bdead6de03" providerId="ADAL" clId="{90F1D5C8-42E6-4A36-9716-263F04D7EAA5}" dt="2022-02-24T21:43:08.184" v="1174" actId="20577"/>
          <ac:spMkLst>
            <pc:docMk/>
            <pc:sldMk cId="3989155993" sldId="265"/>
            <ac:spMk id="2" creationId="{9730CF06-E536-4CC2-A6D9-75A3E49813D8}"/>
          </ac:spMkLst>
        </pc:spChg>
      </pc:sldChg>
      <pc:sldChg chg="modSp new mod">
        <pc:chgData name="Alexey Osipov" userId="bfbbc0ef-c616-40fb-bae7-56bdead6de03" providerId="ADAL" clId="{90F1D5C8-42E6-4A36-9716-263F04D7EAA5}" dt="2022-02-24T21:46:24.475" v="1290" actId="20577"/>
        <pc:sldMkLst>
          <pc:docMk/>
          <pc:sldMk cId="2544792607" sldId="266"/>
        </pc:sldMkLst>
        <pc:spChg chg="mod">
          <ac:chgData name="Alexey Osipov" userId="bfbbc0ef-c616-40fb-bae7-56bdead6de03" providerId="ADAL" clId="{90F1D5C8-42E6-4A36-9716-263F04D7EAA5}" dt="2022-02-24T21:44:16.735" v="1206" actId="20577"/>
          <ac:spMkLst>
            <pc:docMk/>
            <pc:sldMk cId="2544792607" sldId="266"/>
            <ac:spMk id="2" creationId="{5B6E7EF0-DB4A-41D2-8264-EC49987F29A1}"/>
          </ac:spMkLst>
        </pc:spChg>
        <pc:spChg chg="mod">
          <ac:chgData name="Alexey Osipov" userId="bfbbc0ef-c616-40fb-bae7-56bdead6de03" providerId="ADAL" clId="{90F1D5C8-42E6-4A36-9716-263F04D7EAA5}" dt="2022-02-24T21:46:24.475" v="1290" actId="20577"/>
          <ac:spMkLst>
            <pc:docMk/>
            <pc:sldMk cId="2544792607" sldId="266"/>
            <ac:spMk id="3" creationId="{564AC1C0-7648-420F-9DBA-EB0CDA423F8B}"/>
          </ac:spMkLst>
        </pc:spChg>
      </pc:sldChg>
      <pc:sldChg chg="modSp new mod">
        <pc:chgData name="Alexey Osipov" userId="bfbbc0ef-c616-40fb-bae7-56bdead6de03" providerId="ADAL" clId="{90F1D5C8-42E6-4A36-9716-263F04D7EAA5}" dt="2022-03-05T13:41:12.325" v="4378" actId="20577"/>
        <pc:sldMkLst>
          <pc:docMk/>
          <pc:sldMk cId="205193768" sldId="267"/>
        </pc:sldMkLst>
        <pc:spChg chg="mod">
          <ac:chgData name="Alexey Osipov" userId="bfbbc0ef-c616-40fb-bae7-56bdead6de03" providerId="ADAL" clId="{90F1D5C8-42E6-4A36-9716-263F04D7EAA5}" dt="2022-02-24T21:49:03.466" v="1367" actId="20577"/>
          <ac:spMkLst>
            <pc:docMk/>
            <pc:sldMk cId="205193768" sldId="267"/>
            <ac:spMk id="2" creationId="{6A99D271-DF4A-4065-B786-8A37D05594C7}"/>
          </ac:spMkLst>
        </pc:spChg>
        <pc:spChg chg="mod">
          <ac:chgData name="Alexey Osipov" userId="bfbbc0ef-c616-40fb-bae7-56bdead6de03" providerId="ADAL" clId="{90F1D5C8-42E6-4A36-9716-263F04D7EAA5}" dt="2022-03-05T13:41:12.325" v="4378" actId="20577"/>
          <ac:spMkLst>
            <pc:docMk/>
            <pc:sldMk cId="205193768" sldId="267"/>
            <ac:spMk id="3" creationId="{1943EB12-828A-4637-AB1F-3E14DF3F6D7C}"/>
          </ac:spMkLst>
        </pc:spChg>
      </pc:sldChg>
      <pc:sldChg chg="modSp new mod">
        <pc:chgData name="Alexey Osipov" userId="bfbbc0ef-c616-40fb-bae7-56bdead6de03" providerId="ADAL" clId="{90F1D5C8-42E6-4A36-9716-263F04D7EAA5}" dt="2022-02-27T15:02:01.911" v="1568" actId="20577"/>
        <pc:sldMkLst>
          <pc:docMk/>
          <pc:sldMk cId="1029677673" sldId="268"/>
        </pc:sldMkLst>
        <pc:spChg chg="mod">
          <ac:chgData name="Alexey Osipov" userId="bfbbc0ef-c616-40fb-bae7-56bdead6de03" providerId="ADAL" clId="{90F1D5C8-42E6-4A36-9716-263F04D7EAA5}" dt="2022-02-24T21:54:22.019" v="1512" actId="20577"/>
          <ac:spMkLst>
            <pc:docMk/>
            <pc:sldMk cId="1029677673" sldId="268"/>
            <ac:spMk id="2" creationId="{A21AFB25-CE05-4383-A936-34CC7D73FA35}"/>
          </ac:spMkLst>
        </pc:spChg>
        <pc:spChg chg="mod">
          <ac:chgData name="Alexey Osipov" userId="bfbbc0ef-c616-40fb-bae7-56bdead6de03" providerId="ADAL" clId="{90F1D5C8-42E6-4A36-9716-263F04D7EAA5}" dt="2022-02-27T15:02:01.911" v="1568" actId="20577"/>
          <ac:spMkLst>
            <pc:docMk/>
            <pc:sldMk cId="1029677673" sldId="268"/>
            <ac:spMk id="3" creationId="{0E59E343-6C1F-47BB-84A7-C34FB6E48BC0}"/>
          </ac:spMkLst>
        </pc:spChg>
      </pc:sldChg>
      <pc:sldChg chg="modSp new mod">
        <pc:chgData name="Alexey Osipov" userId="bfbbc0ef-c616-40fb-bae7-56bdead6de03" providerId="ADAL" clId="{90F1D5C8-42E6-4A36-9716-263F04D7EAA5}" dt="2022-02-27T15:05:18.718" v="1730" actId="20577"/>
        <pc:sldMkLst>
          <pc:docMk/>
          <pc:sldMk cId="2637108419" sldId="269"/>
        </pc:sldMkLst>
        <pc:spChg chg="mod">
          <ac:chgData name="Alexey Osipov" userId="bfbbc0ef-c616-40fb-bae7-56bdead6de03" providerId="ADAL" clId="{90F1D5C8-42E6-4A36-9716-263F04D7EAA5}" dt="2022-02-27T15:04:07.612" v="1604" actId="20577"/>
          <ac:spMkLst>
            <pc:docMk/>
            <pc:sldMk cId="2637108419" sldId="269"/>
            <ac:spMk id="2" creationId="{13B37832-046F-49A4-9595-8F5064F8B54F}"/>
          </ac:spMkLst>
        </pc:spChg>
        <pc:spChg chg="mod">
          <ac:chgData name="Alexey Osipov" userId="bfbbc0ef-c616-40fb-bae7-56bdead6de03" providerId="ADAL" clId="{90F1D5C8-42E6-4A36-9716-263F04D7EAA5}" dt="2022-02-27T15:05:18.718" v="1730" actId="20577"/>
          <ac:spMkLst>
            <pc:docMk/>
            <pc:sldMk cId="2637108419" sldId="269"/>
            <ac:spMk id="3" creationId="{AC21E767-B1FF-4DA5-8CC9-771051570E15}"/>
          </ac:spMkLst>
        </pc:spChg>
      </pc:sldChg>
      <pc:sldChg chg="modSp new mod">
        <pc:chgData name="Alexey Osipov" userId="bfbbc0ef-c616-40fb-bae7-56bdead6de03" providerId="ADAL" clId="{90F1D5C8-42E6-4A36-9716-263F04D7EAA5}" dt="2022-02-27T15:09:57.083" v="1981" actId="20577"/>
        <pc:sldMkLst>
          <pc:docMk/>
          <pc:sldMk cId="257986885" sldId="270"/>
        </pc:sldMkLst>
        <pc:spChg chg="mod">
          <ac:chgData name="Alexey Osipov" userId="bfbbc0ef-c616-40fb-bae7-56bdead6de03" providerId="ADAL" clId="{90F1D5C8-42E6-4A36-9716-263F04D7EAA5}" dt="2022-02-27T15:06:27.793" v="1749" actId="20577"/>
          <ac:spMkLst>
            <pc:docMk/>
            <pc:sldMk cId="257986885" sldId="270"/>
            <ac:spMk id="2" creationId="{8BAD7F10-993D-4D86-95C2-B8C0945272DB}"/>
          </ac:spMkLst>
        </pc:spChg>
        <pc:spChg chg="mod">
          <ac:chgData name="Alexey Osipov" userId="bfbbc0ef-c616-40fb-bae7-56bdead6de03" providerId="ADAL" clId="{90F1D5C8-42E6-4A36-9716-263F04D7EAA5}" dt="2022-02-27T15:09:57.083" v="1981" actId="20577"/>
          <ac:spMkLst>
            <pc:docMk/>
            <pc:sldMk cId="257986885" sldId="270"/>
            <ac:spMk id="3" creationId="{E40B501F-E203-4E68-A2DF-C5E550819CBF}"/>
          </ac:spMkLst>
        </pc:spChg>
      </pc:sldChg>
      <pc:sldChg chg="modSp new mod">
        <pc:chgData name="Alexey Osipov" userId="bfbbc0ef-c616-40fb-bae7-56bdead6de03" providerId="ADAL" clId="{90F1D5C8-42E6-4A36-9716-263F04D7EAA5}" dt="2022-02-27T15:14:14.810" v="2274" actId="20577"/>
        <pc:sldMkLst>
          <pc:docMk/>
          <pc:sldMk cId="1837314017" sldId="271"/>
        </pc:sldMkLst>
        <pc:spChg chg="mod">
          <ac:chgData name="Alexey Osipov" userId="bfbbc0ef-c616-40fb-bae7-56bdead6de03" providerId="ADAL" clId="{90F1D5C8-42E6-4A36-9716-263F04D7EAA5}" dt="2022-02-27T15:12:00.436" v="2079" actId="20577"/>
          <ac:spMkLst>
            <pc:docMk/>
            <pc:sldMk cId="1837314017" sldId="271"/>
            <ac:spMk id="2" creationId="{1B18CE34-8D64-4469-A739-2DEFDC46D5FF}"/>
          </ac:spMkLst>
        </pc:spChg>
        <pc:spChg chg="mod">
          <ac:chgData name="Alexey Osipov" userId="bfbbc0ef-c616-40fb-bae7-56bdead6de03" providerId="ADAL" clId="{90F1D5C8-42E6-4A36-9716-263F04D7EAA5}" dt="2022-02-27T15:14:14.810" v="2274" actId="20577"/>
          <ac:spMkLst>
            <pc:docMk/>
            <pc:sldMk cId="1837314017" sldId="271"/>
            <ac:spMk id="3" creationId="{C893ECB3-A5C0-4E61-91D0-B03269DB2FF7}"/>
          </ac:spMkLst>
        </pc:spChg>
      </pc:sldChg>
      <pc:sldChg chg="modSp new mod">
        <pc:chgData name="Alexey Osipov" userId="bfbbc0ef-c616-40fb-bae7-56bdead6de03" providerId="ADAL" clId="{90F1D5C8-42E6-4A36-9716-263F04D7EAA5}" dt="2022-02-27T15:15:40.628" v="2371" actId="20577"/>
        <pc:sldMkLst>
          <pc:docMk/>
          <pc:sldMk cId="4168821993" sldId="272"/>
        </pc:sldMkLst>
        <pc:spChg chg="mod">
          <ac:chgData name="Alexey Osipov" userId="bfbbc0ef-c616-40fb-bae7-56bdead6de03" providerId="ADAL" clId="{90F1D5C8-42E6-4A36-9716-263F04D7EAA5}" dt="2022-02-27T15:14:53.417" v="2300" actId="20577"/>
          <ac:spMkLst>
            <pc:docMk/>
            <pc:sldMk cId="4168821993" sldId="272"/>
            <ac:spMk id="2" creationId="{FD2F1E32-567F-446B-A09C-D2F85F683717}"/>
          </ac:spMkLst>
        </pc:spChg>
        <pc:spChg chg="mod">
          <ac:chgData name="Alexey Osipov" userId="bfbbc0ef-c616-40fb-bae7-56bdead6de03" providerId="ADAL" clId="{90F1D5C8-42E6-4A36-9716-263F04D7EAA5}" dt="2022-02-27T15:15:40.628" v="2371" actId="20577"/>
          <ac:spMkLst>
            <pc:docMk/>
            <pc:sldMk cId="4168821993" sldId="272"/>
            <ac:spMk id="3" creationId="{AED4EAF3-38EA-40C7-A160-A20267925D89}"/>
          </ac:spMkLst>
        </pc:spChg>
      </pc:sldChg>
      <pc:sldChg chg="modSp new mod">
        <pc:chgData name="Alexey Osipov" userId="bfbbc0ef-c616-40fb-bae7-56bdead6de03" providerId="ADAL" clId="{90F1D5C8-42E6-4A36-9716-263F04D7EAA5}" dt="2022-02-27T16:19:29.475" v="2627" actId="20577"/>
        <pc:sldMkLst>
          <pc:docMk/>
          <pc:sldMk cId="3177067516" sldId="273"/>
        </pc:sldMkLst>
        <pc:spChg chg="mod">
          <ac:chgData name="Alexey Osipov" userId="bfbbc0ef-c616-40fb-bae7-56bdead6de03" providerId="ADAL" clId="{90F1D5C8-42E6-4A36-9716-263F04D7EAA5}" dt="2022-02-27T16:19:12.401" v="2622" actId="20577"/>
          <ac:spMkLst>
            <pc:docMk/>
            <pc:sldMk cId="3177067516" sldId="273"/>
            <ac:spMk id="2" creationId="{DE967CFD-8AAE-4451-87C0-29E9A8B56EC8}"/>
          </ac:spMkLst>
        </pc:spChg>
        <pc:spChg chg="mod">
          <ac:chgData name="Alexey Osipov" userId="bfbbc0ef-c616-40fb-bae7-56bdead6de03" providerId="ADAL" clId="{90F1D5C8-42E6-4A36-9716-263F04D7EAA5}" dt="2022-02-27T16:19:29.475" v="2627" actId="20577"/>
          <ac:spMkLst>
            <pc:docMk/>
            <pc:sldMk cId="3177067516" sldId="273"/>
            <ac:spMk id="3" creationId="{8F9D1B6F-A49B-4644-BF58-8CCEDAB49025}"/>
          </ac:spMkLst>
        </pc:spChg>
      </pc:sldChg>
      <pc:sldChg chg="modSp new mod">
        <pc:chgData name="Alexey Osipov" userId="bfbbc0ef-c616-40fb-bae7-56bdead6de03" providerId="ADAL" clId="{90F1D5C8-42E6-4A36-9716-263F04D7EAA5}" dt="2022-02-27T16:26:48.793" v="2942" actId="20577"/>
        <pc:sldMkLst>
          <pc:docMk/>
          <pc:sldMk cId="3550885781" sldId="274"/>
        </pc:sldMkLst>
        <pc:spChg chg="mod">
          <ac:chgData name="Alexey Osipov" userId="bfbbc0ef-c616-40fb-bae7-56bdead6de03" providerId="ADAL" clId="{90F1D5C8-42E6-4A36-9716-263F04D7EAA5}" dt="2022-02-27T16:25:11.195" v="2738" actId="20577"/>
          <ac:spMkLst>
            <pc:docMk/>
            <pc:sldMk cId="3550885781" sldId="274"/>
            <ac:spMk id="2" creationId="{B1486D90-F6D5-4DA8-9DC5-807D053C516A}"/>
          </ac:spMkLst>
        </pc:spChg>
        <pc:spChg chg="mod">
          <ac:chgData name="Alexey Osipov" userId="bfbbc0ef-c616-40fb-bae7-56bdead6de03" providerId="ADAL" clId="{90F1D5C8-42E6-4A36-9716-263F04D7EAA5}" dt="2022-02-27T16:26:48.793" v="2942" actId="20577"/>
          <ac:spMkLst>
            <pc:docMk/>
            <pc:sldMk cId="3550885781" sldId="274"/>
            <ac:spMk id="3" creationId="{AEDA6909-702E-4FF8-8B17-EBC67E7665D7}"/>
          </ac:spMkLst>
        </pc:spChg>
      </pc:sldChg>
      <pc:sldChg chg="modSp new mod">
        <pc:chgData name="Alexey Osipov" userId="bfbbc0ef-c616-40fb-bae7-56bdead6de03" providerId="ADAL" clId="{90F1D5C8-42E6-4A36-9716-263F04D7EAA5}" dt="2022-02-27T16:30:02.039" v="3113" actId="20577"/>
        <pc:sldMkLst>
          <pc:docMk/>
          <pc:sldMk cId="3498195172" sldId="275"/>
        </pc:sldMkLst>
        <pc:spChg chg="mod">
          <ac:chgData name="Alexey Osipov" userId="bfbbc0ef-c616-40fb-bae7-56bdead6de03" providerId="ADAL" clId="{90F1D5C8-42E6-4A36-9716-263F04D7EAA5}" dt="2022-02-27T16:28:14.076" v="2975" actId="20577"/>
          <ac:spMkLst>
            <pc:docMk/>
            <pc:sldMk cId="3498195172" sldId="275"/>
            <ac:spMk id="2" creationId="{241241CC-70AA-4F43-807D-A2AB1FEC6322}"/>
          </ac:spMkLst>
        </pc:spChg>
        <pc:spChg chg="mod">
          <ac:chgData name="Alexey Osipov" userId="bfbbc0ef-c616-40fb-bae7-56bdead6de03" providerId="ADAL" clId="{90F1D5C8-42E6-4A36-9716-263F04D7EAA5}" dt="2022-02-27T16:30:02.039" v="3113" actId="20577"/>
          <ac:spMkLst>
            <pc:docMk/>
            <pc:sldMk cId="3498195172" sldId="275"/>
            <ac:spMk id="3" creationId="{2916F577-7321-4BD9-A829-2CD8A25812ED}"/>
          </ac:spMkLst>
        </pc:spChg>
      </pc:sldChg>
      <pc:sldChg chg="modSp new mod">
        <pc:chgData name="Alexey Osipov" userId="bfbbc0ef-c616-40fb-bae7-56bdead6de03" providerId="ADAL" clId="{90F1D5C8-42E6-4A36-9716-263F04D7EAA5}" dt="2022-02-27T16:34:50.461" v="3421" actId="20577"/>
        <pc:sldMkLst>
          <pc:docMk/>
          <pc:sldMk cId="2897512520" sldId="276"/>
        </pc:sldMkLst>
        <pc:spChg chg="mod">
          <ac:chgData name="Alexey Osipov" userId="bfbbc0ef-c616-40fb-bae7-56bdead6de03" providerId="ADAL" clId="{90F1D5C8-42E6-4A36-9716-263F04D7EAA5}" dt="2022-02-27T16:32:11.321" v="3287" actId="20577"/>
          <ac:spMkLst>
            <pc:docMk/>
            <pc:sldMk cId="2897512520" sldId="276"/>
            <ac:spMk id="2" creationId="{9FFAFEE6-E706-415D-A3E4-BD4D6FD80A7E}"/>
          </ac:spMkLst>
        </pc:spChg>
        <pc:spChg chg="mod">
          <ac:chgData name="Alexey Osipov" userId="bfbbc0ef-c616-40fb-bae7-56bdead6de03" providerId="ADAL" clId="{90F1D5C8-42E6-4A36-9716-263F04D7EAA5}" dt="2022-02-27T16:34:50.461" v="3421" actId="20577"/>
          <ac:spMkLst>
            <pc:docMk/>
            <pc:sldMk cId="2897512520" sldId="276"/>
            <ac:spMk id="3" creationId="{F08D1368-2B3A-44D7-8C71-CA7E30D8A2D3}"/>
          </ac:spMkLst>
        </pc:spChg>
      </pc:sldChg>
      <pc:sldChg chg="modSp new mod">
        <pc:chgData name="Alexey Osipov" userId="bfbbc0ef-c616-40fb-bae7-56bdead6de03" providerId="ADAL" clId="{90F1D5C8-42E6-4A36-9716-263F04D7EAA5}" dt="2022-02-27T16:36:30.146" v="3471" actId="20577"/>
        <pc:sldMkLst>
          <pc:docMk/>
          <pc:sldMk cId="1130166380" sldId="277"/>
        </pc:sldMkLst>
        <pc:spChg chg="mod">
          <ac:chgData name="Alexey Osipov" userId="bfbbc0ef-c616-40fb-bae7-56bdead6de03" providerId="ADAL" clId="{90F1D5C8-42E6-4A36-9716-263F04D7EAA5}" dt="2022-02-27T16:34:13.154" v="3371" actId="20577"/>
          <ac:spMkLst>
            <pc:docMk/>
            <pc:sldMk cId="1130166380" sldId="277"/>
            <ac:spMk id="2" creationId="{61E07309-8FE9-4E8B-B5ED-46992C9DD525}"/>
          </ac:spMkLst>
        </pc:spChg>
        <pc:spChg chg="mod">
          <ac:chgData name="Alexey Osipov" userId="bfbbc0ef-c616-40fb-bae7-56bdead6de03" providerId="ADAL" clId="{90F1D5C8-42E6-4A36-9716-263F04D7EAA5}" dt="2022-02-27T16:36:30.146" v="3471" actId="20577"/>
          <ac:spMkLst>
            <pc:docMk/>
            <pc:sldMk cId="1130166380" sldId="277"/>
            <ac:spMk id="3" creationId="{DB6B8A76-42AF-4299-8221-9687336CCF52}"/>
          </ac:spMkLst>
        </pc:spChg>
      </pc:sldChg>
      <pc:sldChg chg="modSp new mod">
        <pc:chgData name="Alexey Osipov" userId="bfbbc0ef-c616-40fb-bae7-56bdead6de03" providerId="ADAL" clId="{90F1D5C8-42E6-4A36-9716-263F04D7EAA5}" dt="2022-02-27T16:48:25.047" v="4271" actId="20577"/>
        <pc:sldMkLst>
          <pc:docMk/>
          <pc:sldMk cId="1011256404" sldId="278"/>
        </pc:sldMkLst>
        <pc:spChg chg="mod">
          <ac:chgData name="Alexey Osipov" userId="bfbbc0ef-c616-40fb-bae7-56bdead6de03" providerId="ADAL" clId="{90F1D5C8-42E6-4A36-9716-263F04D7EAA5}" dt="2022-02-27T16:48:25.047" v="4271" actId="20577"/>
          <ac:spMkLst>
            <pc:docMk/>
            <pc:sldMk cId="1011256404" sldId="278"/>
            <ac:spMk id="2" creationId="{528CD223-65FF-407C-86E7-D189AD34321A}"/>
          </ac:spMkLst>
        </pc:spChg>
        <pc:spChg chg="mod">
          <ac:chgData name="Alexey Osipov" userId="bfbbc0ef-c616-40fb-bae7-56bdead6de03" providerId="ADAL" clId="{90F1D5C8-42E6-4A36-9716-263F04D7EAA5}" dt="2022-02-27T16:44:28.934" v="3825" actId="20577"/>
          <ac:spMkLst>
            <pc:docMk/>
            <pc:sldMk cId="1011256404" sldId="278"/>
            <ac:spMk id="3" creationId="{78B26D9E-9303-4C8B-9DCB-9524135B26DF}"/>
          </ac:spMkLst>
        </pc:spChg>
      </pc:sldChg>
      <pc:sldChg chg="modSp add mod">
        <pc:chgData name="Alexey Osipov" userId="bfbbc0ef-c616-40fb-bae7-56bdead6de03" providerId="ADAL" clId="{90F1D5C8-42E6-4A36-9716-263F04D7EAA5}" dt="2022-02-27T16:48:18.672" v="4261" actId="20577"/>
        <pc:sldMkLst>
          <pc:docMk/>
          <pc:sldMk cId="2750945692" sldId="279"/>
        </pc:sldMkLst>
        <pc:spChg chg="mod">
          <ac:chgData name="Alexey Osipov" userId="bfbbc0ef-c616-40fb-bae7-56bdead6de03" providerId="ADAL" clId="{90F1D5C8-42E6-4A36-9716-263F04D7EAA5}" dt="2022-02-27T16:48:18.672" v="4261" actId="20577"/>
          <ac:spMkLst>
            <pc:docMk/>
            <pc:sldMk cId="2750945692" sldId="279"/>
            <ac:spMk id="2" creationId="{528CD223-65FF-407C-86E7-D189AD34321A}"/>
          </ac:spMkLst>
        </pc:spChg>
        <pc:spChg chg="mod">
          <ac:chgData name="Alexey Osipov" userId="bfbbc0ef-c616-40fb-bae7-56bdead6de03" providerId="ADAL" clId="{90F1D5C8-42E6-4A36-9716-263F04D7EAA5}" dt="2022-02-27T16:47:02.868" v="4130" actId="20577"/>
          <ac:spMkLst>
            <pc:docMk/>
            <pc:sldMk cId="2750945692" sldId="279"/>
            <ac:spMk id="3" creationId="{78B26D9E-9303-4C8B-9DCB-9524135B26DF}"/>
          </ac:spMkLst>
        </pc:spChg>
      </pc:sldChg>
      <pc:sldChg chg="modSp new mod">
        <pc:chgData name="Alexey Osipov" userId="bfbbc0ef-c616-40fb-bae7-56bdead6de03" providerId="ADAL" clId="{90F1D5C8-42E6-4A36-9716-263F04D7EAA5}" dt="2022-03-05T13:41:22.418" v="4380" actId="20577"/>
        <pc:sldMkLst>
          <pc:docMk/>
          <pc:sldMk cId="428469982" sldId="280"/>
        </pc:sldMkLst>
        <pc:spChg chg="mod">
          <ac:chgData name="Alexey Osipov" userId="bfbbc0ef-c616-40fb-bae7-56bdead6de03" providerId="ADAL" clId="{90F1D5C8-42E6-4A36-9716-263F04D7EAA5}" dt="2022-02-27T16:48:14.361" v="4257" actId="20577"/>
          <ac:spMkLst>
            <pc:docMk/>
            <pc:sldMk cId="428469982" sldId="280"/>
            <ac:spMk id="2" creationId="{E79FFEDF-A68D-4A0A-B989-25B0A77157E5}"/>
          </ac:spMkLst>
        </pc:spChg>
        <pc:spChg chg="mod">
          <ac:chgData name="Alexey Osipov" userId="bfbbc0ef-c616-40fb-bae7-56bdead6de03" providerId="ADAL" clId="{90F1D5C8-42E6-4A36-9716-263F04D7EAA5}" dt="2022-03-05T13:41:22.418" v="4380" actId="20577"/>
          <ac:spMkLst>
            <pc:docMk/>
            <pc:sldMk cId="428469982" sldId="280"/>
            <ac:spMk id="3" creationId="{CB8DB753-6E9D-4E92-B19B-CC04F8A952AE}"/>
          </ac:spMkLst>
        </pc:spChg>
      </pc:sldChg>
      <pc:sldChg chg="modSp new mod">
        <pc:chgData name="Alexey Osipov" userId="bfbbc0ef-c616-40fb-bae7-56bdead6de03" providerId="ADAL" clId="{90F1D5C8-42E6-4A36-9716-263F04D7EAA5}" dt="2022-03-05T14:03:58.070" v="4733" actId="20577"/>
        <pc:sldMkLst>
          <pc:docMk/>
          <pc:sldMk cId="36440749" sldId="281"/>
        </pc:sldMkLst>
        <pc:spChg chg="mod">
          <ac:chgData name="Alexey Osipov" userId="bfbbc0ef-c616-40fb-bae7-56bdead6de03" providerId="ADAL" clId="{90F1D5C8-42E6-4A36-9716-263F04D7EAA5}" dt="2022-03-05T13:54:54.702" v="4427" actId="20577"/>
          <ac:spMkLst>
            <pc:docMk/>
            <pc:sldMk cId="36440749" sldId="281"/>
            <ac:spMk id="2" creationId="{25E60C80-2569-4B90-B8F5-147F45979813}"/>
          </ac:spMkLst>
        </pc:spChg>
        <pc:spChg chg="mod">
          <ac:chgData name="Alexey Osipov" userId="bfbbc0ef-c616-40fb-bae7-56bdead6de03" providerId="ADAL" clId="{90F1D5C8-42E6-4A36-9716-263F04D7EAA5}" dt="2022-03-05T14:03:58.070" v="4733" actId="20577"/>
          <ac:spMkLst>
            <pc:docMk/>
            <pc:sldMk cId="36440749" sldId="281"/>
            <ac:spMk id="3" creationId="{3403A820-45F3-4827-9CF5-61148A0F506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B5849-BF0C-47DA-AD7B-DBFD775C88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C2B964-D5BA-460B-93EB-5B6D87AC45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B08E1-036E-450B-9121-0F0D1D947B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3380-AE54-4AD3-9181-2671D621AF8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9B570-7B30-48C7-8178-A2DCD7D79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CEAC8D-9833-470F-BE1A-8EFD0268A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14F8-9DB3-4966-B336-971A859C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361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10A5A-9F25-423C-AB77-3352304A5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257777-FE3F-4BDC-8B89-74F1AC01AA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92184-B104-4B8A-8154-8503564EF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3380-AE54-4AD3-9181-2671D621AF8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61A1E-13BC-4D4A-BD02-6F82AC3C7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4B6C70-09EC-4891-8A20-56C0836E6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14F8-9DB3-4966-B336-971A859C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2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E9D2FD-FE74-4A74-B3C6-4ABD72D65E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C07891-1683-46C7-BD15-6BCCF5EB04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04431F-D17A-4C59-B78A-E9D779E6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3380-AE54-4AD3-9181-2671D621AF8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A740DF-B45B-44B9-A5A5-6BF05916B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66A9B-0823-4DE5-B4AA-12E02220B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14F8-9DB3-4966-B336-971A859C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990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30FA-0D14-46CC-824A-448FEF4DE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E657F-D12F-4F55-A77D-A9BDE3A50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52450-2E86-414C-9D95-0695AAF9E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3380-AE54-4AD3-9181-2671D621AF8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22E5E2-18A3-42D0-949E-A072E72BD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E931B-AF5B-4DA4-A8E1-EA2BAF6F8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14F8-9DB3-4966-B336-971A859C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35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CB3F5-406E-4DD5-9CCD-4973C725A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6F052E-4ED6-437C-9CA8-3A79436D8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8D3079-EBE1-44FD-BBCC-E62E861A1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3380-AE54-4AD3-9181-2671D621AF8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C3055-8278-43D5-A461-EA2310ED6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362ED2-35C5-427A-8BBE-6E785C511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14F8-9DB3-4966-B336-971A859C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098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1D1EA-4A0D-42C8-B62A-83FE74424E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787B9-1AA8-4DFD-B651-C3273F8B8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976263-B854-4903-8D80-21B53FD9FF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A08D1-F541-4C50-98EE-051E5BBA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3380-AE54-4AD3-9181-2671D621AF8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75E278-9EDD-417A-9CC6-B55B8B681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7278B8-B000-427D-99A3-EF56427B3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14F8-9DB3-4966-B336-971A859C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417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1DCC0-2D8B-4EC6-9573-7D8DDF05C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83A25-63C5-4504-81DD-DD8F1C5BF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B71D9-CB4B-4F08-958D-879CF21F9D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110718-3E49-4983-AF16-CE55CBC283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3F54C3-16BF-4960-A3FF-CA18A951AEC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CF43E2-9999-489E-8E03-4401360A0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3380-AE54-4AD3-9181-2671D621AF8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FDA80E-44FB-4BAF-9B25-8BF25F5FA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A15847-EABF-4133-95A8-8EDAE88379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14F8-9DB3-4966-B336-971A859C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9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D0358-4B6B-4D33-ADA0-81B1DEB527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69A110-71C8-40F6-BA8A-B2C390A04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3380-AE54-4AD3-9181-2671D621AF8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FC7639-1386-4690-99D9-AE318C1E1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8A625E-9BF8-4D06-8515-5263D5836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14F8-9DB3-4966-B336-971A859C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103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512F13-C02E-4A2C-9F23-3B4928FEB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3380-AE54-4AD3-9181-2671D621AF8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1D78D-1C0C-4032-B5F3-3E220393EF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3B3A9-107B-4C87-875B-AC4EEBB8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14F8-9DB3-4966-B336-971A859C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672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A028F-1633-4368-88CB-56B1F2F5C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CE5AA5-006D-41EE-9361-6E1B4D997A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AA185F-FC05-44C0-91CE-336F79700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117522-9885-4315-8B92-1CC4EA93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3380-AE54-4AD3-9181-2671D621AF8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02193E-B51D-4FA1-B5BB-82328D4C1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63841-EA15-4F49-98E9-976315B34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14F8-9DB3-4966-B336-971A859C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284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E5631-7116-4AB6-9FFE-F3C87BFF6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5439D2-59D9-4112-9FE5-543AF52C93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BE78AB-17B9-4BC9-BE08-4B602D76E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7EE98D-0B64-4788-85A2-9E790E509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13380-AE54-4AD3-9181-2671D621AF8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5B4454-CED6-444B-B943-78586132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D6891-30B2-44B5-A279-D190A339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C14F8-9DB3-4966-B336-971A859C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96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4038B8-CCA5-45F0-AFB6-9F9615F7A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16BA33-C5AA-42C1-BD09-9C9B513C91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2DDAE-CC68-4875-983B-97134BFE1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313380-AE54-4AD3-9181-2671D621AF89}" type="datetimeFigureOut">
              <a:rPr lang="en-US" smtClean="0"/>
              <a:t>3/5/2022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3CFEC-8686-4592-80E6-45F5735541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2A37D-BB01-48FD-B22D-3E5D07C3EE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BC14F8-9DB3-4966-B336-971A859C58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119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yandexdataschool.com/profile/vorontsov" TargetMode="External"/><Relationship Id="rId2" Type="http://schemas.openxmlformats.org/officeDocument/2006/relationships/hyperlink" Target="http://www.ccas.ru/voron/.index-eng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forecsys.com/english/about.php" TargetMode="Externa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B478A-1167-406D-8696-0FEE22AC63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Konstantin </a:t>
            </a:r>
            <a:r>
              <a:rPr lang="en-US" dirty="0" err="1"/>
              <a:t>Vorontsov’s</a:t>
            </a:r>
            <a:r>
              <a:rPr lang="en-US" dirty="0"/>
              <a:t> courses on ML.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ABABEA-37AB-4A85-B66C-EF15E84C06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Alexey Osipov</a:t>
            </a:r>
          </a:p>
        </p:txBody>
      </p:sp>
    </p:spTree>
    <p:extLst>
      <p:ext uri="{BB962C8B-B14F-4D97-AF65-F5344CB8AC3E}">
        <p14:creationId xmlns:p14="http://schemas.microsoft.com/office/powerpoint/2010/main" val="1703634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976F7-0565-40D3-94D2-CFA960A8F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Regression methods.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1B4FB-9FA6-4AD7-AE1C-258EE6627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Least squares method.</a:t>
            </a:r>
          </a:p>
          <a:p>
            <a:r>
              <a:rPr lang="en-US" dirty="0"/>
              <a:t>Non-parametric regression, kernels.</a:t>
            </a:r>
          </a:p>
          <a:p>
            <a:r>
              <a:rPr lang="en-US" dirty="0"/>
              <a:t>Linear regression with regularization.</a:t>
            </a:r>
          </a:p>
          <a:p>
            <a:r>
              <a:rPr lang="en-US" dirty="0"/>
              <a:t>PCA.</a:t>
            </a:r>
          </a:p>
          <a:p>
            <a:r>
              <a:rPr lang="en-US" dirty="0"/>
              <a:t>Non-linear regression with </a:t>
            </a:r>
            <a:r>
              <a:rPr lang="en-US" dirty="0" err="1"/>
              <a:t>glm</a:t>
            </a:r>
            <a:r>
              <a:rPr lang="en-US" dirty="0"/>
              <a:t>.</a:t>
            </a:r>
          </a:p>
          <a:p>
            <a:r>
              <a:rPr lang="en-US" dirty="0"/>
              <a:t>SVM for regression.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8278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86D90-F6D5-4DA8-9DC5-807D053C5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Choice of a model.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A6909-702E-4FF8-8B17-EBC67E766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Criteria for model choice.</a:t>
            </a:r>
          </a:p>
          <a:p>
            <a:r>
              <a:rPr lang="en-US" dirty="0"/>
              <a:t>Feature selection (including clustering &amp; genetic algorithms).</a:t>
            </a:r>
          </a:p>
          <a:p>
            <a:r>
              <a:rPr lang="en-US" dirty="0"/>
              <a:t>Synthes of informative features (PCA, ICA).</a:t>
            </a:r>
          </a:p>
          <a:p>
            <a:r>
              <a:rPr lang="en-US" dirty="0"/>
              <a:t>Choice of a model and optimization of a model structure.</a:t>
            </a:r>
          </a:p>
        </p:txBody>
      </p:sp>
    </p:spTree>
    <p:extLst>
      <p:ext uri="{BB962C8B-B14F-4D97-AF65-F5344CB8AC3E}">
        <p14:creationId xmlns:p14="http://schemas.microsoft.com/office/powerpoint/2010/main" val="3550885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241CC-70AA-4F43-807D-A2AB1FEC6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 classification algorithms.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6F577-7321-4BD9-A829-2CD8A2581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Interpretability &amp; informativity.</a:t>
            </a:r>
          </a:p>
          <a:p>
            <a:r>
              <a:rPr lang="en-US" dirty="0"/>
              <a:t>Decision lists.</a:t>
            </a:r>
          </a:p>
          <a:p>
            <a:r>
              <a:rPr lang="en-US" dirty="0"/>
              <a:t>Decision trees.</a:t>
            </a:r>
          </a:p>
          <a:p>
            <a:r>
              <a:rPr lang="en-US" dirty="0"/>
              <a:t>Search of associative rules.</a:t>
            </a:r>
          </a:p>
        </p:txBody>
      </p:sp>
    </p:spTree>
    <p:extLst>
      <p:ext uri="{BB962C8B-B14F-4D97-AF65-F5344CB8AC3E}">
        <p14:creationId xmlns:p14="http://schemas.microsoft.com/office/powerpoint/2010/main" val="34981951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AFEE6-E706-415D-A3E4-BD4D6FD80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D1368-2B3A-44D7-8C71-CA7E30D8A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Boosting. AdaBoost, </a:t>
            </a:r>
            <a:r>
              <a:rPr lang="en-US" dirty="0" err="1"/>
              <a:t>AnyBoost</a:t>
            </a:r>
            <a:r>
              <a:rPr lang="en-US" dirty="0"/>
              <a:t>, </a:t>
            </a:r>
            <a:r>
              <a:rPr lang="en-US" dirty="0" err="1"/>
              <a:t>ComBoost</a:t>
            </a:r>
            <a:r>
              <a:rPr lang="en-US" dirty="0"/>
              <a:t>.</a:t>
            </a:r>
          </a:p>
          <a:p>
            <a:r>
              <a:rPr lang="en-US" dirty="0"/>
              <a:t>Bagging. Random forests. Cooperative coevolution.</a:t>
            </a:r>
          </a:p>
        </p:txBody>
      </p:sp>
    </p:spTree>
    <p:extLst>
      <p:ext uri="{BB962C8B-B14F-4D97-AF65-F5344CB8AC3E}">
        <p14:creationId xmlns:p14="http://schemas.microsoft.com/office/powerpoint/2010/main" val="2897512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E07309-8FE9-4E8B-B5ED-46992C9DD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compositions.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B8A76-42AF-4299-8221-9687336CC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Gradient boosting &amp; its types (</a:t>
            </a:r>
            <a:r>
              <a:rPr lang="en-US" dirty="0" err="1"/>
              <a:t>xgboost</a:t>
            </a:r>
            <a:r>
              <a:rPr lang="en-US" dirty="0"/>
              <a:t>, </a:t>
            </a:r>
            <a:r>
              <a:rPr lang="en-US" dirty="0" err="1"/>
              <a:t>lightgbm</a:t>
            </a:r>
            <a:r>
              <a:rPr lang="en-US" dirty="0"/>
              <a:t>, </a:t>
            </a:r>
            <a:r>
              <a:rPr lang="en-US" dirty="0" err="1"/>
              <a:t>matrixnet</a:t>
            </a:r>
            <a:r>
              <a:rPr lang="en-US" dirty="0"/>
              <a:t>).</a:t>
            </a:r>
          </a:p>
          <a:p>
            <a:r>
              <a:rPr lang="en-US" dirty="0" err="1"/>
              <a:t>CatBoost</a:t>
            </a:r>
            <a:r>
              <a:rPr lang="en-US" dirty="0"/>
              <a:t>.</a:t>
            </a:r>
          </a:p>
          <a:p>
            <a:r>
              <a:rPr lang="en-US" dirty="0"/>
              <a:t>Blending. Stacking.</a:t>
            </a:r>
          </a:p>
        </p:txBody>
      </p:sp>
    </p:spTree>
    <p:extLst>
      <p:ext uri="{BB962C8B-B14F-4D97-AF65-F5344CB8AC3E}">
        <p14:creationId xmlns:p14="http://schemas.microsoft.com/office/powerpoint/2010/main" val="11301663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F502-1B85-43B5-9330-650062E82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Clustering &amp; semi-supervised learning.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65BA9-BA9D-4B16-88D2-AF3308B8D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Ways to measure quality of clustering.</a:t>
            </a:r>
          </a:p>
          <a:p>
            <a:r>
              <a:rPr lang="en-US" dirty="0"/>
              <a:t>Various clustering algorithms </a:t>
            </a:r>
            <a:br>
              <a:rPr lang="en-US" dirty="0"/>
            </a:br>
            <a:r>
              <a:rPr lang="en-US" dirty="0"/>
              <a:t>(k-means, </a:t>
            </a:r>
            <a:r>
              <a:rPr lang="en-US" dirty="0" err="1"/>
              <a:t>dbscan</a:t>
            </a:r>
            <a:r>
              <a:rPr lang="en-US" dirty="0"/>
              <a:t>, agglomerative clustering).</a:t>
            </a:r>
          </a:p>
          <a:p>
            <a:r>
              <a:rPr lang="en-US" dirty="0" err="1"/>
              <a:t>Kohonen</a:t>
            </a:r>
            <a:r>
              <a:rPr lang="en-US" dirty="0"/>
              <a:t> networks.</a:t>
            </a:r>
          </a:p>
          <a:p>
            <a:r>
              <a:rPr lang="en-US" dirty="0"/>
              <a:t>Semi-supervised learning, self-training, </a:t>
            </a:r>
            <a:r>
              <a:rPr lang="en-US" dirty="0" err="1"/>
              <a:t>transductive</a:t>
            </a:r>
            <a:r>
              <a:rPr lang="en-US" dirty="0"/>
              <a:t> SVMs.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59559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3ABB9-8180-4E9E-8379-263B39AC3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408E6-AE9D-4AAD-B0CD-4FC7FDB9D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XOR.</a:t>
            </a:r>
          </a:p>
          <a:p>
            <a:r>
              <a:rPr lang="en-US" dirty="0"/>
              <a:t>Backpropagation. Architecture optimization.</a:t>
            </a:r>
          </a:p>
          <a:p>
            <a:r>
              <a:rPr lang="en-US" dirty="0"/>
              <a:t>Momentum, NAG, </a:t>
            </a:r>
            <a:r>
              <a:rPr lang="en-US" dirty="0" err="1"/>
              <a:t>RMSProp</a:t>
            </a:r>
            <a:r>
              <a:rPr lang="en-US" dirty="0"/>
              <a:t>, </a:t>
            </a:r>
            <a:r>
              <a:rPr lang="en-US" dirty="0" err="1"/>
              <a:t>AdaDelta</a:t>
            </a:r>
            <a:r>
              <a:rPr lang="en-US" dirty="0"/>
              <a:t>, Adam, </a:t>
            </a:r>
            <a:r>
              <a:rPr lang="en-US" dirty="0" err="1"/>
              <a:t>Nadam</a:t>
            </a:r>
            <a:endParaRPr lang="en-US" dirty="0"/>
          </a:p>
          <a:p>
            <a:r>
              <a:rPr lang="en-US" dirty="0"/>
              <a:t>Dropout.</a:t>
            </a:r>
          </a:p>
          <a:p>
            <a:r>
              <a:rPr lang="en-US" dirty="0"/>
              <a:t>Activation functions: </a:t>
            </a:r>
            <a:r>
              <a:rPr lang="en-US" dirty="0" err="1"/>
              <a:t>ReLU</a:t>
            </a:r>
            <a:r>
              <a:rPr lang="en-US" dirty="0"/>
              <a:t>, </a:t>
            </a:r>
            <a:r>
              <a:rPr lang="en-US" dirty="0" err="1"/>
              <a:t>PReLU</a:t>
            </a:r>
            <a:r>
              <a:rPr lang="en-US" dirty="0"/>
              <a:t>.</a:t>
            </a:r>
          </a:p>
          <a:p>
            <a:r>
              <a:rPr lang="en-US" dirty="0"/>
              <a:t>Batch normalization.</a:t>
            </a:r>
          </a:p>
        </p:txBody>
      </p:sp>
    </p:spTree>
    <p:extLst>
      <p:ext uri="{BB962C8B-B14F-4D97-AF65-F5344CB8AC3E}">
        <p14:creationId xmlns:p14="http://schemas.microsoft.com/office/powerpoint/2010/main" val="27960790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67CFD-8AAE-4451-87C0-29E9A8B56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networks: main architectures.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D1B6F-A49B-4644-BF58-8CCEDAB49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CNNs.</a:t>
            </a:r>
          </a:p>
          <a:p>
            <a:r>
              <a:rPr lang="en-US" dirty="0"/>
              <a:t>RNNs.</a:t>
            </a:r>
          </a:p>
          <a:p>
            <a:r>
              <a:rPr lang="en-US" dirty="0"/>
              <a:t>LSTM &amp; GRU.</a:t>
            </a:r>
          </a:p>
        </p:txBody>
      </p:sp>
    </p:spTree>
    <p:extLst>
      <p:ext uri="{BB962C8B-B14F-4D97-AF65-F5344CB8AC3E}">
        <p14:creationId xmlns:p14="http://schemas.microsoft.com/office/powerpoint/2010/main" val="31770675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6E7EF0-DB4A-41D2-8264-EC49987F2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for clustering.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AC1C0-7648-420F-9DBA-EB0CDA423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Kohonen</a:t>
            </a:r>
            <a:r>
              <a:rPr lang="en-US" dirty="0"/>
              <a:t> maps.</a:t>
            </a:r>
          </a:p>
          <a:p>
            <a:r>
              <a:rPr lang="en-US" dirty="0"/>
              <a:t>Auto-encoders.</a:t>
            </a:r>
          </a:p>
          <a:p>
            <a:r>
              <a:rPr lang="en-US" dirty="0"/>
              <a:t>GANs.</a:t>
            </a:r>
          </a:p>
          <a:p>
            <a:r>
              <a:rPr lang="en-US" dirty="0"/>
              <a:t>Transfer learning &amp; multi-task learning.</a:t>
            </a:r>
          </a:p>
        </p:txBody>
      </p:sp>
    </p:spTree>
    <p:extLst>
      <p:ext uri="{BB962C8B-B14F-4D97-AF65-F5344CB8AC3E}">
        <p14:creationId xmlns:p14="http://schemas.microsoft.com/office/powerpoint/2010/main" val="2544792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AFB25-CE05-4383-A936-34CC7D73F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Neural networks </a:t>
            </a:r>
            <a:r>
              <a:rPr lang="en-US"/>
              <a:t>for sequences.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59E343-6C1F-47BB-84A7-C34FB6E48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RNNs.</a:t>
            </a:r>
          </a:p>
          <a:p>
            <a:r>
              <a:rPr lang="en-US" dirty="0"/>
              <a:t>Attention mechanism.</a:t>
            </a:r>
          </a:p>
          <a:p>
            <a:r>
              <a:rPr lang="en-US" dirty="0"/>
              <a:t>Transformers.</a:t>
            </a:r>
          </a:p>
          <a:p>
            <a:r>
              <a:rPr lang="en-US" dirty="0"/>
              <a:t>BERT.</a:t>
            </a:r>
          </a:p>
        </p:txBody>
      </p:sp>
    </p:spTree>
    <p:extLst>
      <p:ext uri="{BB962C8B-B14F-4D97-AF65-F5344CB8AC3E}">
        <p14:creationId xmlns:p14="http://schemas.microsoft.com/office/powerpoint/2010/main" val="1029677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2FBC7-BB1B-4BF5-BFFF-43485BD7D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Konstantin </a:t>
            </a:r>
            <a:r>
              <a:rPr lang="en-US" dirty="0" err="1"/>
              <a:t>Vorontsov</a:t>
            </a:r>
            <a:r>
              <a:rPr lang="en-US" dirty="0"/>
              <a:t>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2463F-824F-491A-B55B-0220C640B4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K.Vorontsov</a:t>
            </a:r>
            <a:r>
              <a:rPr lang="en-US" dirty="0">
                <a:hlinkClick r:id="rId2"/>
              </a:rPr>
              <a:t>: home page (ccas.ru)</a:t>
            </a:r>
            <a:endParaRPr lang="en-US" dirty="0"/>
          </a:p>
          <a:p>
            <a:r>
              <a:rPr lang="en-US" dirty="0">
                <a:hlinkClick r:id="rId3"/>
              </a:rPr>
              <a:t>Konstantin </a:t>
            </a:r>
            <a:r>
              <a:rPr lang="en-US" dirty="0" err="1">
                <a:hlinkClick r:id="rId3"/>
              </a:rPr>
              <a:t>Vorontsov</a:t>
            </a:r>
            <a:r>
              <a:rPr lang="en-US" dirty="0">
                <a:hlinkClick r:id="rId3"/>
              </a:rPr>
              <a:t> (yandexdataschool.com)</a:t>
            </a:r>
            <a:endParaRPr lang="en-US" dirty="0"/>
          </a:p>
          <a:p>
            <a:r>
              <a:rPr lang="en-US" dirty="0"/>
              <a:t>MIPT </a:t>
            </a:r>
            <a:br>
              <a:rPr lang="en-US" dirty="0"/>
            </a:br>
            <a:r>
              <a:rPr lang="en-US" dirty="0"/>
              <a:t>Yandex </a:t>
            </a:r>
            <a:br>
              <a:rPr lang="en-US" dirty="0"/>
            </a:br>
            <a:r>
              <a:rPr lang="en-US" dirty="0"/>
              <a:t>HSE</a:t>
            </a:r>
            <a:br>
              <a:rPr lang="en-US" dirty="0"/>
            </a:br>
            <a:r>
              <a:rPr lang="ru-RU" dirty="0">
                <a:hlinkClick r:id="rId4"/>
              </a:rPr>
              <a:t>Форексис (</a:t>
            </a:r>
            <a:r>
              <a:rPr lang="en-US" dirty="0">
                <a:hlinkClick r:id="rId4"/>
              </a:rPr>
              <a:t>forecsys.com)</a:t>
            </a:r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Yandex Sans Text"/>
              </a:rPr>
              <a:t>course "Introduction to machine learning" on Coursera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4300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D7F10-993D-4D86-95C2-B8C094527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series.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B501F-E203-4E68-A2DF-C5E550819C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EMA</a:t>
            </a:r>
          </a:p>
          <a:p>
            <a:r>
              <a:rPr lang="en-US" dirty="0"/>
              <a:t>Trend &amp; </a:t>
            </a:r>
            <a:r>
              <a:rPr lang="en-US" dirty="0" err="1"/>
              <a:t>seasonity</a:t>
            </a:r>
            <a:r>
              <a:rPr lang="en-US" dirty="0"/>
              <a:t> models: Holt model, Tail-</a:t>
            </a:r>
            <a:r>
              <a:rPr lang="en-US" dirty="0" err="1"/>
              <a:t>Veidge</a:t>
            </a:r>
            <a:r>
              <a:rPr lang="en-US" dirty="0"/>
              <a:t> model, Winters model, Winters model with linear trend, with EMA trend.</a:t>
            </a:r>
          </a:p>
          <a:p>
            <a:r>
              <a:rPr lang="en-US" dirty="0"/>
              <a:t>Adaptive auto-</a:t>
            </a:r>
            <a:r>
              <a:rPr lang="en-US" dirty="0" err="1"/>
              <a:t>regressional</a:t>
            </a:r>
            <a:r>
              <a:rPr lang="en-US" dirty="0"/>
              <a:t> model.</a:t>
            </a:r>
          </a:p>
          <a:p>
            <a:r>
              <a:rPr lang="en-US" dirty="0"/>
              <a:t>Trigg-Leach model, adaptive selection of models.</a:t>
            </a:r>
          </a:p>
        </p:txBody>
      </p:sp>
    </p:spTree>
    <p:extLst>
      <p:ext uri="{BB962C8B-B14F-4D97-AF65-F5344CB8AC3E}">
        <p14:creationId xmlns:p14="http://schemas.microsoft.com/office/powerpoint/2010/main" val="2579868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B37832-046F-49A4-9595-8F5064F8B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Embeddings.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21E767-B1FF-4DA5-8CC9-771051570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Text embeddings (word2vec, </a:t>
            </a:r>
            <a:r>
              <a:rPr lang="en-US" dirty="0" err="1"/>
              <a:t>fasttext</a:t>
            </a:r>
            <a:r>
              <a:rPr lang="en-US" dirty="0"/>
              <a:t>).</a:t>
            </a:r>
          </a:p>
          <a:p>
            <a:r>
              <a:rPr lang="en-US" dirty="0"/>
              <a:t>Vector graph embeddings, SNE, T-SNE.</a:t>
            </a:r>
          </a:p>
          <a:p>
            <a:r>
              <a:rPr lang="en-US" dirty="0"/>
              <a:t>Autoencoders &amp; graph neural networks.</a:t>
            </a:r>
          </a:p>
        </p:txBody>
      </p:sp>
    </p:spTree>
    <p:extLst>
      <p:ext uri="{BB962C8B-B14F-4D97-AF65-F5344CB8AC3E}">
        <p14:creationId xmlns:p14="http://schemas.microsoft.com/office/powerpoint/2010/main" val="26371084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8CE34-8D64-4469-A739-2DEFDC46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to rank.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93ECB3-A5C0-4E61-91D0-B03269DB2F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Approaches to ranking tasks.</a:t>
            </a:r>
          </a:p>
          <a:p>
            <a:r>
              <a:rPr lang="en-US" dirty="0" err="1"/>
              <a:t>RankNet</a:t>
            </a:r>
            <a:r>
              <a:rPr lang="en-US" dirty="0"/>
              <a:t>, </a:t>
            </a:r>
            <a:r>
              <a:rPr lang="en-US" dirty="0" err="1"/>
              <a:t>LambdaRank</a:t>
            </a:r>
            <a:r>
              <a:rPr lang="en-US" dirty="0"/>
              <a:t>.</a:t>
            </a:r>
          </a:p>
          <a:p>
            <a:r>
              <a:rPr lang="en-US" dirty="0"/>
              <a:t>TFIDF.</a:t>
            </a:r>
          </a:p>
          <a:p>
            <a:r>
              <a:rPr lang="en-US" dirty="0"/>
              <a:t>PageRank.</a:t>
            </a:r>
          </a:p>
          <a:p>
            <a:r>
              <a:rPr lang="en-US" dirty="0"/>
              <a:t>Ranking quality measures.</a:t>
            </a:r>
          </a:p>
          <a:p>
            <a:r>
              <a:rPr lang="en-US" dirty="0"/>
              <a:t>Ranking models in Yandex (with </a:t>
            </a:r>
            <a:r>
              <a:rPr lang="en-US" dirty="0" err="1"/>
              <a:t>MatrixNet</a:t>
            </a:r>
            <a:r>
              <a:rPr lang="en-US" dirty="0"/>
              <a:t>, </a:t>
            </a:r>
            <a:r>
              <a:rPr lang="en-US" dirty="0" err="1"/>
              <a:t>CatBoost</a:t>
            </a:r>
            <a:r>
              <a:rPr lang="en-US" dirty="0"/>
              <a:t>, FML).</a:t>
            </a:r>
          </a:p>
        </p:txBody>
      </p:sp>
    </p:spTree>
    <p:extLst>
      <p:ext uri="{BB962C8B-B14F-4D97-AF65-F5344CB8AC3E}">
        <p14:creationId xmlns:p14="http://schemas.microsoft.com/office/powerpoint/2010/main" val="18373140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F1E32-567F-446B-A09C-D2F85F683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Reinforcement learning.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4EAF3-38EA-40C7-A160-A20267925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Multi-armed bandit.</a:t>
            </a:r>
          </a:p>
          <a:p>
            <a:r>
              <a:rPr lang="en-US" dirty="0"/>
              <a:t>SARSA, Q-learning.</a:t>
            </a:r>
          </a:p>
          <a:p>
            <a:r>
              <a:rPr lang="en-US" dirty="0"/>
              <a:t>Modelling the environment.</a:t>
            </a:r>
          </a:p>
        </p:txBody>
      </p:sp>
    </p:spTree>
    <p:extLst>
      <p:ext uri="{BB962C8B-B14F-4D97-AF65-F5344CB8AC3E}">
        <p14:creationId xmlns:p14="http://schemas.microsoft.com/office/powerpoint/2010/main" val="4168821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9D271-DF4A-4065-B786-8A37D055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topics.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3EB12-828A-4637-AB1F-3E14DF3F6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Search of associative rules.</a:t>
            </a:r>
          </a:p>
          <a:p>
            <a:r>
              <a:rPr lang="en-US" dirty="0"/>
              <a:t>Collaborative filtering &amp; recommendation systems.</a:t>
            </a:r>
          </a:p>
          <a:p>
            <a:r>
              <a:rPr lang="en-US" dirty="0"/>
              <a:t>Active learning.</a:t>
            </a:r>
          </a:p>
          <a:p>
            <a:r>
              <a:rPr lang="en-US" dirty="0"/>
              <a:t>Incremental &amp; online learning.</a:t>
            </a:r>
          </a:p>
          <a:p>
            <a:r>
              <a:rPr lang="en-US" dirty="0"/>
              <a:t>Topic modelling.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1937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60C80-2569-4B90-B8F5-147F45979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of the courses.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3A820-45F3-4827-9CF5-61148A0F5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Complete (includes a lot).</a:t>
            </a:r>
          </a:p>
          <a:p>
            <a:r>
              <a:rPr lang="en-US" dirty="0"/>
              <a:t>Detailed (a lot of </a:t>
            </a:r>
            <a:r>
              <a:rPr lang="en-US"/>
              <a:t>presentations could have been based on it).</a:t>
            </a:r>
            <a:endParaRPr lang="en-US" dirty="0"/>
          </a:p>
          <a:p>
            <a:r>
              <a:rPr lang="en-US" dirty="0"/>
              <a:t>Mathematical.</a:t>
            </a:r>
          </a:p>
          <a:p>
            <a:r>
              <a:rPr lang="en-US" dirty="0"/>
              <a:t>Approach changes a lot within years.</a:t>
            </a:r>
          </a:p>
          <a:p>
            <a:r>
              <a:rPr lang="en-US" dirty="0"/>
              <a:t>Non-standard places: </a:t>
            </a:r>
            <a:br>
              <a:rPr lang="en-US" dirty="0"/>
            </a:br>
            <a:r>
              <a:rPr lang="en-US" dirty="0" err="1"/>
              <a:t>bayesian</a:t>
            </a:r>
            <a:r>
              <a:rPr lang="en-US" dirty="0"/>
              <a:t> approach</a:t>
            </a:r>
            <a:br>
              <a:rPr lang="en-US" dirty="0"/>
            </a:br>
            <a:r>
              <a:rPr lang="en-US" dirty="0"/>
              <a:t>SVM</a:t>
            </a:r>
            <a:br>
              <a:rPr lang="en-US" dirty="0"/>
            </a:br>
            <a:r>
              <a:rPr lang="en-US" dirty="0"/>
              <a:t>logistic regression</a:t>
            </a:r>
            <a:br>
              <a:rPr lang="en-US" dirty="0"/>
            </a:br>
            <a:r>
              <a:rPr lang="en-US" dirty="0"/>
              <a:t>logical methods</a:t>
            </a:r>
            <a:br>
              <a:rPr lang="en-US" dirty="0"/>
            </a:br>
            <a:r>
              <a:rPr lang="en-US" dirty="0"/>
              <a:t>metric methods</a:t>
            </a:r>
          </a:p>
        </p:txBody>
      </p:sp>
    </p:spTree>
    <p:extLst>
      <p:ext uri="{BB962C8B-B14F-4D97-AF65-F5344CB8AC3E}">
        <p14:creationId xmlns:p14="http://schemas.microsoft.com/office/powerpoint/2010/main" val="36440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D223-65FF-407C-86E7-D189AD34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Contents, part 1.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6D9E-9303-4C8B-9DCB-9524135B2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Intro.</a:t>
            </a:r>
          </a:p>
          <a:p>
            <a:r>
              <a:rPr lang="en-US" dirty="0"/>
              <a:t>Bayesian classification methods.</a:t>
            </a:r>
          </a:p>
          <a:p>
            <a:r>
              <a:rPr lang="en-US" dirty="0"/>
              <a:t>Metric classification methods.</a:t>
            </a:r>
          </a:p>
          <a:p>
            <a:r>
              <a:rPr lang="en-US" dirty="0"/>
              <a:t>Linear classification methods.</a:t>
            </a:r>
          </a:p>
          <a:p>
            <a:r>
              <a:rPr lang="en-US" dirty="0"/>
              <a:t>Regression methods.</a:t>
            </a:r>
          </a:p>
          <a:p>
            <a:r>
              <a:rPr lang="en-US" dirty="0"/>
              <a:t>Choice of a model.</a:t>
            </a:r>
          </a:p>
          <a:p>
            <a:r>
              <a:rPr lang="en-US" dirty="0"/>
              <a:t>Logic classification algorithms.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256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CD223-65FF-407C-86E7-D189AD343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Contents, part 2.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B26D9E-9303-4C8B-9DCB-9524135B26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Compositions.</a:t>
            </a:r>
          </a:p>
          <a:p>
            <a:r>
              <a:rPr lang="en-US" dirty="0"/>
              <a:t>Advanced compositions.</a:t>
            </a:r>
          </a:p>
          <a:p>
            <a:r>
              <a:rPr lang="en-US" dirty="0"/>
              <a:t>Clustering &amp; semi-supervised learning.</a:t>
            </a:r>
          </a:p>
          <a:p>
            <a:r>
              <a:rPr lang="en-US" dirty="0"/>
              <a:t>Neural networks.</a:t>
            </a:r>
          </a:p>
          <a:p>
            <a:r>
              <a:rPr lang="en-US" dirty="0"/>
              <a:t>Neural networks: main architectures.</a:t>
            </a:r>
          </a:p>
          <a:p>
            <a:r>
              <a:rPr lang="en-US" dirty="0"/>
              <a:t>Neural networks for clustering.</a:t>
            </a:r>
          </a:p>
          <a:p>
            <a:r>
              <a:rPr lang="en-US" dirty="0"/>
              <a:t>Neural networks for sequences.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9456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FFEDF-A68D-4A0A-B989-25B0A7715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Contents, part 3.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DB753-6E9D-4E92-B19B-CC04F8A952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series.</a:t>
            </a:r>
          </a:p>
          <a:p>
            <a:r>
              <a:rPr lang="en-US" dirty="0"/>
              <a:t>Embeddings.</a:t>
            </a:r>
          </a:p>
          <a:p>
            <a:r>
              <a:rPr lang="en-US" dirty="0"/>
              <a:t>Learning to rank.</a:t>
            </a:r>
          </a:p>
          <a:p>
            <a:r>
              <a:rPr lang="en-US" dirty="0"/>
              <a:t>Reinforcement learning.</a:t>
            </a:r>
          </a:p>
          <a:p>
            <a:r>
              <a:rPr lang="en-US" dirty="0"/>
              <a:t>Advanced topics (basically, </a:t>
            </a:r>
            <a:r>
              <a:rPr lang="ru-RU"/>
              <a:t>5</a:t>
            </a:r>
            <a:r>
              <a:rPr lang="en-US"/>
              <a:t> </a:t>
            </a:r>
            <a:r>
              <a:rPr lang="en-US" dirty="0"/>
              <a:t>lectures).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69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DB412-1430-43BD-B73A-FFF9A0399B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4C2214-8316-462D-BF8E-DC859FA237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Overfitting &amp; underfitting.</a:t>
            </a:r>
          </a:p>
          <a:p>
            <a:r>
              <a:rPr lang="en-US" dirty="0"/>
              <a:t>Types of tasks:</a:t>
            </a:r>
            <a:br>
              <a:rPr lang="en-US" dirty="0"/>
            </a:br>
            <a:r>
              <a:rPr lang="en-US" dirty="0"/>
              <a:t>classification</a:t>
            </a:r>
            <a:br>
              <a:rPr lang="en-US" dirty="0"/>
            </a:br>
            <a:r>
              <a:rPr lang="en-US" dirty="0"/>
              <a:t>regression</a:t>
            </a:r>
            <a:br>
              <a:rPr lang="en-US" dirty="0"/>
            </a:br>
            <a:r>
              <a:rPr lang="en-US" dirty="0"/>
              <a:t>ranking</a:t>
            </a:r>
            <a:br>
              <a:rPr lang="en-US" dirty="0"/>
            </a:br>
            <a:r>
              <a:rPr lang="en-US" dirty="0"/>
              <a:t>clustering</a:t>
            </a:r>
            <a:br>
              <a:rPr lang="en-US" dirty="0"/>
            </a:br>
            <a:r>
              <a:rPr lang="en-US" dirty="0"/>
              <a:t>search of associations</a:t>
            </a:r>
            <a:endParaRPr lang="ru-RU" dirty="0"/>
          </a:p>
          <a:p>
            <a:r>
              <a:rPr lang="en-US" dirty="0"/>
              <a:t>Crisp-DM.</a:t>
            </a:r>
          </a:p>
          <a:p>
            <a:r>
              <a:rPr lang="en-US" dirty="0"/>
              <a:t>Testing.</a:t>
            </a:r>
          </a:p>
        </p:txBody>
      </p:sp>
    </p:spTree>
    <p:extLst>
      <p:ext uri="{BB962C8B-B14F-4D97-AF65-F5344CB8AC3E}">
        <p14:creationId xmlns:p14="http://schemas.microsoft.com/office/powerpoint/2010/main" val="19086460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89C6E9-3A46-4B69-8379-8F9D071C5D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Bayesian classification methods.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3BBBD-F7F1-4507-AF8C-EED81DE01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Parametric (Naïve Bayes)</a:t>
            </a:r>
          </a:p>
          <a:p>
            <a:r>
              <a:rPr lang="en-US" dirty="0"/>
              <a:t>Non-parametric.</a:t>
            </a:r>
          </a:p>
          <a:p>
            <a:r>
              <a:rPr lang="en-US" dirty="0"/>
              <a:t>Normal discriminant analysis.</a:t>
            </a:r>
          </a:p>
          <a:p>
            <a:r>
              <a:rPr lang="en-US" dirty="0"/>
              <a:t>Mixture of distributions.</a:t>
            </a:r>
          </a:p>
        </p:txBody>
      </p:sp>
    </p:spTree>
    <p:extLst>
      <p:ext uri="{BB962C8B-B14F-4D97-AF65-F5344CB8AC3E}">
        <p14:creationId xmlns:p14="http://schemas.microsoft.com/office/powerpoint/2010/main" val="3355977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02D95-E900-4294-8995-E49ADAAF1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Metric classification methods.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FD4E9-3BBD-4960-9CB6-D50BCE3C1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KNN and generalizations.</a:t>
            </a:r>
          </a:p>
          <a:p>
            <a:r>
              <a:rPr lang="en-US" dirty="0"/>
              <a:t>Choice of standard objects &amp; margin.</a:t>
            </a:r>
          </a:p>
          <a:p>
            <a:r>
              <a:rPr lang="en-US" dirty="0"/>
              <a:t>Kernels for window functions.</a:t>
            </a:r>
          </a:p>
        </p:txBody>
      </p:sp>
    </p:spTree>
    <p:extLst>
      <p:ext uri="{BB962C8B-B14F-4D97-AF65-F5344CB8AC3E}">
        <p14:creationId xmlns:p14="http://schemas.microsoft.com/office/powerpoint/2010/main" val="3056708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6DAC3D-E5E3-4247-B250-54B630DB5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classification methods.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83FF95-4286-4EBE-A9DC-521A71CB64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Stochastic gradient descent.</a:t>
            </a:r>
          </a:p>
          <a:p>
            <a:r>
              <a:rPr lang="en-US" dirty="0"/>
              <a:t>Logistic regression.</a:t>
            </a:r>
          </a:p>
          <a:p>
            <a:r>
              <a:rPr lang="en-US" dirty="0"/>
              <a:t>SVM with kernels.</a:t>
            </a:r>
          </a:p>
          <a:p>
            <a:r>
              <a:rPr lang="en-US" dirty="0"/>
              <a:t>ROC-curve.</a:t>
            </a:r>
          </a:p>
        </p:txBody>
      </p:sp>
    </p:spTree>
    <p:extLst>
      <p:ext uri="{BB962C8B-B14F-4D97-AF65-F5344CB8AC3E}">
        <p14:creationId xmlns:p14="http://schemas.microsoft.com/office/powerpoint/2010/main" val="2492603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646</Words>
  <Application>Microsoft Office PowerPoint</Application>
  <PresentationFormat>Widescreen</PresentationFormat>
  <Paragraphs>135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Yandex Sans Text</vt:lpstr>
      <vt:lpstr>Office Theme</vt:lpstr>
      <vt:lpstr>Konstantin Vorontsov’s courses on ML.</vt:lpstr>
      <vt:lpstr>Konstantin Vorontsov.</vt:lpstr>
      <vt:lpstr>Contents, part 1.</vt:lpstr>
      <vt:lpstr>Contents, part 2.</vt:lpstr>
      <vt:lpstr>Contents, part 3.</vt:lpstr>
      <vt:lpstr>Intro.</vt:lpstr>
      <vt:lpstr>Bayesian classification methods.</vt:lpstr>
      <vt:lpstr>Metric classification methods.</vt:lpstr>
      <vt:lpstr>Linear classification methods.</vt:lpstr>
      <vt:lpstr>Regression methods.</vt:lpstr>
      <vt:lpstr>Choice of a model.</vt:lpstr>
      <vt:lpstr>Logic classification algorithms.</vt:lpstr>
      <vt:lpstr>Compositions.</vt:lpstr>
      <vt:lpstr>Advanced compositions.</vt:lpstr>
      <vt:lpstr>Clustering &amp; semi-supervised learning. </vt:lpstr>
      <vt:lpstr>Neural networks.</vt:lpstr>
      <vt:lpstr>Neural networks: main architectures.</vt:lpstr>
      <vt:lpstr>Neural networks for clustering.</vt:lpstr>
      <vt:lpstr>Neural networks for sequences.</vt:lpstr>
      <vt:lpstr>Time series.</vt:lpstr>
      <vt:lpstr>Embeddings.</vt:lpstr>
      <vt:lpstr>Learning to rank.</vt:lpstr>
      <vt:lpstr>Reinforcement learning.</vt:lpstr>
      <vt:lpstr>Advanced topics.</vt:lpstr>
      <vt:lpstr>Summary of the courses.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Alexey Osipov</dc:creator>
  <cp:lastModifiedBy>Alexey Osipov</cp:lastModifiedBy>
  <cp:revision>1</cp:revision>
  <dcterms:created xsi:type="dcterms:W3CDTF">2022-02-24T20:38:28Z</dcterms:created>
  <dcterms:modified xsi:type="dcterms:W3CDTF">2022-03-05T14:03:58Z</dcterms:modified>
</cp:coreProperties>
</file>