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57" r:id="rId6"/>
    <p:sldId id="259" r:id="rId7"/>
    <p:sldId id="262" r:id="rId8"/>
    <p:sldId id="264" r:id="rId9"/>
    <p:sldId id="260" r:id="rId10"/>
    <p:sldId id="263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53362-7692-47C7-8136-74709CDF9217}" v="1" dt="2021-12-14T21:14:04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50B53362-7692-47C7-8136-74709CDF9217}"/>
    <pc:docChg chg="undo custSel addSld delSld modSld sldOrd">
      <pc:chgData name="Alexey Osipov" userId="bfbbc0ef-c616-40fb-bae7-56bdead6de03" providerId="ADAL" clId="{50B53362-7692-47C7-8136-74709CDF9217}" dt="2021-12-14T21:19:00.272" v="656"/>
      <pc:docMkLst>
        <pc:docMk/>
      </pc:docMkLst>
      <pc:sldChg chg="addSp modSp mod setBg addAnim">
        <pc:chgData name="Alexey Osipov" userId="bfbbc0ef-c616-40fb-bae7-56bdead6de03" providerId="ADAL" clId="{50B53362-7692-47C7-8136-74709CDF9217}" dt="2021-12-10T13:56:34.362" v="17"/>
        <pc:sldMkLst>
          <pc:docMk/>
          <pc:sldMk cId="2908663865" sldId="256"/>
        </pc:sldMkLst>
        <pc:spChg chg="mod">
          <ac:chgData name="Alexey Osipov" userId="bfbbc0ef-c616-40fb-bae7-56bdead6de03" providerId="ADAL" clId="{50B53362-7692-47C7-8136-74709CDF9217}" dt="2021-12-10T13:56:34.347" v="15" actId="26606"/>
          <ac:spMkLst>
            <pc:docMk/>
            <pc:sldMk cId="2908663865" sldId="256"/>
            <ac:spMk id="2" creationId="{9414EB7D-86B8-4F0B-9194-0874FE3F172A}"/>
          </ac:spMkLst>
        </pc:spChg>
        <pc:spChg chg="mod">
          <ac:chgData name="Alexey Osipov" userId="bfbbc0ef-c616-40fb-bae7-56bdead6de03" providerId="ADAL" clId="{50B53362-7692-47C7-8136-74709CDF9217}" dt="2021-12-10T13:56:34.347" v="15" actId="26606"/>
          <ac:spMkLst>
            <pc:docMk/>
            <pc:sldMk cId="2908663865" sldId="256"/>
            <ac:spMk id="3" creationId="{765DAAE7-A655-40C7-B3A0-5E842F7CC818}"/>
          </ac:spMkLst>
        </pc:spChg>
        <pc:spChg chg="add">
          <ac:chgData name="Alexey Osipov" userId="bfbbc0ef-c616-40fb-bae7-56bdead6de03" providerId="ADAL" clId="{50B53362-7692-47C7-8136-74709CDF9217}" dt="2021-12-10T13:56:34.347" v="15" actId="26606"/>
          <ac:spMkLst>
            <pc:docMk/>
            <pc:sldMk cId="2908663865" sldId="256"/>
            <ac:spMk id="8" creationId="{787F4F1C-8D3D-4EC1-B72D-A0470A5A08B8}"/>
          </ac:spMkLst>
        </pc:spChg>
        <pc:grpChg chg="add">
          <ac:chgData name="Alexey Osipov" userId="bfbbc0ef-c616-40fb-bae7-56bdead6de03" providerId="ADAL" clId="{50B53362-7692-47C7-8136-74709CDF9217}" dt="2021-12-10T13:56:34.347" v="15" actId="26606"/>
          <ac:grpSpMkLst>
            <pc:docMk/>
            <pc:sldMk cId="2908663865" sldId="256"/>
            <ac:grpSpMk id="10" creationId="{D1E3DD61-64DB-46AD-B249-E273CD86B051}"/>
          </ac:grpSpMkLst>
        </pc:grpChg>
      </pc:sldChg>
      <pc:sldChg chg="addSp modSp mod setBg setClrOvrMap">
        <pc:chgData name="Alexey Osipov" userId="bfbbc0ef-c616-40fb-bae7-56bdead6de03" providerId="ADAL" clId="{50B53362-7692-47C7-8136-74709CDF9217}" dt="2021-12-10T13:54:23.254" v="1" actId="26606"/>
        <pc:sldMkLst>
          <pc:docMk/>
          <pc:sldMk cId="4116934887" sldId="257"/>
        </pc:sldMkLst>
        <pc:spChg chg="mod">
          <ac:chgData name="Alexey Osipov" userId="bfbbc0ef-c616-40fb-bae7-56bdead6de03" providerId="ADAL" clId="{50B53362-7692-47C7-8136-74709CDF9217}" dt="2021-12-10T13:54:23.254" v="1" actId="26606"/>
          <ac:spMkLst>
            <pc:docMk/>
            <pc:sldMk cId="4116934887" sldId="257"/>
            <ac:spMk id="2" creationId="{D50ABD8E-D10F-4658-9216-20275A69EDD9}"/>
          </ac:spMkLst>
        </pc:spChg>
        <pc:spChg chg="mod">
          <ac:chgData name="Alexey Osipov" userId="bfbbc0ef-c616-40fb-bae7-56bdead6de03" providerId="ADAL" clId="{50B53362-7692-47C7-8136-74709CDF9217}" dt="2021-12-10T13:54:23.254" v="1" actId="26606"/>
          <ac:spMkLst>
            <pc:docMk/>
            <pc:sldMk cId="4116934887" sldId="257"/>
            <ac:spMk id="3" creationId="{259211BC-9D5F-4941-B200-CA90DBE05436}"/>
          </ac:spMkLst>
        </pc:spChg>
        <pc:spChg chg="add">
          <ac:chgData name="Alexey Osipov" userId="bfbbc0ef-c616-40fb-bae7-56bdead6de03" providerId="ADAL" clId="{50B53362-7692-47C7-8136-74709CDF9217}" dt="2021-12-10T13:54:23.254" v="1" actId="26606"/>
          <ac:spMkLst>
            <pc:docMk/>
            <pc:sldMk cId="4116934887" sldId="257"/>
            <ac:spMk id="9" creationId="{C5E6CFF1-2F42-4E10-9A97-F116F46F53FE}"/>
          </ac:spMkLst>
        </pc:spChg>
        <pc:picChg chg="add">
          <ac:chgData name="Alexey Osipov" userId="bfbbc0ef-c616-40fb-bae7-56bdead6de03" providerId="ADAL" clId="{50B53362-7692-47C7-8136-74709CDF9217}" dt="2021-12-10T13:54:23.254" v="1" actId="26606"/>
          <ac:picMkLst>
            <pc:docMk/>
            <pc:sldMk cId="4116934887" sldId="257"/>
            <ac:picMk id="5" creationId="{6CB7E9FE-44D4-43BC-B99F-24A3406BB8D8}"/>
          </ac:picMkLst>
        </pc:picChg>
        <pc:cxnChg chg="add">
          <ac:chgData name="Alexey Osipov" userId="bfbbc0ef-c616-40fb-bae7-56bdead6de03" providerId="ADAL" clId="{50B53362-7692-47C7-8136-74709CDF9217}" dt="2021-12-10T13:54:23.254" v="1" actId="26606"/>
          <ac:cxnSpMkLst>
            <pc:docMk/>
            <pc:sldMk cId="4116934887" sldId="257"/>
            <ac:cxnSpMk id="11" creationId="{67182200-4859-4C8D-BCBB-55B245C28BA3}"/>
          </ac:cxnSpMkLst>
        </pc:cxnChg>
      </pc:sldChg>
      <pc:sldChg chg="addSp modSp del mod setBg setClrOvrMap">
        <pc:chgData name="Alexey Osipov" userId="bfbbc0ef-c616-40fb-bae7-56bdead6de03" providerId="ADAL" clId="{50B53362-7692-47C7-8136-74709CDF9217}" dt="2021-12-14T20:39:27.086" v="18" actId="2696"/>
        <pc:sldMkLst>
          <pc:docMk/>
          <pc:sldMk cId="4195559652" sldId="258"/>
        </pc:sldMkLst>
        <pc:spChg chg="mod">
          <ac:chgData name="Alexey Osipov" userId="bfbbc0ef-c616-40fb-bae7-56bdead6de03" providerId="ADAL" clId="{50B53362-7692-47C7-8136-74709CDF9217}" dt="2021-12-10T13:54:27.884" v="2" actId="26606"/>
          <ac:spMkLst>
            <pc:docMk/>
            <pc:sldMk cId="4195559652" sldId="258"/>
            <ac:spMk id="2" creationId="{87E7842B-110F-4D68-BF3C-139538ABD2EB}"/>
          </ac:spMkLst>
        </pc:spChg>
        <pc:spChg chg="mod">
          <ac:chgData name="Alexey Osipov" userId="bfbbc0ef-c616-40fb-bae7-56bdead6de03" providerId="ADAL" clId="{50B53362-7692-47C7-8136-74709CDF9217}" dt="2021-12-10T13:54:27.884" v="2" actId="26606"/>
          <ac:spMkLst>
            <pc:docMk/>
            <pc:sldMk cId="4195559652" sldId="258"/>
            <ac:spMk id="3" creationId="{E2C9A941-807B-4F84-ABC1-F52952068841}"/>
          </ac:spMkLst>
        </pc:spChg>
        <pc:spChg chg="add">
          <ac:chgData name="Alexey Osipov" userId="bfbbc0ef-c616-40fb-bae7-56bdead6de03" providerId="ADAL" clId="{50B53362-7692-47C7-8136-74709CDF9217}" dt="2021-12-10T13:54:27.884" v="2" actId="26606"/>
          <ac:spMkLst>
            <pc:docMk/>
            <pc:sldMk cId="4195559652" sldId="258"/>
            <ac:spMk id="8" creationId="{AD72D4D1-076F-49D3-9889-EFC4F6D7CA66}"/>
          </ac:spMkLst>
        </pc:spChg>
        <pc:cxnChg chg="add">
          <ac:chgData name="Alexey Osipov" userId="bfbbc0ef-c616-40fb-bae7-56bdead6de03" providerId="ADAL" clId="{50B53362-7692-47C7-8136-74709CDF9217}" dt="2021-12-10T13:54:27.884" v="2" actId="26606"/>
          <ac:cxnSpMkLst>
            <pc:docMk/>
            <pc:sldMk cId="4195559652" sldId="258"/>
            <ac:cxnSpMk id="10" creationId="{2D72A2C9-F3CA-4216-8BAD-FA4C970C3C4E}"/>
          </ac:cxnSpMkLst>
        </pc:cxnChg>
      </pc:sldChg>
      <pc:sldChg chg="addSp modSp mod setBg setClrOvrMap">
        <pc:chgData name="Alexey Osipov" userId="bfbbc0ef-c616-40fb-bae7-56bdead6de03" providerId="ADAL" clId="{50B53362-7692-47C7-8136-74709CDF9217}" dt="2021-12-10T13:54:32.959" v="3" actId="26606"/>
        <pc:sldMkLst>
          <pc:docMk/>
          <pc:sldMk cId="2315264280" sldId="259"/>
        </pc:sldMkLst>
        <pc:spChg chg="mod">
          <ac:chgData name="Alexey Osipov" userId="bfbbc0ef-c616-40fb-bae7-56bdead6de03" providerId="ADAL" clId="{50B53362-7692-47C7-8136-74709CDF9217}" dt="2021-12-10T13:54:32.959" v="3" actId="26606"/>
          <ac:spMkLst>
            <pc:docMk/>
            <pc:sldMk cId="2315264280" sldId="259"/>
            <ac:spMk id="2" creationId="{76F983E2-6E5F-41E4-B1E4-53A6FA590071}"/>
          </ac:spMkLst>
        </pc:spChg>
        <pc:spChg chg="mod">
          <ac:chgData name="Alexey Osipov" userId="bfbbc0ef-c616-40fb-bae7-56bdead6de03" providerId="ADAL" clId="{50B53362-7692-47C7-8136-74709CDF9217}" dt="2021-12-10T13:54:32.959" v="3" actId="26606"/>
          <ac:spMkLst>
            <pc:docMk/>
            <pc:sldMk cId="2315264280" sldId="259"/>
            <ac:spMk id="3" creationId="{67966152-04BE-46EC-A091-2EF0BDA1DC33}"/>
          </ac:spMkLst>
        </pc:spChg>
        <pc:spChg chg="add">
          <ac:chgData name="Alexey Osipov" userId="bfbbc0ef-c616-40fb-bae7-56bdead6de03" providerId="ADAL" clId="{50B53362-7692-47C7-8136-74709CDF9217}" dt="2021-12-10T13:54:32.959" v="3" actId="26606"/>
          <ac:spMkLst>
            <pc:docMk/>
            <pc:sldMk cId="2315264280" sldId="259"/>
            <ac:spMk id="8" creationId="{AD72D4D1-076F-49D3-9889-EFC4F6D7CA66}"/>
          </ac:spMkLst>
        </pc:spChg>
        <pc:cxnChg chg="add">
          <ac:chgData name="Alexey Osipov" userId="bfbbc0ef-c616-40fb-bae7-56bdead6de03" providerId="ADAL" clId="{50B53362-7692-47C7-8136-74709CDF9217}" dt="2021-12-10T13:54:32.959" v="3" actId="26606"/>
          <ac:cxnSpMkLst>
            <pc:docMk/>
            <pc:sldMk cId="2315264280" sldId="259"/>
            <ac:cxnSpMk id="10" creationId="{2D72A2C9-F3CA-4216-8BAD-FA4C970C3C4E}"/>
          </ac:cxnSpMkLst>
        </pc:cxnChg>
      </pc:sldChg>
      <pc:sldChg chg="addSp modSp mod setBg setClrOvrMap">
        <pc:chgData name="Alexey Osipov" userId="bfbbc0ef-c616-40fb-bae7-56bdead6de03" providerId="ADAL" clId="{50B53362-7692-47C7-8136-74709CDF9217}" dt="2021-12-10T13:54:36.630" v="4" actId="26606"/>
        <pc:sldMkLst>
          <pc:docMk/>
          <pc:sldMk cId="645773865" sldId="260"/>
        </pc:sldMkLst>
        <pc:spChg chg="mod">
          <ac:chgData name="Alexey Osipov" userId="bfbbc0ef-c616-40fb-bae7-56bdead6de03" providerId="ADAL" clId="{50B53362-7692-47C7-8136-74709CDF9217}" dt="2021-12-10T13:54:36.630" v="4" actId="26606"/>
          <ac:spMkLst>
            <pc:docMk/>
            <pc:sldMk cId="645773865" sldId="260"/>
            <ac:spMk id="2" creationId="{33236B91-1EAA-4578-A4BF-40150061B4BE}"/>
          </ac:spMkLst>
        </pc:spChg>
        <pc:spChg chg="mod">
          <ac:chgData name="Alexey Osipov" userId="bfbbc0ef-c616-40fb-bae7-56bdead6de03" providerId="ADAL" clId="{50B53362-7692-47C7-8136-74709CDF9217}" dt="2021-12-10T13:54:36.630" v="4" actId="26606"/>
          <ac:spMkLst>
            <pc:docMk/>
            <pc:sldMk cId="645773865" sldId="260"/>
            <ac:spMk id="3" creationId="{C22D6AD9-5925-4D3C-9812-1E7C93722D25}"/>
          </ac:spMkLst>
        </pc:spChg>
        <pc:spChg chg="add">
          <ac:chgData name="Alexey Osipov" userId="bfbbc0ef-c616-40fb-bae7-56bdead6de03" providerId="ADAL" clId="{50B53362-7692-47C7-8136-74709CDF9217}" dt="2021-12-10T13:54:36.630" v="4" actId="26606"/>
          <ac:spMkLst>
            <pc:docMk/>
            <pc:sldMk cId="645773865" sldId="260"/>
            <ac:spMk id="8" creationId="{AD72D4D1-076F-49D3-9889-EFC4F6D7CA66}"/>
          </ac:spMkLst>
        </pc:spChg>
        <pc:cxnChg chg="add">
          <ac:chgData name="Alexey Osipov" userId="bfbbc0ef-c616-40fb-bae7-56bdead6de03" providerId="ADAL" clId="{50B53362-7692-47C7-8136-74709CDF9217}" dt="2021-12-10T13:54:36.630" v="4" actId="26606"/>
          <ac:cxnSpMkLst>
            <pc:docMk/>
            <pc:sldMk cId="645773865" sldId="260"/>
            <ac:cxnSpMk id="10" creationId="{2D72A2C9-F3CA-4216-8BAD-FA4C970C3C4E}"/>
          </ac:cxnSpMkLst>
        </pc:cxnChg>
      </pc:sldChg>
      <pc:sldChg chg="addSp modSp del mod setBg">
        <pc:chgData name="Alexey Osipov" userId="bfbbc0ef-c616-40fb-bae7-56bdead6de03" providerId="ADAL" clId="{50B53362-7692-47C7-8136-74709CDF9217}" dt="2021-12-14T21:16:52.581" v="644" actId="2696"/>
        <pc:sldMkLst>
          <pc:docMk/>
          <pc:sldMk cId="1712685383" sldId="261"/>
        </pc:sldMkLst>
        <pc:spChg chg="mod">
          <ac:chgData name="Alexey Osipov" userId="bfbbc0ef-c616-40fb-bae7-56bdead6de03" providerId="ADAL" clId="{50B53362-7692-47C7-8136-74709CDF9217}" dt="2021-12-10T13:54:45.277" v="5" actId="26606"/>
          <ac:spMkLst>
            <pc:docMk/>
            <pc:sldMk cId="1712685383" sldId="261"/>
            <ac:spMk id="2" creationId="{EEB9C8FE-1732-4F30-9878-547E733A1383}"/>
          </ac:spMkLst>
        </pc:spChg>
        <pc:spChg chg="mod">
          <ac:chgData name="Alexey Osipov" userId="bfbbc0ef-c616-40fb-bae7-56bdead6de03" providerId="ADAL" clId="{50B53362-7692-47C7-8136-74709CDF9217}" dt="2021-12-10T13:54:45.277" v="5" actId="26606"/>
          <ac:spMkLst>
            <pc:docMk/>
            <pc:sldMk cId="1712685383" sldId="261"/>
            <ac:spMk id="3" creationId="{CE65CA0F-C913-4E9A-BFDF-B2E3D02D64D8}"/>
          </ac:spMkLst>
        </pc:spChg>
        <pc:spChg chg="add">
          <ac:chgData name="Alexey Osipov" userId="bfbbc0ef-c616-40fb-bae7-56bdead6de03" providerId="ADAL" clId="{50B53362-7692-47C7-8136-74709CDF9217}" dt="2021-12-10T13:54:45.277" v="5" actId="26606"/>
          <ac:spMkLst>
            <pc:docMk/>
            <pc:sldMk cId="1712685383" sldId="261"/>
            <ac:spMk id="12" creationId="{A7AE9375-4664-4DB2-922D-2782A6E439AC}"/>
          </ac:spMkLst>
        </pc:spChg>
        <pc:spChg chg="add">
          <ac:chgData name="Alexey Osipov" userId="bfbbc0ef-c616-40fb-bae7-56bdead6de03" providerId="ADAL" clId="{50B53362-7692-47C7-8136-74709CDF9217}" dt="2021-12-10T13:54:45.277" v="5" actId="26606"/>
          <ac:spMkLst>
            <pc:docMk/>
            <pc:sldMk cId="1712685383" sldId="261"/>
            <ac:spMk id="16" creationId="{C87417AF-190E-4D6E-AFA6-7D3E84B0B430}"/>
          </ac:spMkLst>
        </pc:spChg>
        <pc:spChg chg="add">
          <ac:chgData name="Alexey Osipov" userId="bfbbc0ef-c616-40fb-bae7-56bdead6de03" providerId="ADAL" clId="{50B53362-7692-47C7-8136-74709CDF9217}" dt="2021-12-10T13:54:45.277" v="5" actId="26606"/>
          <ac:spMkLst>
            <pc:docMk/>
            <pc:sldMk cId="1712685383" sldId="261"/>
            <ac:spMk id="18" creationId="{80B30ED8-273E-4C07-8568-2FE5CC5C483D}"/>
          </ac:spMkLst>
        </pc:spChg>
        <pc:picChg chg="mod ord">
          <ac:chgData name="Alexey Osipov" userId="bfbbc0ef-c616-40fb-bae7-56bdead6de03" providerId="ADAL" clId="{50B53362-7692-47C7-8136-74709CDF9217}" dt="2021-12-10T13:54:45.277" v="5" actId="26606"/>
          <ac:picMkLst>
            <pc:docMk/>
            <pc:sldMk cId="1712685383" sldId="261"/>
            <ac:picMk id="5" creationId="{AB47CAF3-7D4D-4F4C-A83E-93CAB9AA58FB}"/>
          </ac:picMkLst>
        </pc:picChg>
        <pc:picChg chg="mod">
          <ac:chgData name="Alexey Osipov" userId="bfbbc0ef-c616-40fb-bae7-56bdead6de03" providerId="ADAL" clId="{50B53362-7692-47C7-8136-74709CDF9217}" dt="2021-12-10T13:54:45.277" v="5" actId="26606"/>
          <ac:picMkLst>
            <pc:docMk/>
            <pc:sldMk cId="1712685383" sldId="261"/>
            <ac:picMk id="7" creationId="{4C1F5055-E8F5-4F50-AC19-349D4D8A3577}"/>
          </ac:picMkLst>
        </pc:picChg>
        <pc:cxnChg chg="add">
          <ac:chgData name="Alexey Osipov" userId="bfbbc0ef-c616-40fb-bae7-56bdead6de03" providerId="ADAL" clId="{50B53362-7692-47C7-8136-74709CDF9217}" dt="2021-12-10T13:54:45.277" v="5" actId="26606"/>
          <ac:cxnSpMkLst>
            <pc:docMk/>
            <pc:sldMk cId="1712685383" sldId="261"/>
            <ac:cxnSpMk id="14" creationId="{EE504C98-6397-41C1-A8D8-2D9C4ED307E0}"/>
          </ac:cxnSpMkLst>
        </pc:cxnChg>
      </pc:sldChg>
      <pc:sldChg chg="addSp delSp modSp mod ord setBg">
        <pc:chgData name="Alexey Osipov" userId="bfbbc0ef-c616-40fb-bae7-56bdead6de03" providerId="ADAL" clId="{50B53362-7692-47C7-8136-74709CDF9217}" dt="2021-12-14T20:56:38.974" v="287"/>
        <pc:sldMkLst>
          <pc:docMk/>
          <pc:sldMk cId="1038935288" sldId="262"/>
        </pc:sldMkLst>
        <pc:spChg chg="mod">
          <ac:chgData name="Alexey Osipov" userId="bfbbc0ef-c616-40fb-bae7-56bdead6de03" providerId="ADAL" clId="{50B53362-7692-47C7-8136-74709CDF9217}" dt="2021-12-10T13:54:57.425" v="6" actId="26606"/>
          <ac:spMkLst>
            <pc:docMk/>
            <pc:sldMk cId="1038935288" sldId="262"/>
            <ac:spMk id="2" creationId="{8A8C2172-4403-442F-BB9E-03DF8541CFFA}"/>
          </ac:spMkLst>
        </pc:spChg>
        <pc:spChg chg="del">
          <ac:chgData name="Alexey Osipov" userId="bfbbc0ef-c616-40fb-bae7-56bdead6de03" providerId="ADAL" clId="{50B53362-7692-47C7-8136-74709CDF9217}" dt="2021-12-10T13:54:57.425" v="6" actId="26606"/>
          <ac:spMkLst>
            <pc:docMk/>
            <pc:sldMk cId="1038935288" sldId="262"/>
            <ac:spMk id="3" creationId="{235F71C6-CC9E-40DF-9EDD-8B08EDE74673}"/>
          </ac:spMkLst>
        </pc:spChg>
        <pc:spChg chg="add">
          <ac:chgData name="Alexey Osipov" userId="bfbbc0ef-c616-40fb-bae7-56bdead6de03" providerId="ADAL" clId="{50B53362-7692-47C7-8136-74709CDF9217}" dt="2021-12-10T13:54:57.425" v="6" actId="26606"/>
          <ac:spMkLst>
            <pc:docMk/>
            <pc:sldMk cId="1038935288" sldId="262"/>
            <ac:spMk id="12" creationId="{7F57BEA8-497D-4AA8-8A18-BDCD696B25FE}"/>
          </ac:spMkLst>
        </pc:spChg>
        <pc:picChg chg="mod">
          <ac:chgData name="Alexey Osipov" userId="bfbbc0ef-c616-40fb-bae7-56bdead6de03" providerId="ADAL" clId="{50B53362-7692-47C7-8136-74709CDF9217}" dt="2021-12-10T13:54:57.425" v="6" actId="26606"/>
          <ac:picMkLst>
            <pc:docMk/>
            <pc:sldMk cId="1038935288" sldId="262"/>
            <ac:picMk id="5" creationId="{D23353D5-C855-4F8F-B57F-456D416319A5}"/>
          </ac:picMkLst>
        </pc:picChg>
        <pc:cxnChg chg="add">
          <ac:chgData name="Alexey Osipov" userId="bfbbc0ef-c616-40fb-bae7-56bdead6de03" providerId="ADAL" clId="{50B53362-7692-47C7-8136-74709CDF9217}" dt="2021-12-10T13:54:57.425" v="6" actId="26606"/>
          <ac:cxnSpMkLst>
            <pc:docMk/>
            <pc:sldMk cId="1038935288" sldId="262"/>
            <ac:cxnSpMk id="10" creationId="{D2E961F1-4A28-4A5F-BBD4-6E400E5E6C75}"/>
          </ac:cxnSpMkLst>
        </pc:cxnChg>
        <pc:cxnChg chg="add">
          <ac:chgData name="Alexey Osipov" userId="bfbbc0ef-c616-40fb-bae7-56bdead6de03" providerId="ADAL" clId="{50B53362-7692-47C7-8136-74709CDF9217}" dt="2021-12-10T13:54:57.425" v="6" actId="26606"/>
          <ac:cxnSpMkLst>
            <pc:docMk/>
            <pc:sldMk cId="1038935288" sldId="262"/>
            <ac:cxnSpMk id="14" creationId="{A82415D3-DDE5-4D63-8CB3-23A5EC581B27}"/>
          </ac:cxnSpMkLst>
        </pc:cxnChg>
        <pc:cxnChg chg="add">
          <ac:chgData name="Alexey Osipov" userId="bfbbc0ef-c616-40fb-bae7-56bdead6de03" providerId="ADAL" clId="{50B53362-7692-47C7-8136-74709CDF9217}" dt="2021-12-10T13:54:57.425" v="6" actId="26606"/>
          <ac:cxnSpMkLst>
            <pc:docMk/>
            <pc:sldMk cId="1038935288" sldId="262"/>
            <ac:cxnSpMk id="16" creationId="{AD7193FB-6AE6-4B3B-8F89-56B55DD63B4D}"/>
          </ac:cxnSpMkLst>
        </pc:cxnChg>
      </pc:sldChg>
      <pc:sldChg chg="addSp delSp modSp mod setBg">
        <pc:chgData name="Alexey Osipov" userId="bfbbc0ef-c616-40fb-bae7-56bdead6de03" providerId="ADAL" clId="{50B53362-7692-47C7-8136-74709CDF9217}" dt="2021-12-14T21:07:25.520" v="375" actId="26606"/>
        <pc:sldMkLst>
          <pc:docMk/>
          <pc:sldMk cId="3940379525" sldId="263"/>
        </pc:sldMkLst>
        <pc:spChg chg="mod ord">
          <ac:chgData name="Alexey Osipov" userId="bfbbc0ef-c616-40fb-bae7-56bdead6de03" providerId="ADAL" clId="{50B53362-7692-47C7-8136-74709CDF9217}" dt="2021-12-14T21:07:25.520" v="375" actId="26606"/>
          <ac:spMkLst>
            <pc:docMk/>
            <pc:sldMk cId="3940379525" sldId="263"/>
            <ac:spMk id="2" creationId="{C3883552-337F-41AD-9786-965B8BAF0427}"/>
          </ac:spMkLst>
        </pc:spChg>
        <pc:spChg chg="mod ord">
          <ac:chgData name="Alexey Osipov" userId="bfbbc0ef-c616-40fb-bae7-56bdead6de03" providerId="ADAL" clId="{50B53362-7692-47C7-8136-74709CDF9217}" dt="2021-12-14T21:07:25.520" v="375" actId="26606"/>
          <ac:spMkLst>
            <pc:docMk/>
            <pc:sldMk cId="3940379525" sldId="263"/>
            <ac:spMk id="3" creationId="{DC48AE1B-014C-4BC8-A37F-53F14790CFD3}"/>
          </ac:spMkLst>
        </pc:spChg>
        <pc:spChg chg="add del">
          <ac:chgData name="Alexey Osipov" userId="bfbbc0ef-c616-40fb-bae7-56bdead6de03" providerId="ADAL" clId="{50B53362-7692-47C7-8136-74709CDF9217}" dt="2021-12-14T21:07:12.695" v="371" actId="26606"/>
          <ac:spMkLst>
            <pc:docMk/>
            <pc:sldMk cId="3940379525" sldId="263"/>
            <ac:spMk id="14" creationId="{72B886CF-D3D5-4CDE-A0D0-35994223D8D7}"/>
          </ac:spMkLst>
        </pc:spChg>
        <pc:spChg chg="add del">
          <ac:chgData name="Alexey Osipov" userId="bfbbc0ef-c616-40fb-bae7-56bdead6de03" providerId="ADAL" clId="{50B53362-7692-47C7-8136-74709CDF9217}" dt="2021-12-14T21:07:12.695" v="371" actId="26606"/>
          <ac:spMkLst>
            <pc:docMk/>
            <pc:sldMk cId="3940379525" sldId="263"/>
            <ac:spMk id="16" creationId="{A751082F-8332-4DBC-9CAA-F67D94A27CE7}"/>
          </ac:spMkLst>
        </pc:spChg>
        <pc:spChg chg="add del">
          <ac:chgData name="Alexey Osipov" userId="bfbbc0ef-c616-40fb-bae7-56bdead6de03" providerId="ADAL" clId="{50B53362-7692-47C7-8136-74709CDF9217}" dt="2021-12-14T21:07:12.695" v="371" actId="26606"/>
          <ac:spMkLst>
            <pc:docMk/>
            <pc:sldMk cId="3940379525" sldId="263"/>
            <ac:spMk id="18" creationId="{A341596D-E1E4-4DEB-B2E7-A9538AFBADBD}"/>
          </ac:spMkLst>
        </pc:spChg>
        <pc:spChg chg="add del">
          <ac:chgData name="Alexey Osipov" userId="bfbbc0ef-c616-40fb-bae7-56bdead6de03" providerId="ADAL" clId="{50B53362-7692-47C7-8136-74709CDF9217}" dt="2021-12-14T21:07:21.065" v="373" actId="26606"/>
          <ac:spMkLst>
            <pc:docMk/>
            <pc:sldMk cId="3940379525" sldId="263"/>
            <ac:spMk id="20" creationId="{C2EFD392-2680-41C6-A661-44456DAA5AFB}"/>
          </ac:spMkLst>
        </pc:spChg>
        <pc:spChg chg="add del">
          <ac:chgData name="Alexey Osipov" userId="bfbbc0ef-c616-40fb-bae7-56bdead6de03" providerId="ADAL" clId="{50B53362-7692-47C7-8136-74709CDF9217}" dt="2021-12-14T21:07:25.520" v="375" actId="26606"/>
          <ac:spMkLst>
            <pc:docMk/>
            <pc:sldMk cId="3940379525" sldId="263"/>
            <ac:spMk id="30" creationId="{913AE63C-D5B4-45D1-ACFC-648CFFCF9805}"/>
          </ac:spMkLst>
        </pc:spChg>
        <pc:spChg chg="add del">
          <ac:chgData name="Alexey Osipov" userId="bfbbc0ef-c616-40fb-bae7-56bdead6de03" providerId="ADAL" clId="{50B53362-7692-47C7-8136-74709CDF9217}" dt="2021-12-14T21:07:25.520" v="375" actId="26606"/>
          <ac:spMkLst>
            <pc:docMk/>
            <pc:sldMk cId="3940379525" sldId="263"/>
            <ac:spMk id="31" creationId="{34DE9D20-D6C2-4834-9EE9-EC583F3FE571}"/>
          </ac:spMkLst>
        </pc:spChg>
        <pc:grpChg chg="add del">
          <ac:chgData name="Alexey Osipov" userId="bfbbc0ef-c616-40fb-bae7-56bdead6de03" providerId="ADAL" clId="{50B53362-7692-47C7-8136-74709CDF9217}" dt="2021-12-14T21:07:21.065" v="373" actId="26606"/>
          <ac:grpSpMkLst>
            <pc:docMk/>
            <pc:sldMk cId="3940379525" sldId="263"/>
            <ac:grpSpMk id="21" creationId="{DE866941-6974-471B-96DC-E7D4042D816D}"/>
          </ac:grpSpMkLst>
        </pc:grpChg>
        <pc:grpChg chg="add del">
          <ac:chgData name="Alexey Osipov" userId="bfbbc0ef-c616-40fb-bae7-56bdead6de03" providerId="ADAL" clId="{50B53362-7692-47C7-8136-74709CDF9217}" dt="2021-12-14T21:07:25.520" v="375" actId="26606"/>
          <ac:grpSpMkLst>
            <pc:docMk/>
            <pc:sldMk cId="3940379525" sldId="263"/>
            <ac:grpSpMk id="32" creationId="{D2BEE71A-353E-49B4-9F8D-D2E784E501D9}"/>
          </ac:grpSpMkLst>
        </pc:grpChg>
        <pc:grpChg chg="add del">
          <ac:chgData name="Alexey Osipov" userId="bfbbc0ef-c616-40fb-bae7-56bdead6de03" providerId="ADAL" clId="{50B53362-7692-47C7-8136-74709CDF9217}" dt="2021-12-14T21:07:25.520" v="375" actId="26606"/>
          <ac:grpSpMkLst>
            <pc:docMk/>
            <pc:sldMk cId="3940379525" sldId="263"/>
            <ac:grpSpMk id="34" creationId="{43F5E015-E085-4624-B431-B42414448684}"/>
          </ac:grpSpMkLst>
        </pc:grpChg>
        <pc:picChg chg="mod ord">
          <ac:chgData name="Alexey Osipov" userId="bfbbc0ef-c616-40fb-bae7-56bdead6de03" providerId="ADAL" clId="{50B53362-7692-47C7-8136-74709CDF9217}" dt="2021-12-14T21:07:25.520" v="375" actId="26606"/>
          <ac:picMkLst>
            <pc:docMk/>
            <pc:sldMk cId="3940379525" sldId="263"/>
            <ac:picMk id="5" creationId="{AE282A94-AB59-4B6C-B475-D195136DE349}"/>
          </ac:picMkLst>
        </pc:picChg>
        <pc:picChg chg="mod">
          <ac:chgData name="Alexey Osipov" userId="bfbbc0ef-c616-40fb-bae7-56bdead6de03" providerId="ADAL" clId="{50B53362-7692-47C7-8136-74709CDF9217}" dt="2021-12-14T21:07:25.520" v="375" actId="26606"/>
          <ac:picMkLst>
            <pc:docMk/>
            <pc:sldMk cId="3940379525" sldId="263"/>
            <ac:picMk id="7" creationId="{B606C5F7-A879-4062-AB7D-F8DD204CAAA6}"/>
          </ac:picMkLst>
        </pc:picChg>
        <pc:picChg chg="mod ord">
          <ac:chgData name="Alexey Osipov" userId="bfbbc0ef-c616-40fb-bae7-56bdead6de03" providerId="ADAL" clId="{50B53362-7692-47C7-8136-74709CDF9217}" dt="2021-12-14T21:07:25.520" v="375" actId="26606"/>
          <ac:picMkLst>
            <pc:docMk/>
            <pc:sldMk cId="3940379525" sldId="263"/>
            <ac:picMk id="9" creationId="{89FD4E7A-51F7-4933-B41D-5064372BFC48}"/>
          </ac:picMkLst>
        </pc:picChg>
      </pc:sldChg>
      <pc:sldChg chg="addSp delSp modSp mod ord setBg">
        <pc:chgData name="Alexey Osipov" userId="bfbbc0ef-c616-40fb-bae7-56bdead6de03" providerId="ADAL" clId="{50B53362-7692-47C7-8136-74709CDF9217}" dt="2021-12-14T21:19:00.272" v="656"/>
        <pc:sldMkLst>
          <pc:docMk/>
          <pc:sldMk cId="3903189700" sldId="264"/>
        </pc:sldMkLst>
        <pc:spChg chg="mod">
          <ac:chgData name="Alexey Osipov" userId="bfbbc0ef-c616-40fb-bae7-56bdead6de03" providerId="ADAL" clId="{50B53362-7692-47C7-8136-74709CDF9217}" dt="2021-12-10T13:55:15.506" v="7" actId="26606"/>
          <ac:spMkLst>
            <pc:docMk/>
            <pc:sldMk cId="3903189700" sldId="264"/>
            <ac:spMk id="2" creationId="{369EA4CF-E4CD-46DD-88CB-F92ABA4EC2BD}"/>
          </ac:spMkLst>
        </pc:spChg>
        <pc:spChg chg="del">
          <ac:chgData name="Alexey Osipov" userId="bfbbc0ef-c616-40fb-bae7-56bdead6de03" providerId="ADAL" clId="{50B53362-7692-47C7-8136-74709CDF9217}" dt="2021-12-10T13:55:15.506" v="7" actId="26606"/>
          <ac:spMkLst>
            <pc:docMk/>
            <pc:sldMk cId="3903189700" sldId="264"/>
            <ac:spMk id="3" creationId="{96A07A62-E9E9-4006-AC70-D20B50AA04C9}"/>
          </ac:spMkLst>
        </pc:spChg>
        <pc:spChg chg="add">
          <ac:chgData name="Alexey Osipov" userId="bfbbc0ef-c616-40fb-bae7-56bdead6de03" providerId="ADAL" clId="{50B53362-7692-47C7-8136-74709CDF9217}" dt="2021-12-10T13:55:15.506" v="7" actId="26606"/>
          <ac:spMkLst>
            <pc:docMk/>
            <pc:sldMk cId="3903189700" sldId="264"/>
            <ac:spMk id="12" creationId="{7F57BEA8-497D-4AA8-8A18-BDCD696B25FE}"/>
          </ac:spMkLst>
        </pc:spChg>
        <pc:picChg chg="mod">
          <ac:chgData name="Alexey Osipov" userId="bfbbc0ef-c616-40fb-bae7-56bdead6de03" providerId="ADAL" clId="{50B53362-7692-47C7-8136-74709CDF9217}" dt="2021-12-10T13:55:15.506" v="7" actId="26606"/>
          <ac:picMkLst>
            <pc:docMk/>
            <pc:sldMk cId="3903189700" sldId="264"/>
            <ac:picMk id="5" creationId="{672BD144-4E17-46C4-ACA5-BED6C3ACBDCC}"/>
          </ac:picMkLst>
        </pc:picChg>
        <pc:cxnChg chg="add">
          <ac:chgData name="Alexey Osipov" userId="bfbbc0ef-c616-40fb-bae7-56bdead6de03" providerId="ADAL" clId="{50B53362-7692-47C7-8136-74709CDF9217}" dt="2021-12-10T13:55:15.506" v="7" actId="26606"/>
          <ac:cxnSpMkLst>
            <pc:docMk/>
            <pc:sldMk cId="3903189700" sldId="264"/>
            <ac:cxnSpMk id="10" creationId="{D2E961F1-4A28-4A5F-BBD4-6E400E5E6C75}"/>
          </ac:cxnSpMkLst>
        </pc:cxnChg>
        <pc:cxnChg chg="add">
          <ac:chgData name="Alexey Osipov" userId="bfbbc0ef-c616-40fb-bae7-56bdead6de03" providerId="ADAL" clId="{50B53362-7692-47C7-8136-74709CDF9217}" dt="2021-12-10T13:55:15.506" v="7" actId="26606"/>
          <ac:cxnSpMkLst>
            <pc:docMk/>
            <pc:sldMk cId="3903189700" sldId="264"/>
            <ac:cxnSpMk id="14" creationId="{A82415D3-DDE5-4D63-8CB3-23A5EC581B27}"/>
          </ac:cxnSpMkLst>
        </pc:cxnChg>
        <pc:cxnChg chg="add">
          <ac:chgData name="Alexey Osipov" userId="bfbbc0ef-c616-40fb-bae7-56bdead6de03" providerId="ADAL" clId="{50B53362-7692-47C7-8136-74709CDF9217}" dt="2021-12-10T13:55:15.506" v="7" actId="26606"/>
          <ac:cxnSpMkLst>
            <pc:docMk/>
            <pc:sldMk cId="3903189700" sldId="264"/>
            <ac:cxnSpMk id="16" creationId="{AD7193FB-6AE6-4B3B-8F89-56B55DD63B4D}"/>
          </ac:cxnSpMkLst>
        </pc:cxnChg>
      </pc:sldChg>
      <pc:sldChg chg="addSp modSp mod ord setBg">
        <pc:chgData name="Alexey Osipov" userId="bfbbc0ef-c616-40fb-bae7-56bdead6de03" providerId="ADAL" clId="{50B53362-7692-47C7-8136-74709CDF9217}" dt="2021-12-14T21:17:03.653" v="646"/>
        <pc:sldMkLst>
          <pc:docMk/>
          <pc:sldMk cId="2774003894" sldId="265"/>
        </pc:sldMkLst>
        <pc:spChg chg="mod">
          <ac:chgData name="Alexey Osipov" userId="bfbbc0ef-c616-40fb-bae7-56bdead6de03" providerId="ADAL" clId="{50B53362-7692-47C7-8136-74709CDF9217}" dt="2021-12-10T13:55:24.027" v="8" actId="26606"/>
          <ac:spMkLst>
            <pc:docMk/>
            <pc:sldMk cId="2774003894" sldId="265"/>
            <ac:spMk id="2" creationId="{E22A4190-317D-471F-8B26-5A73CA6D46C3}"/>
          </ac:spMkLst>
        </pc:spChg>
        <pc:spChg chg="mod">
          <ac:chgData name="Alexey Osipov" userId="bfbbc0ef-c616-40fb-bae7-56bdead6de03" providerId="ADAL" clId="{50B53362-7692-47C7-8136-74709CDF9217}" dt="2021-12-10T13:55:24.027" v="8" actId="26606"/>
          <ac:spMkLst>
            <pc:docMk/>
            <pc:sldMk cId="2774003894" sldId="265"/>
            <ac:spMk id="3" creationId="{784ED4C4-B254-4D3D-97A8-85C2FCD44FD3}"/>
          </ac:spMkLst>
        </pc:spChg>
        <pc:spChg chg="add">
          <ac:chgData name="Alexey Osipov" userId="bfbbc0ef-c616-40fb-bae7-56bdead6de03" providerId="ADAL" clId="{50B53362-7692-47C7-8136-74709CDF9217}" dt="2021-12-10T13:55:24.027" v="8" actId="26606"/>
          <ac:spMkLst>
            <pc:docMk/>
            <pc:sldMk cId="2774003894" sldId="265"/>
            <ac:spMk id="12" creationId="{A7AE9375-4664-4DB2-922D-2782A6E439AC}"/>
          </ac:spMkLst>
        </pc:spChg>
        <pc:spChg chg="add">
          <ac:chgData name="Alexey Osipov" userId="bfbbc0ef-c616-40fb-bae7-56bdead6de03" providerId="ADAL" clId="{50B53362-7692-47C7-8136-74709CDF9217}" dt="2021-12-10T13:55:24.027" v="8" actId="26606"/>
          <ac:spMkLst>
            <pc:docMk/>
            <pc:sldMk cId="2774003894" sldId="265"/>
            <ac:spMk id="16" creationId="{C87417AF-190E-4D6E-AFA6-7D3E84B0B430}"/>
          </ac:spMkLst>
        </pc:spChg>
        <pc:spChg chg="add">
          <ac:chgData name="Alexey Osipov" userId="bfbbc0ef-c616-40fb-bae7-56bdead6de03" providerId="ADAL" clId="{50B53362-7692-47C7-8136-74709CDF9217}" dt="2021-12-10T13:55:24.027" v="8" actId="26606"/>
          <ac:spMkLst>
            <pc:docMk/>
            <pc:sldMk cId="2774003894" sldId="265"/>
            <ac:spMk id="18" creationId="{80B30ED8-273E-4C07-8568-2FE5CC5C483D}"/>
          </ac:spMkLst>
        </pc:spChg>
        <pc:picChg chg="mod ord">
          <ac:chgData name="Alexey Osipov" userId="bfbbc0ef-c616-40fb-bae7-56bdead6de03" providerId="ADAL" clId="{50B53362-7692-47C7-8136-74709CDF9217}" dt="2021-12-10T13:55:24.027" v="8" actId="26606"/>
          <ac:picMkLst>
            <pc:docMk/>
            <pc:sldMk cId="2774003894" sldId="265"/>
            <ac:picMk id="5" creationId="{49DED956-AAEA-4333-A333-4C61C381A938}"/>
          </ac:picMkLst>
        </pc:picChg>
        <pc:picChg chg="mod">
          <ac:chgData name="Alexey Osipov" userId="bfbbc0ef-c616-40fb-bae7-56bdead6de03" providerId="ADAL" clId="{50B53362-7692-47C7-8136-74709CDF9217}" dt="2021-12-10T13:55:24.027" v="8" actId="26606"/>
          <ac:picMkLst>
            <pc:docMk/>
            <pc:sldMk cId="2774003894" sldId="265"/>
            <ac:picMk id="7" creationId="{635A37EF-1AFE-42D2-8E52-FFA8C4E3CEC4}"/>
          </ac:picMkLst>
        </pc:picChg>
        <pc:cxnChg chg="add">
          <ac:chgData name="Alexey Osipov" userId="bfbbc0ef-c616-40fb-bae7-56bdead6de03" providerId="ADAL" clId="{50B53362-7692-47C7-8136-74709CDF9217}" dt="2021-12-10T13:55:24.027" v="8" actId="26606"/>
          <ac:cxnSpMkLst>
            <pc:docMk/>
            <pc:sldMk cId="2774003894" sldId="265"/>
            <ac:cxnSpMk id="14" creationId="{EE504C98-6397-41C1-A8D8-2D9C4ED307E0}"/>
          </ac:cxnSpMkLst>
        </pc:cxnChg>
      </pc:sldChg>
      <pc:sldChg chg="modSp mod ord">
        <pc:chgData name="Alexey Osipov" userId="bfbbc0ef-c616-40fb-bae7-56bdead6de03" providerId="ADAL" clId="{50B53362-7692-47C7-8136-74709CDF9217}" dt="2021-12-14T21:17:11.135" v="650"/>
        <pc:sldMkLst>
          <pc:docMk/>
          <pc:sldMk cId="1422282645" sldId="266"/>
        </pc:sldMkLst>
        <pc:spChg chg="mod">
          <ac:chgData name="Alexey Osipov" userId="bfbbc0ef-c616-40fb-bae7-56bdead6de03" providerId="ADAL" clId="{50B53362-7692-47C7-8136-74709CDF9217}" dt="2021-12-14T21:08:52.884" v="441" actId="20577"/>
          <ac:spMkLst>
            <pc:docMk/>
            <pc:sldMk cId="1422282645" sldId="266"/>
            <ac:spMk id="2" creationId="{DACAD3BE-5E64-4F75-9B1F-49C805F9D195}"/>
          </ac:spMkLst>
        </pc:spChg>
      </pc:sldChg>
      <pc:sldChg chg="addSp modSp del mod setBg">
        <pc:chgData name="Alexey Osipov" userId="bfbbc0ef-c616-40fb-bae7-56bdead6de03" providerId="ADAL" clId="{50B53362-7692-47C7-8136-74709CDF9217}" dt="2021-12-14T21:10:25.420" v="442" actId="2696"/>
        <pc:sldMkLst>
          <pc:docMk/>
          <pc:sldMk cId="2603971719" sldId="267"/>
        </pc:sldMkLst>
        <pc:spChg chg="mod">
          <ac:chgData name="Alexey Osipov" userId="bfbbc0ef-c616-40fb-bae7-56bdead6de03" providerId="ADAL" clId="{50B53362-7692-47C7-8136-74709CDF9217}" dt="2021-12-10T13:55:36.545" v="9" actId="26606"/>
          <ac:spMkLst>
            <pc:docMk/>
            <pc:sldMk cId="2603971719" sldId="267"/>
            <ac:spMk id="2" creationId="{7EB6EF32-D39F-4562-BB68-0E78B301E07B}"/>
          </ac:spMkLst>
        </pc:spChg>
        <pc:spChg chg="add">
          <ac:chgData name="Alexey Osipov" userId="bfbbc0ef-c616-40fb-bae7-56bdead6de03" providerId="ADAL" clId="{50B53362-7692-47C7-8136-74709CDF9217}" dt="2021-12-10T13:55:36.545" v="9" actId="26606"/>
          <ac:spMkLst>
            <pc:docMk/>
            <pc:sldMk cId="2603971719" sldId="267"/>
            <ac:spMk id="12" creationId="{7F57BEA8-497D-4AA8-8A18-BDCD696B25FE}"/>
          </ac:spMkLst>
        </pc:spChg>
        <pc:picChg chg="mod">
          <ac:chgData name="Alexey Osipov" userId="bfbbc0ef-c616-40fb-bae7-56bdead6de03" providerId="ADAL" clId="{50B53362-7692-47C7-8136-74709CDF9217}" dt="2021-12-10T13:55:36.545" v="9" actId="26606"/>
          <ac:picMkLst>
            <pc:docMk/>
            <pc:sldMk cId="2603971719" sldId="267"/>
            <ac:picMk id="5" creationId="{B6A82767-EB97-4E74-879F-2A537938A280}"/>
          </ac:picMkLst>
        </pc:picChg>
        <pc:cxnChg chg="add">
          <ac:chgData name="Alexey Osipov" userId="bfbbc0ef-c616-40fb-bae7-56bdead6de03" providerId="ADAL" clId="{50B53362-7692-47C7-8136-74709CDF9217}" dt="2021-12-10T13:55:36.545" v="9" actId="26606"/>
          <ac:cxnSpMkLst>
            <pc:docMk/>
            <pc:sldMk cId="2603971719" sldId="267"/>
            <ac:cxnSpMk id="10" creationId="{D2E961F1-4A28-4A5F-BBD4-6E400E5E6C75}"/>
          </ac:cxnSpMkLst>
        </pc:cxnChg>
        <pc:cxnChg chg="add">
          <ac:chgData name="Alexey Osipov" userId="bfbbc0ef-c616-40fb-bae7-56bdead6de03" providerId="ADAL" clId="{50B53362-7692-47C7-8136-74709CDF9217}" dt="2021-12-10T13:55:36.545" v="9" actId="26606"/>
          <ac:cxnSpMkLst>
            <pc:docMk/>
            <pc:sldMk cId="2603971719" sldId="267"/>
            <ac:cxnSpMk id="14" creationId="{A82415D3-DDE5-4D63-8CB3-23A5EC581B27}"/>
          </ac:cxnSpMkLst>
        </pc:cxnChg>
        <pc:cxnChg chg="add">
          <ac:chgData name="Alexey Osipov" userId="bfbbc0ef-c616-40fb-bae7-56bdead6de03" providerId="ADAL" clId="{50B53362-7692-47C7-8136-74709CDF9217}" dt="2021-12-10T13:55:36.545" v="9" actId="26606"/>
          <ac:cxnSpMkLst>
            <pc:docMk/>
            <pc:sldMk cId="2603971719" sldId="267"/>
            <ac:cxnSpMk id="16" creationId="{AD7193FB-6AE6-4B3B-8F89-56B55DD63B4D}"/>
          </ac:cxnSpMkLst>
        </pc:cxnChg>
      </pc:sldChg>
      <pc:sldChg chg="modSp mod">
        <pc:chgData name="Alexey Osipov" userId="bfbbc0ef-c616-40fb-bae7-56bdead6de03" providerId="ADAL" clId="{50B53362-7692-47C7-8136-74709CDF9217}" dt="2021-12-14T21:10:35.954" v="443" actId="20577"/>
        <pc:sldMkLst>
          <pc:docMk/>
          <pc:sldMk cId="3758550022" sldId="268"/>
        </pc:sldMkLst>
        <pc:spChg chg="mod">
          <ac:chgData name="Alexey Osipov" userId="bfbbc0ef-c616-40fb-bae7-56bdead6de03" providerId="ADAL" clId="{50B53362-7692-47C7-8136-74709CDF9217}" dt="2021-12-14T21:10:35.954" v="443" actId="20577"/>
          <ac:spMkLst>
            <pc:docMk/>
            <pc:sldMk cId="3758550022" sldId="268"/>
            <ac:spMk id="3" creationId="{BCB1B30C-4434-43AD-975B-8B4612B38500}"/>
          </ac:spMkLst>
        </pc:spChg>
      </pc:sldChg>
      <pc:sldChg chg="addSp modSp mod setBg">
        <pc:chgData name="Alexey Osipov" userId="bfbbc0ef-c616-40fb-bae7-56bdead6de03" providerId="ADAL" clId="{50B53362-7692-47C7-8136-74709CDF9217}" dt="2021-12-10T13:55:57.020" v="10" actId="26606"/>
        <pc:sldMkLst>
          <pc:docMk/>
          <pc:sldMk cId="76739542" sldId="270"/>
        </pc:sldMkLst>
        <pc:spChg chg="mod">
          <ac:chgData name="Alexey Osipov" userId="bfbbc0ef-c616-40fb-bae7-56bdead6de03" providerId="ADAL" clId="{50B53362-7692-47C7-8136-74709CDF9217}" dt="2021-12-10T13:55:57.020" v="10" actId="26606"/>
          <ac:spMkLst>
            <pc:docMk/>
            <pc:sldMk cId="76739542" sldId="270"/>
            <ac:spMk id="2" creationId="{9BCF9034-E2D5-4BE0-B6D5-057451428257}"/>
          </ac:spMkLst>
        </pc:spChg>
        <pc:spChg chg="mod">
          <ac:chgData name="Alexey Osipov" userId="bfbbc0ef-c616-40fb-bae7-56bdead6de03" providerId="ADAL" clId="{50B53362-7692-47C7-8136-74709CDF9217}" dt="2021-12-10T13:55:57.020" v="10" actId="26606"/>
          <ac:spMkLst>
            <pc:docMk/>
            <pc:sldMk cId="76739542" sldId="270"/>
            <ac:spMk id="3" creationId="{07C7D9C8-9EC3-4D7A-A094-C0743E53CB30}"/>
          </ac:spMkLst>
        </pc:spChg>
        <pc:spChg chg="add">
          <ac:chgData name="Alexey Osipov" userId="bfbbc0ef-c616-40fb-bae7-56bdead6de03" providerId="ADAL" clId="{50B53362-7692-47C7-8136-74709CDF9217}" dt="2021-12-10T13:55:57.020" v="10" actId="26606"/>
          <ac:spMkLst>
            <pc:docMk/>
            <pc:sldMk cId="76739542" sldId="270"/>
            <ac:spMk id="10" creationId="{B0792D4F-247E-46FE-85FC-881DEFA41D94}"/>
          </ac:spMkLst>
        </pc:spChg>
        <pc:picChg chg="mod">
          <ac:chgData name="Alexey Osipov" userId="bfbbc0ef-c616-40fb-bae7-56bdead6de03" providerId="ADAL" clId="{50B53362-7692-47C7-8136-74709CDF9217}" dt="2021-12-10T13:55:57.020" v="10" actId="26606"/>
          <ac:picMkLst>
            <pc:docMk/>
            <pc:sldMk cId="76739542" sldId="270"/>
            <ac:picMk id="5" creationId="{43D6A6CD-CBCC-42AA-B603-D23F97807191}"/>
          </ac:picMkLst>
        </pc:picChg>
        <pc:cxnChg chg="add">
          <ac:chgData name="Alexey Osipov" userId="bfbbc0ef-c616-40fb-bae7-56bdead6de03" providerId="ADAL" clId="{50B53362-7692-47C7-8136-74709CDF9217}" dt="2021-12-10T13:55:57.020" v="10" actId="26606"/>
          <ac:cxnSpMkLst>
            <pc:docMk/>
            <pc:sldMk cId="76739542" sldId="270"/>
            <ac:cxnSpMk id="12" creationId="{CE272F12-AF86-441A-BC1B-C014BBBF85B5}"/>
          </ac:cxnSpMkLst>
        </pc:cxnChg>
      </pc:sldChg>
      <pc:sldChg chg="addSp modSp mod setBg setClrOvrMap">
        <pc:chgData name="Alexey Osipov" userId="bfbbc0ef-c616-40fb-bae7-56bdead6de03" providerId="ADAL" clId="{50B53362-7692-47C7-8136-74709CDF9217}" dt="2021-12-10T13:56:03.552" v="11" actId="26606"/>
        <pc:sldMkLst>
          <pc:docMk/>
          <pc:sldMk cId="740428933" sldId="271"/>
        </pc:sldMkLst>
        <pc:spChg chg="mod">
          <ac:chgData name="Alexey Osipov" userId="bfbbc0ef-c616-40fb-bae7-56bdead6de03" providerId="ADAL" clId="{50B53362-7692-47C7-8136-74709CDF9217}" dt="2021-12-10T13:56:03.552" v="11" actId="26606"/>
          <ac:spMkLst>
            <pc:docMk/>
            <pc:sldMk cId="740428933" sldId="271"/>
            <ac:spMk id="2" creationId="{7F39AB91-2070-4D45-AF08-484C3E187C15}"/>
          </ac:spMkLst>
        </pc:spChg>
        <pc:spChg chg="mod">
          <ac:chgData name="Alexey Osipov" userId="bfbbc0ef-c616-40fb-bae7-56bdead6de03" providerId="ADAL" clId="{50B53362-7692-47C7-8136-74709CDF9217}" dt="2021-12-10T13:56:03.552" v="11" actId="26606"/>
          <ac:spMkLst>
            <pc:docMk/>
            <pc:sldMk cId="740428933" sldId="271"/>
            <ac:spMk id="3" creationId="{5E5C88C3-22EA-4DB6-AF03-6D70233FEC64}"/>
          </ac:spMkLst>
        </pc:spChg>
        <pc:spChg chg="add">
          <ac:chgData name="Alexey Osipov" userId="bfbbc0ef-c616-40fb-bae7-56bdead6de03" providerId="ADAL" clId="{50B53362-7692-47C7-8136-74709CDF9217}" dt="2021-12-10T13:56:03.552" v="11" actId="26606"/>
          <ac:spMkLst>
            <pc:docMk/>
            <pc:sldMk cId="740428933" sldId="271"/>
            <ac:spMk id="8" creationId="{AD72D4D1-076F-49D3-9889-EFC4F6D7CA66}"/>
          </ac:spMkLst>
        </pc:spChg>
        <pc:cxnChg chg="add">
          <ac:chgData name="Alexey Osipov" userId="bfbbc0ef-c616-40fb-bae7-56bdead6de03" providerId="ADAL" clId="{50B53362-7692-47C7-8136-74709CDF9217}" dt="2021-12-10T13:56:03.552" v="11" actId="26606"/>
          <ac:cxnSpMkLst>
            <pc:docMk/>
            <pc:sldMk cId="740428933" sldId="271"/>
            <ac:cxnSpMk id="10" creationId="{2D72A2C9-F3CA-4216-8BAD-FA4C970C3C4E}"/>
          </ac:cxnSpMkLst>
        </pc:cxnChg>
      </pc:sldChg>
      <pc:sldChg chg="addSp modSp mod setBg">
        <pc:chgData name="Alexey Osipov" userId="bfbbc0ef-c616-40fb-bae7-56bdead6de03" providerId="ADAL" clId="{50B53362-7692-47C7-8136-74709CDF9217}" dt="2021-12-10T13:56:10.611" v="12" actId="26606"/>
        <pc:sldMkLst>
          <pc:docMk/>
          <pc:sldMk cId="3639542667" sldId="272"/>
        </pc:sldMkLst>
        <pc:spChg chg="mod">
          <ac:chgData name="Alexey Osipov" userId="bfbbc0ef-c616-40fb-bae7-56bdead6de03" providerId="ADAL" clId="{50B53362-7692-47C7-8136-74709CDF9217}" dt="2021-12-10T13:56:10.611" v="12" actId="26606"/>
          <ac:spMkLst>
            <pc:docMk/>
            <pc:sldMk cId="3639542667" sldId="272"/>
            <ac:spMk id="2" creationId="{BC3826D3-2115-4101-AFBC-E7427B6371EC}"/>
          </ac:spMkLst>
        </pc:spChg>
        <pc:spChg chg="mod">
          <ac:chgData name="Alexey Osipov" userId="bfbbc0ef-c616-40fb-bae7-56bdead6de03" providerId="ADAL" clId="{50B53362-7692-47C7-8136-74709CDF9217}" dt="2021-12-10T13:56:10.611" v="12" actId="26606"/>
          <ac:spMkLst>
            <pc:docMk/>
            <pc:sldMk cId="3639542667" sldId="272"/>
            <ac:spMk id="3" creationId="{797F0801-D6DC-413D-B838-A34B041D8C6C}"/>
          </ac:spMkLst>
        </pc:spChg>
        <pc:spChg chg="add">
          <ac:chgData name="Alexey Osipov" userId="bfbbc0ef-c616-40fb-bae7-56bdead6de03" providerId="ADAL" clId="{50B53362-7692-47C7-8136-74709CDF9217}" dt="2021-12-10T13:56:10.611" v="12" actId="26606"/>
          <ac:spMkLst>
            <pc:docMk/>
            <pc:sldMk cId="3639542667" sldId="272"/>
            <ac:spMk id="12" creationId="{7F57BEA8-497D-4AA8-8A18-BDCD696B25FE}"/>
          </ac:spMkLst>
        </pc:spChg>
        <pc:picChg chg="mod">
          <ac:chgData name="Alexey Osipov" userId="bfbbc0ef-c616-40fb-bae7-56bdead6de03" providerId="ADAL" clId="{50B53362-7692-47C7-8136-74709CDF9217}" dt="2021-12-10T13:56:10.611" v="12" actId="26606"/>
          <ac:picMkLst>
            <pc:docMk/>
            <pc:sldMk cId="3639542667" sldId="272"/>
            <ac:picMk id="5" creationId="{688AD3AF-7475-4CBE-B9A8-9CCA45AFAB63}"/>
          </ac:picMkLst>
        </pc:picChg>
        <pc:cxnChg chg="add">
          <ac:chgData name="Alexey Osipov" userId="bfbbc0ef-c616-40fb-bae7-56bdead6de03" providerId="ADAL" clId="{50B53362-7692-47C7-8136-74709CDF9217}" dt="2021-12-10T13:56:10.611" v="12" actId="26606"/>
          <ac:cxnSpMkLst>
            <pc:docMk/>
            <pc:sldMk cId="3639542667" sldId="272"/>
            <ac:cxnSpMk id="10" creationId="{D2E961F1-4A28-4A5F-BBD4-6E400E5E6C75}"/>
          </ac:cxnSpMkLst>
        </pc:cxnChg>
        <pc:cxnChg chg="add">
          <ac:chgData name="Alexey Osipov" userId="bfbbc0ef-c616-40fb-bae7-56bdead6de03" providerId="ADAL" clId="{50B53362-7692-47C7-8136-74709CDF9217}" dt="2021-12-10T13:56:10.611" v="12" actId="26606"/>
          <ac:cxnSpMkLst>
            <pc:docMk/>
            <pc:sldMk cId="3639542667" sldId="272"/>
            <ac:cxnSpMk id="14" creationId="{A82415D3-DDE5-4D63-8CB3-23A5EC581B27}"/>
          </ac:cxnSpMkLst>
        </pc:cxnChg>
        <pc:cxnChg chg="add">
          <ac:chgData name="Alexey Osipov" userId="bfbbc0ef-c616-40fb-bae7-56bdead6de03" providerId="ADAL" clId="{50B53362-7692-47C7-8136-74709CDF9217}" dt="2021-12-10T13:56:10.611" v="12" actId="26606"/>
          <ac:cxnSpMkLst>
            <pc:docMk/>
            <pc:sldMk cId="3639542667" sldId="272"/>
            <ac:cxnSpMk id="16" creationId="{AD7193FB-6AE6-4B3B-8F89-56B55DD63B4D}"/>
          </ac:cxnSpMkLst>
        </pc:cxnChg>
      </pc:sldChg>
      <pc:sldChg chg="addSp delSp modSp mod setBg">
        <pc:chgData name="Alexey Osipov" userId="bfbbc0ef-c616-40fb-bae7-56bdead6de03" providerId="ADAL" clId="{50B53362-7692-47C7-8136-74709CDF9217}" dt="2021-12-10T13:56:18.846" v="14" actId="26606"/>
        <pc:sldMkLst>
          <pc:docMk/>
          <pc:sldMk cId="2479065170" sldId="273"/>
        </pc:sldMkLst>
        <pc:spChg chg="mod">
          <ac:chgData name="Alexey Osipov" userId="bfbbc0ef-c616-40fb-bae7-56bdead6de03" providerId="ADAL" clId="{50B53362-7692-47C7-8136-74709CDF9217}" dt="2021-12-10T13:56:18.846" v="14" actId="26606"/>
          <ac:spMkLst>
            <pc:docMk/>
            <pc:sldMk cId="2479065170" sldId="273"/>
            <ac:spMk id="2" creationId="{2D4CAEDA-AF0F-436A-AB93-4118F4A2D2FA}"/>
          </ac:spMkLst>
        </pc:spChg>
        <pc:spChg chg="mod">
          <ac:chgData name="Alexey Osipov" userId="bfbbc0ef-c616-40fb-bae7-56bdead6de03" providerId="ADAL" clId="{50B53362-7692-47C7-8136-74709CDF9217}" dt="2021-12-10T13:56:18.846" v="14" actId="26606"/>
          <ac:spMkLst>
            <pc:docMk/>
            <pc:sldMk cId="2479065170" sldId="273"/>
            <ac:spMk id="3" creationId="{AA26B62F-3F80-4AA9-A763-BDF488E338E6}"/>
          </ac:spMkLst>
        </pc:spChg>
        <pc:spChg chg="add del">
          <ac:chgData name="Alexey Osipov" userId="bfbbc0ef-c616-40fb-bae7-56bdead6de03" providerId="ADAL" clId="{50B53362-7692-47C7-8136-74709CDF9217}" dt="2021-12-10T13:56:18.846" v="14" actId="26606"/>
          <ac:spMkLst>
            <pc:docMk/>
            <pc:sldMk cId="2479065170" sldId="273"/>
            <ac:spMk id="12" creationId="{5E52985E-2553-471E-82AA-5ED7A329890A}"/>
          </ac:spMkLst>
        </pc:spChg>
        <pc:picChg chg="mod">
          <ac:chgData name="Alexey Osipov" userId="bfbbc0ef-c616-40fb-bae7-56bdead6de03" providerId="ADAL" clId="{50B53362-7692-47C7-8136-74709CDF9217}" dt="2021-12-10T13:56:18.846" v="14" actId="26606"/>
          <ac:picMkLst>
            <pc:docMk/>
            <pc:sldMk cId="2479065170" sldId="273"/>
            <ac:picMk id="5" creationId="{54D8CC3C-069A-4F9E-B334-5468D8C05B20}"/>
          </ac:picMkLst>
        </pc:picChg>
        <pc:picChg chg="mod">
          <ac:chgData name="Alexey Osipov" userId="bfbbc0ef-c616-40fb-bae7-56bdead6de03" providerId="ADAL" clId="{50B53362-7692-47C7-8136-74709CDF9217}" dt="2021-12-10T13:56:18.846" v="14" actId="26606"/>
          <ac:picMkLst>
            <pc:docMk/>
            <pc:sldMk cId="2479065170" sldId="273"/>
            <ac:picMk id="7" creationId="{B3B9E5A3-748E-4FB1-B65A-A655794C4906}"/>
          </ac:picMkLst>
        </pc:picChg>
        <pc:cxnChg chg="add del">
          <ac:chgData name="Alexey Osipov" userId="bfbbc0ef-c616-40fb-bae7-56bdead6de03" providerId="ADAL" clId="{50B53362-7692-47C7-8136-74709CDF9217}" dt="2021-12-10T13:56:18.846" v="14" actId="26606"/>
          <ac:cxnSpMkLst>
            <pc:docMk/>
            <pc:sldMk cId="2479065170" sldId="273"/>
            <ac:cxnSpMk id="14" creationId="{DAE3ABC6-4042-4293-A7DF-F01181363B7E}"/>
          </ac:cxnSpMkLst>
        </pc:cxnChg>
      </pc:sldChg>
      <pc:sldChg chg="addSp modSp new mod setBg">
        <pc:chgData name="Alexey Osipov" userId="bfbbc0ef-c616-40fb-bae7-56bdead6de03" providerId="ADAL" clId="{50B53362-7692-47C7-8136-74709CDF9217}" dt="2021-12-14T20:43:51.520" v="124" actId="20577"/>
        <pc:sldMkLst>
          <pc:docMk/>
          <pc:sldMk cId="2664475269" sldId="274"/>
        </pc:sldMkLst>
        <pc:spChg chg="mod">
          <ac:chgData name="Alexey Osipov" userId="bfbbc0ef-c616-40fb-bae7-56bdead6de03" providerId="ADAL" clId="{50B53362-7692-47C7-8136-74709CDF9217}" dt="2021-12-14T20:40:39.428" v="92" actId="26606"/>
          <ac:spMkLst>
            <pc:docMk/>
            <pc:sldMk cId="2664475269" sldId="274"/>
            <ac:spMk id="2" creationId="{33BBC791-F180-4FA8-B399-1D5211C2ADB4}"/>
          </ac:spMkLst>
        </pc:spChg>
        <pc:spChg chg="mod">
          <ac:chgData name="Alexey Osipov" userId="bfbbc0ef-c616-40fb-bae7-56bdead6de03" providerId="ADAL" clId="{50B53362-7692-47C7-8136-74709CDF9217}" dt="2021-12-14T20:43:51.520" v="124" actId="20577"/>
          <ac:spMkLst>
            <pc:docMk/>
            <pc:sldMk cId="2664475269" sldId="274"/>
            <ac:spMk id="3" creationId="{EE0C76BE-7AE2-4307-AF77-B00344DA7729}"/>
          </ac:spMkLst>
        </pc:spChg>
        <pc:spChg chg="add">
          <ac:chgData name="Alexey Osipov" userId="bfbbc0ef-c616-40fb-bae7-56bdead6de03" providerId="ADAL" clId="{50B53362-7692-47C7-8136-74709CDF9217}" dt="2021-12-14T20:40:39.428" v="92" actId="26606"/>
          <ac:spMkLst>
            <pc:docMk/>
            <pc:sldMk cId="2664475269" sldId="274"/>
            <ac:spMk id="8" creationId="{C7FA33FF-088D-4F16-95A2-2C64D353DEA8}"/>
          </ac:spMkLst>
        </pc:spChg>
        <pc:spChg chg="add">
          <ac:chgData name="Alexey Osipov" userId="bfbbc0ef-c616-40fb-bae7-56bdead6de03" providerId="ADAL" clId="{50B53362-7692-47C7-8136-74709CDF9217}" dt="2021-12-14T20:40:39.428" v="92" actId="26606"/>
          <ac:spMkLst>
            <pc:docMk/>
            <pc:sldMk cId="2664475269" sldId="274"/>
            <ac:spMk id="10" creationId="{A376EFB1-01CF-419F-ABF1-2AF02BBFCBD1}"/>
          </ac:spMkLst>
        </pc:spChg>
        <pc:spChg chg="add">
          <ac:chgData name="Alexey Osipov" userId="bfbbc0ef-c616-40fb-bae7-56bdead6de03" providerId="ADAL" clId="{50B53362-7692-47C7-8136-74709CDF9217}" dt="2021-12-14T20:40:39.428" v="92" actId="26606"/>
          <ac:spMkLst>
            <pc:docMk/>
            <pc:sldMk cId="2664475269" sldId="274"/>
            <ac:spMk id="12" creationId="{FF9DEA15-78BD-4750-AA18-B9F28A6D5AB8}"/>
          </ac:spMkLst>
        </pc:spChg>
      </pc:sldChg>
      <pc:sldChg chg="addSp modSp new mod setBg">
        <pc:chgData name="Alexey Osipov" userId="bfbbc0ef-c616-40fb-bae7-56bdead6de03" providerId="ADAL" clId="{50B53362-7692-47C7-8136-74709CDF9217}" dt="2021-12-14T20:45:19.641" v="285" actId="26606"/>
        <pc:sldMkLst>
          <pc:docMk/>
          <pc:sldMk cId="3562400206" sldId="275"/>
        </pc:sldMkLst>
        <pc:spChg chg="mod">
          <ac:chgData name="Alexey Osipov" userId="bfbbc0ef-c616-40fb-bae7-56bdead6de03" providerId="ADAL" clId="{50B53362-7692-47C7-8136-74709CDF9217}" dt="2021-12-14T20:45:19.641" v="285" actId="26606"/>
          <ac:spMkLst>
            <pc:docMk/>
            <pc:sldMk cId="3562400206" sldId="275"/>
            <ac:spMk id="2" creationId="{321FEB4D-8176-47B1-9FB4-AFCB22B8A379}"/>
          </ac:spMkLst>
        </pc:spChg>
        <pc:spChg chg="mod">
          <ac:chgData name="Alexey Osipov" userId="bfbbc0ef-c616-40fb-bae7-56bdead6de03" providerId="ADAL" clId="{50B53362-7692-47C7-8136-74709CDF9217}" dt="2021-12-14T20:45:19.641" v="285" actId="26606"/>
          <ac:spMkLst>
            <pc:docMk/>
            <pc:sldMk cId="3562400206" sldId="275"/>
            <ac:spMk id="3" creationId="{FA8E9A5B-5EAF-43CA-8C08-D6B723F8250D}"/>
          </ac:spMkLst>
        </pc:spChg>
        <pc:spChg chg="add">
          <ac:chgData name="Alexey Osipov" userId="bfbbc0ef-c616-40fb-bae7-56bdead6de03" providerId="ADAL" clId="{50B53362-7692-47C7-8136-74709CDF9217}" dt="2021-12-14T20:45:19.641" v="285" actId="26606"/>
          <ac:spMkLst>
            <pc:docMk/>
            <pc:sldMk cId="3562400206" sldId="275"/>
            <ac:spMk id="8" creationId="{C7FA33FF-088D-4F16-95A2-2C64D353DEA8}"/>
          </ac:spMkLst>
        </pc:spChg>
        <pc:spChg chg="add">
          <ac:chgData name="Alexey Osipov" userId="bfbbc0ef-c616-40fb-bae7-56bdead6de03" providerId="ADAL" clId="{50B53362-7692-47C7-8136-74709CDF9217}" dt="2021-12-14T20:45:19.641" v="285" actId="26606"/>
          <ac:spMkLst>
            <pc:docMk/>
            <pc:sldMk cId="3562400206" sldId="275"/>
            <ac:spMk id="10" creationId="{A376EFB1-01CF-419F-ABF1-2AF02BBFCBD1}"/>
          </ac:spMkLst>
        </pc:spChg>
        <pc:spChg chg="add">
          <ac:chgData name="Alexey Osipov" userId="bfbbc0ef-c616-40fb-bae7-56bdead6de03" providerId="ADAL" clId="{50B53362-7692-47C7-8136-74709CDF9217}" dt="2021-12-14T20:45:19.641" v="285" actId="26606"/>
          <ac:spMkLst>
            <pc:docMk/>
            <pc:sldMk cId="3562400206" sldId="275"/>
            <ac:spMk id="12" creationId="{FF9DEA15-78BD-4750-AA18-B9F28A6D5AB8}"/>
          </ac:spMkLst>
        </pc:spChg>
      </pc:sldChg>
      <pc:sldChg chg="addSp delSp modSp new mod ord setBg">
        <pc:chgData name="Alexey Osipov" userId="bfbbc0ef-c616-40fb-bae7-56bdead6de03" providerId="ADAL" clId="{50B53362-7692-47C7-8136-74709CDF9217}" dt="2021-12-14T21:16:12.390" v="643"/>
        <pc:sldMkLst>
          <pc:docMk/>
          <pc:sldMk cId="2427604848" sldId="276"/>
        </pc:sldMkLst>
        <pc:spChg chg="mod">
          <ac:chgData name="Alexey Osipov" userId="bfbbc0ef-c616-40fb-bae7-56bdead6de03" providerId="ADAL" clId="{50B53362-7692-47C7-8136-74709CDF9217}" dt="2021-12-14T21:15:55.270" v="641" actId="26606"/>
          <ac:spMkLst>
            <pc:docMk/>
            <pc:sldMk cId="2427604848" sldId="276"/>
            <ac:spMk id="2" creationId="{B061F0C6-8F18-4AC4-AEB5-0A094D4597A0}"/>
          </ac:spMkLst>
        </pc:spChg>
        <pc:spChg chg="mod ord">
          <ac:chgData name="Alexey Osipov" userId="bfbbc0ef-c616-40fb-bae7-56bdead6de03" providerId="ADAL" clId="{50B53362-7692-47C7-8136-74709CDF9217}" dt="2021-12-14T21:15:55.270" v="641" actId="26606"/>
          <ac:spMkLst>
            <pc:docMk/>
            <pc:sldMk cId="2427604848" sldId="276"/>
            <ac:spMk id="3" creationId="{D4CB4575-2416-4E6D-88E1-B6A4E49697DA}"/>
          </ac:spMkLst>
        </pc:spChg>
        <pc:spChg chg="add del">
          <ac:chgData name="Alexey Osipov" userId="bfbbc0ef-c616-40fb-bae7-56bdead6de03" providerId="ADAL" clId="{50B53362-7692-47C7-8136-74709CDF9217}" dt="2021-12-14T21:15:55.270" v="641" actId="26606"/>
          <ac:spMkLst>
            <pc:docMk/>
            <pc:sldMk cId="2427604848" sldId="276"/>
            <ac:spMk id="9" creationId="{8B3A2D1A-45FC-4F95-B150-1C13EF2F6D09}"/>
          </ac:spMkLst>
        </pc:spChg>
        <pc:spChg chg="add del">
          <ac:chgData name="Alexey Osipov" userId="bfbbc0ef-c616-40fb-bae7-56bdead6de03" providerId="ADAL" clId="{50B53362-7692-47C7-8136-74709CDF9217}" dt="2021-12-14T21:15:55.270" v="641" actId="26606"/>
          <ac:spMkLst>
            <pc:docMk/>
            <pc:sldMk cId="2427604848" sldId="276"/>
            <ac:spMk id="11" creationId="{39C3C864-C625-4883-B868-9A4C470F4DD5}"/>
          </ac:spMkLst>
        </pc:spChg>
        <pc:picChg chg="add mod">
          <ac:chgData name="Alexey Osipov" userId="bfbbc0ef-c616-40fb-bae7-56bdead6de03" providerId="ADAL" clId="{50B53362-7692-47C7-8136-74709CDF9217}" dt="2021-12-14T21:15:55.270" v="641" actId="26606"/>
          <ac:picMkLst>
            <pc:docMk/>
            <pc:sldMk cId="2427604848" sldId="276"/>
            <ac:picMk id="4" creationId="{42137F7F-6C9A-4FCB-9648-09775BDC8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1978-0488-4E6B-81BB-622EFC99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AEBD4-BE84-4165-A544-B41499D7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6C9C-A14F-409D-A9D5-70C4501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27364-1011-4460-ACED-065901AB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1564-50B3-4906-B93E-1647AB07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0D26-607B-4241-BB15-EB08799F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497A-927F-4C6C-874B-8DF2FB67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1F63-37C2-4E0A-B289-A744B409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7924-E8ED-4689-8856-C34D89B8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7B4B-FF54-404F-9FC7-F385295D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E986D-3105-47BA-8400-B584A190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A83A5-10FD-4535-A5A3-CE0090FE1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E4F9-BA07-4BE8-AFD6-21F2573E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BE1A-6C63-47D1-809F-2BD865D2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9952-44C8-48AC-94BF-AE2A8E8F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CC6-D3FD-4E8D-895F-200ADF9E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232E-7A90-486E-9607-EDA74621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5EE8-FFA3-4BBA-9A53-CCF21124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7F50-A34E-4D04-A0B4-BAE68507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2D58-9151-4E6B-A8F1-9334A95B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BD33-1C62-4450-B250-962BAD92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24B17-A0F6-4D82-830E-11986A5C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0E96-C748-4A05-BECD-444DABBD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315B5-AF63-4F90-BC85-339EDB51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89C9-5A8D-4604-AB2B-E72D7DE7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6477-265E-44CB-9FF8-4C51F43F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0328-B007-448A-A4C9-C3137B5C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415AE-4BFB-467F-B109-6C802DEF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55E5-1C51-4ADB-AED1-A32E9856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AB89F-1277-4AB1-B521-EB2DDC2D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919A-0798-45B1-8DB1-4F5E7F3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EB71-9771-48DC-9BD1-F0684987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AD6E9-EAAF-4249-8341-3D600A84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5923-6FD7-4397-B2F6-2C7DB57E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3D538-AA63-424E-879F-D68560145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C2224-7F57-47C3-AFE0-0F0CBE659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5D489-239F-47AB-AD9B-BA0D6AFB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06BC4-C9A3-4521-BCF4-64267081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B7409-AC95-4C5A-BB15-A716E06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C1E1-952F-4376-9E62-3C147BC5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5BB35-23F5-46C3-84BB-3CD92BED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9DD62-5895-4104-802C-49ABBFEF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14F67-0B4C-4393-852B-5452083A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2D655-F320-4718-BFEF-FA59DE37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2511E-8218-46FC-A959-198B038E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4B22-8801-4997-86DE-D3533D26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B3AF-B4E3-4B98-B637-EE8B337E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0CD1-62F8-445D-80F8-14CBD2A6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BFF2-3AFA-4D13-A1CB-942FE993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11D2-812E-4891-B6BC-19B0288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3ACC-75FB-4CB2-A33D-A040DF3A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B4F8A-8871-4647-8D04-619A5F45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CD42-4F9E-475F-9ED3-C6867040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D5E4-1773-4F18-8C80-6D04A29D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322B-A0AC-4AA6-A131-2BC68AA7F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2D26-7297-457B-BE41-E17834D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5CC73-12A8-4BC5-B2AB-5A78D26F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F4476-4700-4660-824A-58594A42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A0106-9230-4B03-9B76-165DFFED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14F7-607B-428B-9A90-1F5AC1A8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A38F-622B-4F91-BFDD-40B09E5EF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6F8B-99D1-4460-A1C8-4BBCDD4F1224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8DEA-BDE1-499D-9976-CF0591C5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609E-1B7C-47BB-9D80-619D4A957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50E9-A7D0-4A6C-832E-BAD3DC35B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14EB7D-86B8-4F0B-9194-0874FE3F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Gradient  conjugate priors.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AAE7-A655-40C7-B3A0-5E842F7C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29086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3552-337F-41AD-9786-965B8BA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update.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AE1B-014C-4BC8-A37F-53F14790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2A94-AB59-4B6C-B475-D195136D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25625"/>
            <a:ext cx="1030605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6C5F7-A879-4062-AB7D-F8DD204C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2951162"/>
            <a:ext cx="9334500" cy="185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D4E7A-51F7-4933-B41D-5064372B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5160433"/>
            <a:ext cx="5981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D3BE-5E64-4F75-9B1F-49C805F9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conjugate prior update.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E2A7-8DD4-4621-A0C9-4E7BDDB3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approximating dynamical systems: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FE60-434D-4E0D-A863-3955E7B3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825625"/>
            <a:ext cx="1203007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9902B-C4C7-41F8-A63E-54BF2F62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6" y="3576637"/>
            <a:ext cx="10029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4190-317D-471F-8B26-5A73CA6D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Practical approach.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D4C4-B254-4D3D-97A8-85C2FCD4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parameters of the prior are approximated by 4 NNs.</a:t>
            </a:r>
          </a:p>
          <a:p>
            <a:r>
              <a:rPr lang="en-US" sz="2000">
                <a:solidFill>
                  <a:schemeClr val="bg1"/>
                </a:solidFill>
              </a:rPr>
              <a:t>The NNs are trained by the GCP update until the convergence.</a:t>
            </a:r>
          </a:p>
          <a:p>
            <a:r>
              <a:rPr lang="en-US" sz="2000">
                <a:solidFill>
                  <a:schemeClr val="bg1"/>
                </a:solidFill>
              </a:rPr>
              <a:t>The Student distribution, mean and variance:</a:t>
            </a: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The variance correction.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A37EF-1AFE-42D2-8E52-FFA8C4E3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1190803"/>
            <a:ext cx="3588640" cy="11427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ED956-AAEA-4333-A333-4C61C381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750212"/>
            <a:ext cx="3588640" cy="7446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CF26-1ABC-4794-9320-5E5A711A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dynamical system.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B30C-4434-43AD-975B-8B4612B3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equation for \mu has a unique equilibrium, which is stable.</a:t>
            </a:r>
          </a:p>
          <a:p>
            <a:r>
              <a:rPr lang="en-US" dirty="0"/>
              <a:t>For the case of variance there is an absorbing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14F7D-1AB6-4121-9EBE-3542E882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676524"/>
            <a:ext cx="4160273" cy="238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1339F-6D33-4784-80BF-D51AAE8D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5264150"/>
            <a:ext cx="9582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73F8-8FB4-476A-8714-8579664E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for the variance.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C55E-4733-446D-A21A-D74F29A2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\alpha is fixed, dynamics of m, \beta, \nu.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system has a globally attracting curve of equilibria.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AA792-82F2-4273-8B3A-3360F669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486025"/>
            <a:ext cx="5610225" cy="942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1C816-AEEC-433F-AD02-8BA16A76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4994276"/>
            <a:ext cx="6705600" cy="933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8668F9-1048-4262-B370-1A9A60B65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" y="4417219"/>
            <a:ext cx="2847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F9034-E2D5-4BE0-B6D5-05745142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Role of fixed \alpha.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9C8-9EC3-4D7A-A094-C0743E53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Sensitivity to outliers (robustness).</a:t>
            </a:r>
          </a:p>
          <a:p>
            <a:r>
              <a:rPr lang="en-US" sz="1800">
                <a:solidFill>
                  <a:schemeClr val="bg1"/>
                </a:solidFill>
              </a:rPr>
              <a:t>Learning speed in clean and noisy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6A6CD-CBCC-42AA-B603-D23F9780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2933033"/>
            <a:ext cx="10595911" cy="30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AB91-2070-4D45-AF08-484C3E18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Methods used in experiments.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88C3-22EA-4DB6-AF03-6D70233F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GCP method (with and without of the correction formula).</a:t>
            </a:r>
          </a:p>
          <a:p>
            <a:r>
              <a:rPr lang="en-US" sz="2400"/>
              <a:t>The Max Likelihood method.</a:t>
            </a:r>
          </a:p>
          <a:p>
            <a:r>
              <a:rPr lang="en-US" sz="2400"/>
              <a:t>The Density Power Divergence method.</a:t>
            </a:r>
          </a:p>
          <a:p>
            <a:r>
              <a:rPr lang="en-US" sz="2400"/>
              <a:t>The Bayesian Max Likelihood method.</a:t>
            </a:r>
          </a:p>
          <a:p>
            <a:r>
              <a:rPr lang="en-US" sz="2400"/>
              <a:t>Stein variational gradient descent.</a:t>
            </a:r>
          </a:p>
          <a:p>
            <a:r>
              <a:rPr lang="en-US" sz="2400"/>
              <a:t>The Probabilistic Back Propagation.</a:t>
            </a:r>
          </a:p>
          <a:p>
            <a:pPr marL="0" indent="0">
              <a:buNone/>
            </a:pPr>
            <a:r>
              <a:rPr lang="en-US" sz="2400"/>
              <a:t>GCP, ML, DPD --- aleatoric heteroscedastic.</a:t>
            </a:r>
            <a:br>
              <a:rPr lang="en-US" sz="2400"/>
            </a:br>
            <a:r>
              <a:rPr lang="en-US" sz="2400"/>
              <a:t>SVGD, PBP --- aleatoric homoscedastic and epistemic heteroscedastic.</a:t>
            </a:r>
            <a:br>
              <a:rPr lang="en-US" sz="2400"/>
            </a:br>
            <a:r>
              <a:rPr lang="en-US" sz="2400"/>
              <a:t>ML_Bayes --- aleatoric and epistemic heteroscedastic</a:t>
            </a:r>
          </a:p>
        </p:txBody>
      </p:sp>
    </p:spTree>
    <p:extLst>
      <p:ext uri="{BB962C8B-B14F-4D97-AF65-F5344CB8AC3E}">
        <p14:creationId xmlns:p14="http://schemas.microsoft.com/office/powerpoint/2010/main" val="740428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826D3-2115-4101-AFBC-E7427B63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Experiments on synthetic datasets.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0801-D6DC-413D-B838-A34B041D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NNs with 1 hidden layer, 100 hidden units.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8AD3AF-7475-4CBE-B9A8-9CCA45AFA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36" y="2427541"/>
            <a:ext cx="929682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4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EDA-AF0F-436A-AB93-4118F4A2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on real world datasets.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B62F-3F80-4AA9-A763-BDF488E3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NNs with 1 hidden layer, 50-100 hidden units, dropout, relu.</a:t>
            </a:r>
          </a:p>
          <a:p>
            <a:r>
              <a:rPr lang="en-US"/>
              <a:t>They could have used any architecture of NNs.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With outliers:</a:t>
            </a:r>
            <a:br>
              <a:rPr lang="en-US"/>
            </a:b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CC3C-069A-4F9E-B334-5468D8C0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874601"/>
            <a:ext cx="9401175" cy="147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9E5A3-748E-4FB1-B65A-A655794C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816228"/>
            <a:ext cx="9296400" cy="159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FEB4D-8176-47B1-9FB4-AFCB22B8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Motivation.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A5B-5EAF-43CA-8C08-D6B723F8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Bridge between neural networks and dynamical systems.</a:t>
            </a:r>
          </a:p>
          <a:p>
            <a:r>
              <a:rPr lang="en-US" sz="2400" dirty="0"/>
              <a:t>People from FU Berlin I worked with.</a:t>
            </a:r>
          </a:p>
          <a:p>
            <a:r>
              <a:rPr lang="en-US" sz="2400" dirty="0"/>
              <a:t>Applications of math that I know.</a:t>
            </a:r>
          </a:p>
        </p:txBody>
      </p:sp>
    </p:spTree>
    <p:extLst>
      <p:ext uri="{BB962C8B-B14F-4D97-AF65-F5344CB8AC3E}">
        <p14:creationId xmlns:p14="http://schemas.microsoft.com/office/powerpoint/2010/main" val="35624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BC791-F180-4FA8-B399-1D5211C2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76BE-7AE2-4307-AF77-B00344DA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Example with a biased coin.</a:t>
            </a:r>
          </a:p>
          <a:p>
            <a:r>
              <a:rPr lang="en-US" sz="2400" dirty="0"/>
              <a:t>What is prior?</a:t>
            </a:r>
          </a:p>
          <a:p>
            <a:r>
              <a:rPr lang="en-US" sz="2400" dirty="0"/>
              <a:t>What is posterior?</a:t>
            </a:r>
          </a:p>
          <a:p>
            <a:r>
              <a:rPr lang="en-US" sz="2400" dirty="0"/>
              <a:t>What does conjugate mean?</a:t>
            </a:r>
          </a:p>
        </p:txBody>
      </p:sp>
    </p:spTree>
    <p:extLst>
      <p:ext uri="{BB962C8B-B14F-4D97-AF65-F5344CB8AC3E}">
        <p14:creationId xmlns:p14="http://schemas.microsoft.com/office/powerpoint/2010/main" val="266447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0C6-8F18-4AC4-AEB5-0A094D45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gamma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4575-2416-4E6D-88E1-B6A4E4969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condition on T is N(\mu, 1/(\nu * T) ), where \tau = \nu * T.</a:t>
            </a:r>
          </a:p>
          <a:p>
            <a:r>
              <a:rPr lang="en-US" dirty="0"/>
              <a:t>T is Gamma(\alpha, \beta).</a:t>
            </a:r>
          </a:p>
          <a:p>
            <a:r>
              <a:rPr lang="en-US" dirty="0"/>
              <a:t>(X, T) is </a:t>
            </a:r>
            <a:r>
              <a:rPr lang="en-US" dirty="0" err="1"/>
              <a:t>NormalGamma</a:t>
            </a:r>
            <a:r>
              <a:rPr lang="en-US" dirty="0"/>
              <a:t>(\mu, \nu, \alpha, \beta)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37F7F-6C9A-4FCB-9648-09775BDC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1" y="3852334"/>
            <a:ext cx="9096240" cy="10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0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6CB7E9FE-44D4-43BC-B99F-24A3406B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852" b="1187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ABD8E-D10F-4658-9216-20275A69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Bayesian learning of neural networks.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11BC-9D5F-4941-B200-CA90DBE0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Reconstruct probability distributions via NNs.</a:t>
            </a:r>
          </a:p>
          <a:p>
            <a:r>
              <a:rPr lang="en-US" sz="2000">
                <a:solidFill>
                  <a:srgbClr val="FFFFFF"/>
                </a:solidFill>
              </a:rPr>
              <a:t>Weights as normally distributed variables.</a:t>
            </a:r>
          </a:p>
          <a:p>
            <a:r>
              <a:rPr lang="en-US" sz="2000">
                <a:solidFill>
                  <a:srgbClr val="FFFFFF"/>
                </a:solidFill>
              </a:rPr>
              <a:t>Prior distribution is prescribed, posterior distribution is found condition on the data.</a:t>
            </a:r>
          </a:p>
          <a:p>
            <a:r>
              <a:rPr lang="en-US" sz="2000">
                <a:solidFill>
                  <a:srgbClr val="FFFFFF"/>
                </a:solidFill>
              </a:rPr>
              <a:t>The distributions are approximated.</a:t>
            </a:r>
          </a:p>
          <a:p>
            <a:r>
              <a:rPr lang="en-US" sz="2000">
                <a:solidFill>
                  <a:srgbClr val="FFFFFF"/>
                </a:solidFill>
              </a:rPr>
              <a:t>Epistemic (lack of data) and aleatoric (noise in data) uncertainty.</a:t>
            </a:r>
          </a:p>
        </p:txBody>
      </p:sp>
    </p:spTree>
    <p:extLst>
      <p:ext uri="{BB962C8B-B14F-4D97-AF65-F5344CB8AC3E}">
        <p14:creationId xmlns:p14="http://schemas.microsoft.com/office/powerpoint/2010/main" val="411693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83E2-6E5F-41E4-B1E4-53A6FA59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GCP approach.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152-04BE-46EC-A091-2EF0BDA1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Learn q(y|x) using neural networks (target condition on data).</a:t>
            </a:r>
          </a:p>
          <a:p>
            <a:r>
              <a:rPr lang="en-US" sz="2400"/>
              <a:t>Assume q(y) is normally distributed with unknown parameters.</a:t>
            </a:r>
          </a:p>
          <a:p>
            <a:r>
              <a:rPr lang="en-US" sz="2400"/>
              <a:t>Neural networks are used to learn the four parameters of the normal-gamma model.</a:t>
            </a:r>
          </a:p>
          <a:p>
            <a:r>
              <a:rPr lang="en-US" sz="2400"/>
              <a:t>The weights of the neural networks are deterministic.</a:t>
            </a:r>
          </a:p>
          <a:p>
            <a:r>
              <a:rPr lang="en-US" sz="2400"/>
              <a:t>The predictive distribution is a Student distribution (parameters are explicitly determined by the outputs of the neural networks).</a:t>
            </a:r>
          </a:p>
        </p:txBody>
      </p:sp>
    </p:spTree>
    <p:extLst>
      <p:ext uri="{BB962C8B-B14F-4D97-AF65-F5344CB8AC3E}">
        <p14:creationId xmlns:p14="http://schemas.microsoft.com/office/powerpoint/2010/main" val="2315264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C2172-4403-442F-BB9E-03DF8541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scheme.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353D5-C855-4F8F-B57F-456D41631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273" y="2427541"/>
            <a:ext cx="1025035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EA4CF-E4CD-46DD-88CB-F92ABA4E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of 2 approaches.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BD144-4E17-46C4-ACA5-BED6C3ACB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44" y="2427541"/>
            <a:ext cx="83284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36B91-1EAA-4578-A4BF-40150061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CP &amp; GCP update.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6AD9-5925-4D3C-9812-1E7C9372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Observation =&gt; the posterior distribution for the mean and the variance (the normal-gamma model).</a:t>
            </a:r>
          </a:p>
          <a:p>
            <a:r>
              <a:rPr lang="en-US" sz="2400"/>
              <a:t>We update not distribution parameters, but weights of the neural networks.</a:t>
            </a:r>
          </a:p>
          <a:p>
            <a:r>
              <a:rPr lang="en-US" sz="2400"/>
              <a:t>The KL-divergence from prior to posterior is minimized, we make a gradient descent step.</a:t>
            </a:r>
          </a:p>
          <a:p>
            <a:r>
              <a:rPr lang="en-US" sz="2400"/>
              <a:t>Observation =&gt; GCP update.</a:t>
            </a:r>
          </a:p>
          <a:p>
            <a:r>
              <a:rPr lang="en-US" sz="2400"/>
              <a:t>GCP update =&gt; dynamical system.</a:t>
            </a:r>
          </a:p>
        </p:txBody>
      </p:sp>
    </p:spTree>
    <p:extLst>
      <p:ext uri="{BB962C8B-B14F-4D97-AF65-F5344CB8AC3E}">
        <p14:creationId xmlns:p14="http://schemas.microsoft.com/office/powerpoint/2010/main" val="64577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560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Office Theme</vt:lpstr>
      <vt:lpstr>Gradient  conjugate priors.</vt:lpstr>
      <vt:lpstr>Motivation.</vt:lpstr>
      <vt:lpstr>Basics.</vt:lpstr>
      <vt:lpstr>Normal gamma model.</vt:lpstr>
      <vt:lpstr>Bayesian learning of neural networks.</vt:lpstr>
      <vt:lpstr>GCP approach.</vt:lpstr>
      <vt:lpstr>General scheme.</vt:lpstr>
      <vt:lpstr>Comparison of 2 approaches.</vt:lpstr>
      <vt:lpstr>CP &amp; GCP update.</vt:lpstr>
      <vt:lpstr>Conjugate prior update.</vt:lpstr>
      <vt:lpstr>Gradient conjugate prior update.</vt:lpstr>
      <vt:lpstr>Practical approach.</vt:lpstr>
      <vt:lpstr>Properties of the dynamical system.</vt:lpstr>
      <vt:lpstr>Adjustment for the variance.</vt:lpstr>
      <vt:lpstr>Role of fixed \alpha.</vt:lpstr>
      <vt:lpstr>Methods used in experiments.</vt:lpstr>
      <vt:lpstr>Experiments on synthetic datasets.</vt:lpstr>
      <vt:lpstr>Experiments on real world datasets.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 conjugate priors.</dc:title>
  <dc:creator>Alexey Osipov</dc:creator>
  <cp:lastModifiedBy>Alexey Osipov</cp:lastModifiedBy>
  <cp:revision>102</cp:revision>
  <dcterms:created xsi:type="dcterms:W3CDTF">2021-12-04T16:11:01Z</dcterms:created>
  <dcterms:modified xsi:type="dcterms:W3CDTF">2021-12-14T21:19:02Z</dcterms:modified>
</cp:coreProperties>
</file>