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7" r:id="rId14"/>
    <p:sldId id="268" r:id="rId15"/>
    <p:sldId id="270" r:id="rId16"/>
    <p:sldId id="272" r:id="rId17"/>
    <p:sldId id="274" r:id="rId18"/>
    <p:sldId id="273" r:id="rId19"/>
    <p:sldId id="269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864BD5-6459-4AD8-A10B-C94279FF664D}" v="2" dt="2021-12-05T09:30:45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Osipov" userId="bfbbc0ef-c616-40fb-bae7-56bdead6de03" providerId="ADAL" clId="{F3864BD5-6459-4AD8-A10B-C94279FF664D}"/>
    <pc:docChg chg="undo custSel addSld modSld">
      <pc:chgData name="Alexey Osipov" userId="bfbbc0ef-c616-40fb-bae7-56bdead6de03" providerId="ADAL" clId="{F3864BD5-6459-4AD8-A10B-C94279FF664D}" dt="2021-12-05T11:55:16.145" v="3282"/>
      <pc:docMkLst>
        <pc:docMk/>
      </pc:docMkLst>
      <pc:sldChg chg="modSp new mod">
        <pc:chgData name="Alexey Osipov" userId="bfbbc0ef-c616-40fb-bae7-56bdead6de03" providerId="ADAL" clId="{F3864BD5-6459-4AD8-A10B-C94279FF664D}" dt="2021-12-05T11:12:39.465" v="2503" actId="20577"/>
        <pc:sldMkLst>
          <pc:docMk/>
          <pc:sldMk cId="3651811300" sldId="257"/>
        </pc:sldMkLst>
        <pc:spChg chg="mod">
          <ac:chgData name="Alexey Osipov" userId="bfbbc0ef-c616-40fb-bae7-56bdead6de03" providerId="ADAL" clId="{F3864BD5-6459-4AD8-A10B-C94279FF664D}" dt="2021-12-05T09:10:46.738" v="25" actId="20577"/>
          <ac:spMkLst>
            <pc:docMk/>
            <pc:sldMk cId="3651811300" sldId="257"/>
            <ac:spMk id="2" creationId="{E8DBD0D5-83BE-4FE0-B750-B8D66BDC9D04}"/>
          </ac:spMkLst>
        </pc:spChg>
        <pc:spChg chg="mod">
          <ac:chgData name="Alexey Osipov" userId="bfbbc0ef-c616-40fb-bae7-56bdead6de03" providerId="ADAL" clId="{F3864BD5-6459-4AD8-A10B-C94279FF664D}" dt="2021-12-05T11:12:39.465" v="2503" actId="20577"/>
          <ac:spMkLst>
            <pc:docMk/>
            <pc:sldMk cId="3651811300" sldId="257"/>
            <ac:spMk id="3" creationId="{34470711-606E-4064-B001-9B1FA4309585}"/>
          </ac:spMkLst>
        </pc:spChg>
      </pc:sldChg>
      <pc:sldChg chg="addSp delSp modSp new mod">
        <pc:chgData name="Alexey Osipov" userId="bfbbc0ef-c616-40fb-bae7-56bdead6de03" providerId="ADAL" clId="{F3864BD5-6459-4AD8-A10B-C94279FF664D}" dt="2021-12-05T09:27:14.268" v="448" actId="21"/>
        <pc:sldMkLst>
          <pc:docMk/>
          <pc:sldMk cId="2890300967" sldId="258"/>
        </pc:sldMkLst>
        <pc:spChg chg="mod">
          <ac:chgData name="Alexey Osipov" userId="bfbbc0ef-c616-40fb-bae7-56bdead6de03" providerId="ADAL" clId="{F3864BD5-6459-4AD8-A10B-C94279FF664D}" dt="2021-12-05T09:16:25.635" v="209" actId="20577"/>
          <ac:spMkLst>
            <pc:docMk/>
            <pc:sldMk cId="2890300967" sldId="258"/>
            <ac:spMk id="2" creationId="{0E51FD66-9183-4A2B-8EA6-68D008CF1BCA}"/>
          </ac:spMkLst>
        </pc:spChg>
        <pc:spChg chg="mod">
          <ac:chgData name="Alexey Osipov" userId="bfbbc0ef-c616-40fb-bae7-56bdead6de03" providerId="ADAL" clId="{F3864BD5-6459-4AD8-A10B-C94279FF664D}" dt="2021-12-05T09:27:04.031" v="445" actId="21"/>
          <ac:spMkLst>
            <pc:docMk/>
            <pc:sldMk cId="2890300967" sldId="258"/>
            <ac:spMk id="3" creationId="{A4BADE32-B6B7-4217-8B69-1AE4E46B2D3C}"/>
          </ac:spMkLst>
        </pc:spChg>
        <pc:picChg chg="add del mod">
          <ac:chgData name="Alexey Osipov" userId="bfbbc0ef-c616-40fb-bae7-56bdead6de03" providerId="ADAL" clId="{F3864BD5-6459-4AD8-A10B-C94279FF664D}" dt="2021-12-05T09:27:14.268" v="448" actId="21"/>
          <ac:picMkLst>
            <pc:docMk/>
            <pc:sldMk cId="2890300967" sldId="258"/>
            <ac:picMk id="5" creationId="{FDF67570-386B-4E9E-9FBD-F50B4BBC3824}"/>
          </ac:picMkLst>
        </pc:picChg>
      </pc:sldChg>
      <pc:sldChg chg="addSp modSp new mod">
        <pc:chgData name="Alexey Osipov" userId="bfbbc0ef-c616-40fb-bae7-56bdead6de03" providerId="ADAL" clId="{F3864BD5-6459-4AD8-A10B-C94279FF664D}" dt="2021-12-05T11:16:26.778" v="2668" actId="20577"/>
        <pc:sldMkLst>
          <pc:docMk/>
          <pc:sldMk cId="936964467" sldId="259"/>
        </pc:sldMkLst>
        <pc:spChg chg="mod">
          <ac:chgData name="Alexey Osipov" userId="bfbbc0ef-c616-40fb-bae7-56bdead6de03" providerId="ADAL" clId="{F3864BD5-6459-4AD8-A10B-C94279FF664D}" dt="2021-12-05T09:26:50.204" v="444" actId="20577"/>
          <ac:spMkLst>
            <pc:docMk/>
            <pc:sldMk cId="936964467" sldId="259"/>
            <ac:spMk id="2" creationId="{2190FCFF-373B-4BAB-AD9E-22FF09B0AB78}"/>
          </ac:spMkLst>
        </pc:spChg>
        <pc:spChg chg="mod">
          <ac:chgData name="Alexey Osipov" userId="bfbbc0ef-c616-40fb-bae7-56bdead6de03" providerId="ADAL" clId="{F3864BD5-6459-4AD8-A10B-C94279FF664D}" dt="2021-12-05T11:16:26.778" v="2668" actId="20577"/>
          <ac:spMkLst>
            <pc:docMk/>
            <pc:sldMk cId="936964467" sldId="259"/>
            <ac:spMk id="3" creationId="{CC713C99-D070-4467-831E-665C891B7CAD}"/>
          </ac:spMkLst>
        </pc:spChg>
        <pc:picChg chg="add mod">
          <ac:chgData name="Alexey Osipov" userId="bfbbc0ef-c616-40fb-bae7-56bdead6de03" providerId="ADAL" clId="{F3864BD5-6459-4AD8-A10B-C94279FF664D}" dt="2021-12-05T09:28:45.843" v="523" actId="1076"/>
          <ac:picMkLst>
            <pc:docMk/>
            <pc:sldMk cId="936964467" sldId="259"/>
            <ac:picMk id="4" creationId="{7B95BB53-38E0-47D1-91FF-805C7DF2A53F}"/>
          </ac:picMkLst>
        </pc:picChg>
      </pc:sldChg>
      <pc:sldChg chg="addSp delSp modSp new mod">
        <pc:chgData name="Alexey Osipov" userId="bfbbc0ef-c616-40fb-bae7-56bdead6de03" providerId="ADAL" clId="{F3864BD5-6459-4AD8-A10B-C94279FF664D}" dt="2021-12-05T09:31:12.426" v="586"/>
        <pc:sldMkLst>
          <pc:docMk/>
          <pc:sldMk cId="2838173869" sldId="260"/>
        </pc:sldMkLst>
        <pc:spChg chg="mod">
          <ac:chgData name="Alexey Osipov" userId="bfbbc0ef-c616-40fb-bae7-56bdead6de03" providerId="ADAL" clId="{F3864BD5-6459-4AD8-A10B-C94279FF664D}" dt="2021-12-05T09:29:17.846" v="544" actId="20577"/>
          <ac:spMkLst>
            <pc:docMk/>
            <pc:sldMk cId="2838173869" sldId="260"/>
            <ac:spMk id="2" creationId="{32398AA6-709D-4AFF-AB01-9C7D494D97C0}"/>
          </ac:spMkLst>
        </pc:spChg>
        <pc:spChg chg="del mod">
          <ac:chgData name="Alexey Osipov" userId="bfbbc0ef-c616-40fb-bae7-56bdead6de03" providerId="ADAL" clId="{F3864BD5-6459-4AD8-A10B-C94279FF664D}" dt="2021-12-05T09:29:45.080" v="546" actId="22"/>
          <ac:spMkLst>
            <pc:docMk/>
            <pc:sldMk cId="2838173869" sldId="260"/>
            <ac:spMk id="3" creationId="{40C3B72E-BEC3-47EF-8E6E-CCCB6F8958F7}"/>
          </ac:spMkLst>
        </pc:spChg>
        <pc:spChg chg="add mod">
          <ac:chgData name="Alexey Osipov" userId="bfbbc0ef-c616-40fb-bae7-56bdead6de03" providerId="ADAL" clId="{F3864BD5-6459-4AD8-A10B-C94279FF664D}" dt="2021-12-05T09:31:12.426" v="586"/>
          <ac:spMkLst>
            <pc:docMk/>
            <pc:sldMk cId="2838173869" sldId="260"/>
            <ac:spMk id="8" creationId="{A4B85D71-4A69-4A84-BC28-06871862E224}"/>
          </ac:spMkLst>
        </pc:spChg>
        <pc:picChg chg="add mod ord">
          <ac:chgData name="Alexey Osipov" userId="bfbbc0ef-c616-40fb-bae7-56bdead6de03" providerId="ADAL" clId="{F3864BD5-6459-4AD8-A10B-C94279FF664D}" dt="2021-12-05T09:29:48.590" v="547" actId="1076"/>
          <ac:picMkLst>
            <pc:docMk/>
            <pc:sldMk cId="2838173869" sldId="260"/>
            <ac:picMk id="5" creationId="{5A248DAA-8653-42A9-BA5D-7A72E8605513}"/>
          </ac:picMkLst>
        </pc:picChg>
        <pc:picChg chg="add mod">
          <ac:chgData name="Alexey Osipov" userId="bfbbc0ef-c616-40fb-bae7-56bdead6de03" providerId="ADAL" clId="{F3864BD5-6459-4AD8-A10B-C94279FF664D}" dt="2021-12-05T09:30:11.387" v="549" actId="1076"/>
          <ac:picMkLst>
            <pc:docMk/>
            <pc:sldMk cId="2838173869" sldId="260"/>
            <ac:picMk id="7" creationId="{2B267C1B-CFE4-4A1D-A9D4-2C0BB08B56D1}"/>
          </ac:picMkLst>
        </pc:picChg>
      </pc:sldChg>
      <pc:sldChg chg="modSp new mod">
        <pc:chgData name="Alexey Osipov" userId="bfbbc0ef-c616-40fb-bae7-56bdead6de03" providerId="ADAL" clId="{F3864BD5-6459-4AD8-A10B-C94279FF664D}" dt="2021-12-05T09:38:07.418" v="715" actId="20577"/>
        <pc:sldMkLst>
          <pc:docMk/>
          <pc:sldMk cId="1286384999" sldId="261"/>
        </pc:sldMkLst>
        <pc:spChg chg="mod">
          <ac:chgData name="Alexey Osipov" userId="bfbbc0ef-c616-40fb-bae7-56bdead6de03" providerId="ADAL" clId="{F3864BD5-6459-4AD8-A10B-C94279FF664D}" dt="2021-12-05T09:37:15.748" v="652" actId="20577"/>
          <ac:spMkLst>
            <pc:docMk/>
            <pc:sldMk cId="1286384999" sldId="261"/>
            <ac:spMk id="2" creationId="{77871CFF-52B0-4B8D-A0BC-E141FF040A70}"/>
          </ac:spMkLst>
        </pc:spChg>
        <pc:spChg chg="mod">
          <ac:chgData name="Alexey Osipov" userId="bfbbc0ef-c616-40fb-bae7-56bdead6de03" providerId="ADAL" clId="{F3864BD5-6459-4AD8-A10B-C94279FF664D}" dt="2021-12-05T09:38:07.418" v="715" actId="20577"/>
          <ac:spMkLst>
            <pc:docMk/>
            <pc:sldMk cId="1286384999" sldId="261"/>
            <ac:spMk id="3" creationId="{63B1D16C-4FAA-44B9-ACDA-649C009F3F5F}"/>
          </ac:spMkLst>
        </pc:spChg>
      </pc:sldChg>
      <pc:sldChg chg="modSp new mod">
        <pc:chgData name="Alexey Osipov" userId="bfbbc0ef-c616-40fb-bae7-56bdead6de03" providerId="ADAL" clId="{F3864BD5-6459-4AD8-A10B-C94279FF664D}" dt="2021-12-05T09:50:44.732" v="1205" actId="20577"/>
        <pc:sldMkLst>
          <pc:docMk/>
          <pc:sldMk cId="383808676" sldId="262"/>
        </pc:sldMkLst>
        <pc:spChg chg="mod">
          <ac:chgData name="Alexey Osipov" userId="bfbbc0ef-c616-40fb-bae7-56bdead6de03" providerId="ADAL" clId="{F3864BD5-6459-4AD8-A10B-C94279FF664D}" dt="2021-12-05T09:38:13.059" v="716" actId="20577"/>
          <ac:spMkLst>
            <pc:docMk/>
            <pc:sldMk cId="383808676" sldId="262"/>
            <ac:spMk id="2" creationId="{BD55588E-4F77-4B30-BCD6-893C97827D30}"/>
          </ac:spMkLst>
        </pc:spChg>
        <pc:spChg chg="mod">
          <ac:chgData name="Alexey Osipov" userId="bfbbc0ef-c616-40fb-bae7-56bdead6de03" providerId="ADAL" clId="{F3864BD5-6459-4AD8-A10B-C94279FF664D}" dt="2021-12-05T09:50:44.732" v="1205" actId="20577"/>
          <ac:spMkLst>
            <pc:docMk/>
            <pc:sldMk cId="383808676" sldId="262"/>
            <ac:spMk id="3" creationId="{518CC6EA-B883-47E7-8AA8-576BE472633F}"/>
          </ac:spMkLst>
        </pc:spChg>
      </pc:sldChg>
      <pc:sldChg chg="modSp new mod">
        <pc:chgData name="Alexey Osipov" userId="bfbbc0ef-c616-40fb-bae7-56bdead6de03" providerId="ADAL" clId="{F3864BD5-6459-4AD8-A10B-C94279FF664D}" dt="2021-12-05T10:00:45.111" v="1456" actId="20577"/>
        <pc:sldMkLst>
          <pc:docMk/>
          <pc:sldMk cId="1226607248" sldId="263"/>
        </pc:sldMkLst>
        <pc:spChg chg="mod">
          <ac:chgData name="Alexey Osipov" userId="bfbbc0ef-c616-40fb-bae7-56bdead6de03" providerId="ADAL" clId="{F3864BD5-6459-4AD8-A10B-C94279FF664D}" dt="2021-12-05T09:52:45.374" v="1224" actId="20577"/>
          <ac:spMkLst>
            <pc:docMk/>
            <pc:sldMk cId="1226607248" sldId="263"/>
            <ac:spMk id="2" creationId="{81E00143-133A-4917-A2DC-8A2A2C101829}"/>
          </ac:spMkLst>
        </pc:spChg>
        <pc:spChg chg="mod">
          <ac:chgData name="Alexey Osipov" userId="bfbbc0ef-c616-40fb-bae7-56bdead6de03" providerId="ADAL" clId="{F3864BD5-6459-4AD8-A10B-C94279FF664D}" dt="2021-12-05T10:00:45.111" v="1456" actId="20577"/>
          <ac:spMkLst>
            <pc:docMk/>
            <pc:sldMk cId="1226607248" sldId="263"/>
            <ac:spMk id="3" creationId="{A1618349-7148-4A47-95E2-E3F59EDDE4AA}"/>
          </ac:spMkLst>
        </pc:spChg>
      </pc:sldChg>
      <pc:sldChg chg="addSp modSp new mod">
        <pc:chgData name="Alexey Osipov" userId="bfbbc0ef-c616-40fb-bae7-56bdead6de03" providerId="ADAL" clId="{F3864BD5-6459-4AD8-A10B-C94279FF664D}" dt="2021-12-05T10:08:13.129" v="1695" actId="1076"/>
        <pc:sldMkLst>
          <pc:docMk/>
          <pc:sldMk cId="472471062" sldId="264"/>
        </pc:sldMkLst>
        <pc:spChg chg="mod">
          <ac:chgData name="Alexey Osipov" userId="bfbbc0ef-c616-40fb-bae7-56bdead6de03" providerId="ADAL" clId="{F3864BD5-6459-4AD8-A10B-C94279FF664D}" dt="2021-12-05T10:01:15.795" v="1472" actId="20577"/>
          <ac:spMkLst>
            <pc:docMk/>
            <pc:sldMk cId="472471062" sldId="264"/>
            <ac:spMk id="2" creationId="{09B2FF91-17FE-44A2-9DCE-894CEF06D66D}"/>
          </ac:spMkLst>
        </pc:spChg>
        <pc:spChg chg="mod">
          <ac:chgData name="Alexey Osipov" userId="bfbbc0ef-c616-40fb-bae7-56bdead6de03" providerId="ADAL" clId="{F3864BD5-6459-4AD8-A10B-C94279FF664D}" dt="2021-12-05T10:06:21.061" v="1689" actId="20577"/>
          <ac:spMkLst>
            <pc:docMk/>
            <pc:sldMk cId="472471062" sldId="264"/>
            <ac:spMk id="3" creationId="{11D160CE-01EC-43B1-AF8A-9A66B7EF09E2}"/>
          </ac:spMkLst>
        </pc:spChg>
        <pc:picChg chg="add mod">
          <ac:chgData name="Alexey Osipov" userId="bfbbc0ef-c616-40fb-bae7-56bdead6de03" providerId="ADAL" clId="{F3864BD5-6459-4AD8-A10B-C94279FF664D}" dt="2021-12-05T10:07:16.891" v="1691" actId="1076"/>
          <ac:picMkLst>
            <pc:docMk/>
            <pc:sldMk cId="472471062" sldId="264"/>
            <ac:picMk id="5" creationId="{EFBB47D2-A88C-42CC-9A9D-8C8BF0CFA125}"/>
          </ac:picMkLst>
        </pc:picChg>
        <pc:picChg chg="add mod">
          <ac:chgData name="Alexey Osipov" userId="bfbbc0ef-c616-40fb-bae7-56bdead6de03" providerId="ADAL" clId="{F3864BD5-6459-4AD8-A10B-C94279FF664D}" dt="2021-12-05T10:07:33.776" v="1693" actId="1076"/>
          <ac:picMkLst>
            <pc:docMk/>
            <pc:sldMk cId="472471062" sldId="264"/>
            <ac:picMk id="7" creationId="{C2159464-F700-40A9-87B0-25211B9AAD4A}"/>
          </ac:picMkLst>
        </pc:picChg>
        <pc:picChg chg="add mod">
          <ac:chgData name="Alexey Osipov" userId="bfbbc0ef-c616-40fb-bae7-56bdead6de03" providerId="ADAL" clId="{F3864BD5-6459-4AD8-A10B-C94279FF664D}" dt="2021-12-05T10:08:13.129" v="1695" actId="1076"/>
          <ac:picMkLst>
            <pc:docMk/>
            <pc:sldMk cId="472471062" sldId="264"/>
            <ac:picMk id="9" creationId="{34CFE45B-5863-4413-A0D4-4DA7A47D03B9}"/>
          </ac:picMkLst>
        </pc:picChg>
      </pc:sldChg>
      <pc:sldChg chg="modSp new mod">
        <pc:chgData name="Alexey Osipov" userId="bfbbc0ef-c616-40fb-bae7-56bdead6de03" providerId="ADAL" clId="{F3864BD5-6459-4AD8-A10B-C94279FF664D}" dt="2021-12-05T11:24:36.152" v="2881"/>
        <pc:sldMkLst>
          <pc:docMk/>
          <pc:sldMk cId="4189210165" sldId="265"/>
        </pc:sldMkLst>
        <pc:spChg chg="mod">
          <ac:chgData name="Alexey Osipov" userId="bfbbc0ef-c616-40fb-bae7-56bdead6de03" providerId="ADAL" clId="{F3864BD5-6459-4AD8-A10B-C94279FF664D}" dt="2021-12-05T10:22:38.155" v="1718" actId="20577"/>
          <ac:spMkLst>
            <pc:docMk/>
            <pc:sldMk cId="4189210165" sldId="265"/>
            <ac:spMk id="2" creationId="{7AE524EF-37D2-4C9C-970A-24FFC73F2E08}"/>
          </ac:spMkLst>
        </pc:spChg>
        <pc:spChg chg="mod">
          <ac:chgData name="Alexey Osipov" userId="bfbbc0ef-c616-40fb-bae7-56bdead6de03" providerId="ADAL" clId="{F3864BD5-6459-4AD8-A10B-C94279FF664D}" dt="2021-12-05T11:24:36.152" v="2881"/>
          <ac:spMkLst>
            <pc:docMk/>
            <pc:sldMk cId="4189210165" sldId="265"/>
            <ac:spMk id="3" creationId="{555B6777-EF5B-4C83-AD06-3D9902514178}"/>
          </ac:spMkLst>
        </pc:spChg>
      </pc:sldChg>
      <pc:sldChg chg="modSp new mod">
        <pc:chgData name="Alexey Osipov" userId="bfbbc0ef-c616-40fb-bae7-56bdead6de03" providerId="ADAL" clId="{F3864BD5-6459-4AD8-A10B-C94279FF664D}" dt="2021-12-05T11:51:00.127" v="3132" actId="20577"/>
        <pc:sldMkLst>
          <pc:docMk/>
          <pc:sldMk cId="1752550986" sldId="266"/>
        </pc:sldMkLst>
        <pc:spChg chg="mod">
          <ac:chgData name="Alexey Osipov" userId="bfbbc0ef-c616-40fb-bae7-56bdead6de03" providerId="ADAL" clId="{F3864BD5-6459-4AD8-A10B-C94279FF664D}" dt="2021-12-05T11:51:00.127" v="3132" actId="20577"/>
          <ac:spMkLst>
            <pc:docMk/>
            <pc:sldMk cId="1752550986" sldId="266"/>
            <ac:spMk id="2" creationId="{79F1A81C-E6A1-4AFF-BBFE-26024F7A8096}"/>
          </ac:spMkLst>
        </pc:spChg>
        <pc:spChg chg="mod">
          <ac:chgData name="Alexey Osipov" userId="bfbbc0ef-c616-40fb-bae7-56bdead6de03" providerId="ADAL" clId="{F3864BD5-6459-4AD8-A10B-C94279FF664D}" dt="2021-12-05T10:46:30.774" v="1911"/>
          <ac:spMkLst>
            <pc:docMk/>
            <pc:sldMk cId="1752550986" sldId="266"/>
            <ac:spMk id="3" creationId="{935245FD-E14C-43E5-A872-2181A82B974B}"/>
          </ac:spMkLst>
        </pc:spChg>
      </pc:sldChg>
      <pc:sldChg chg="modSp new mod">
        <pc:chgData name="Alexey Osipov" userId="bfbbc0ef-c616-40fb-bae7-56bdead6de03" providerId="ADAL" clId="{F3864BD5-6459-4AD8-A10B-C94279FF664D}" dt="2021-12-05T10:51:14.847" v="2028" actId="20577"/>
        <pc:sldMkLst>
          <pc:docMk/>
          <pc:sldMk cId="1363133542" sldId="267"/>
        </pc:sldMkLst>
        <pc:spChg chg="mod">
          <ac:chgData name="Alexey Osipov" userId="bfbbc0ef-c616-40fb-bae7-56bdead6de03" providerId="ADAL" clId="{F3864BD5-6459-4AD8-A10B-C94279FF664D}" dt="2021-12-05T10:50:50.593" v="1935" actId="20577"/>
          <ac:spMkLst>
            <pc:docMk/>
            <pc:sldMk cId="1363133542" sldId="267"/>
            <ac:spMk id="2" creationId="{C1DC2435-70AC-477E-B631-DE446FD5AE7F}"/>
          </ac:spMkLst>
        </pc:spChg>
        <pc:spChg chg="mod">
          <ac:chgData name="Alexey Osipov" userId="bfbbc0ef-c616-40fb-bae7-56bdead6de03" providerId="ADAL" clId="{F3864BD5-6459-4AD8-A10B-C94279FF664D}" dt="2021-12-05T10:51:14.847" v="2028" actId="20577"/>
          <ac:spMkLst>
            <pc:docMk/>
            <pc:sldMk cId="1363133542" sldId="267"/>
            <ac:spMk id="3" creationId="{CE3AE3CE-45A9-4A98-96F9-D9675F9677B5}"/>
          </ac:spMkLst>
        </pc:spChg>
      </pc:sldChg>
      <pc:sldChg chg="modSp new mod">
        <pc:chgData name="Alexey Osipov" userId="bfbbc0ef-c616-40fb-bae7-56bdead6de03" providerId="ADAL" clId="{F3864BD5-6459-4AD8-A10B-C94279FF664D}" dt="2021-12-05T10:55:15.020" v="2270" actId="20577"/>
        <pc:sldMkLst>
          <pc:docMk/>
          <pc:sldMk cId="3315077946" sldId="268"/>
        </pc:sldMkLst>
        <pc:spChg chg="mod">
          <ac:chgData name="Alexey Osipov" userId="bfbbc0ef-c616-40fb-bae7-56bdead6de03" providerId="ADAL" clId="{F3864BD5-6459-4AD8-A10B-C94279FF664D}" dt="2021-12-05T10:52:31.329" v="2049" actId="20577"/>
          <ac:spMkLst>
            <pc:docMk/>
            <pc:sldMk cId="3315077946" sldId="268"/>
            <ac:spMk id="2" creationId="{9794E598-C978-4884-9FD6-CDF38B4BA378}"/>
          </ac:spMkLst>
        </pc:spChg>
        <pc:spChg chg="mod">
          <ac:chgData name="Alexey Osipov" userId="bfbbc0ef-c616-40fb-bae7-56bdead6de03" providerId="ADAL" clId="{F3864BD5-6459-4AD8-A10B-C94279FF664D}" dt="2021-12-05T10:55:15.020" v="2270" actId="20577"/>
          <ac:spMkLst>
            <pc:docMk/>
            <pc:sldMk cId="3315077946" sldId="268"/>
            <ac:spMk id="3" creationId="{E651ED54-AE32-45B4-BC16-72DE1DD63D03}"/>
          </ac:spMkLst>
        </pc:spChg>
      </pc:sldChg>
      <pc:sldChg chg="modSp new mod">
        <pc:chgData name="Alexey Osipov" userId="bfbbc0ef-c616-40fb-bae7-56bdead6de03" providerId="ADAL" clId="{F3864BD5-6459-4AD8-A10B-C94279FF664D}" dt="2021-12-05T10:58:24.332" v="2308" actId="20577"/>
        <pc:sldMkLst>
          <pc:docMk/>
          <pc:sldMk cId="2058489247" sldId="269"/>
        </pc:sldMkLst>
        <pc:spChg chg="mod">
          <ac:chgData name="Alexey Osipov" userId="bfbbc0ef-c616-40fb-bae7-56bdead6de03" providerId="ADAL" clId="{F3864BD5-6459-4AD8-A10B-C94279FF664D}" dt="2021-12-05T10:58:07.715" v="2288" actId="20577"/>
          <ac:spMkLst>
            <pc:docMk/>
            <pc:sldMk cId="2058489247" sldId="269"/>
            <ac:spMk id="2" creationId="{4135AABE-0914-4974-BBD1-7370D5EACF46}"/>
          </ac:spMkLst>
        </pc:spChg>
        <pc:spChg chg="mod">
          <ac:chgData name="Alexey Osipov" userId="bfbbc0ef-c616-40fb-bae7-56bdead6de03" providerId="ADAL" clId="{F3864BD5-6459-4AD8-A10B-C94279FF664D}" dt="2021-12-05T10:58:24.332" v="2308" actId="20577"/>
          <ac:spMkLst>
            <pc:docMk/>
            <pc:sldMk cId="2058489247" sldId="269"/>
            <ac:spMk id="3" creationId="{C5F0BF02-A765-4CE7-A266-00044E97EB27}"/>
          </ac:spMkLst>
        </pc:spChg>
      </pc:sldChg>
      <pc:sldChg chg="modSp new mod">
        <pc:chgData name="Alexey Osipov" userId="bfbbc0ef-c616-40fb-bae7-56bdead6de03" providerId="ADAL" clId="{F3864BD5-6459-4AD8-A10B-C94279FF664D}" dt="2021-12-05T11:05:16.707" v="2415" actId="20577"/>
        <pc:sldMkLst>
          <pc:docMk/>
          <pc:sldMk cId="3725790981" sldId="270"/>
        </pc:sldMkLst>
        <pc:spChg chg="mod">
          <ac:chgData name="Alexey Osipov" userId="bfbbc0ef-c616-40fb-bae7-56bdead6de03" providerId="ADAL" clId="{F3864BD5-6459-4AD8-A10B-C94279FF664D}" dt="2021-12-05T11:03:26.048" v="2334" actId="20577"/>
          <ac:spMkLst>
            <pc:docMk/>
            <pc:sldMk cId="3725790981" sldId="270"/>
            <ac:spMk id="2" creationId="{BD0E5CD5-EF46-4953-92FB-F7BD53CAB7CE}"/>
          </ac:spMkLst>
        </pc:spChg>
        <pc:spChg chg="mod">
          <ac:chgData name="Alexey Osipov" userId="bfbbc0ef-c616-40fb-bae7-56bdead6de03" providerId="ADAL" clId="{F3864BD5-6459-4AD8-A10B-C94279FF664D}" dt="2021-12-05T11:05:16.707" v="2415" actId="20577"/>
          <ac:spMkLst>
            <pc:docMk/>
            <pc:sldMk cId="3725790981" sldId="270"/>
            <ac:spMk id="3" creationId="{AE1398AD-538A-4854-80F6-E46CB8829599}"/>
          </ac:spMkLst>
        </pc:spChg>
      </pc:sldChg>
      <pc:sldChg chg="modSp new mod">
        <pc:chgData name="Alexey Osipov" userId="bfbbc0ef-c616-40fb-bae7-56bdead6de03" providerId="ADAL" clId="{F3864BD5-6459-4AD8-A10B-C94279FF664D}" dt="2021-12-05T11:14:04.554" v="2637" actId="20577"/>
        <pc:sldMkLst>
          <pc:docMk/>
          <pc:sldMk cId="4136105630" sldId="271"/>
        </pc:sldMkLst>
        <pc:spChg chg="mod">
          <ac:chgData name="Alexey Osipov" userId="bfbbc0ef-c616-40fb-bae7-56bdead6de03" providerId="ADAL" clId="{F3864BD5-6459-4AD8-A10B-C94279FF664D}" dt="2021-12-05T11:13:15.287" v="2523" actId="20577"/>
          <ac:spMkLst>
            <pc:docMk/>
            <pc:sldMk cId="4136105630" sldId="271"/>
            <ac:spMk id="2" creationId="{18C49010-370F-4358-95D4-91C71E840D69}"/>
          </ac:spMkLst>
        </pc:spChg>
        <pc:spChg chg="mod">
          <ac:chgData name="Alexey Osipov" userId="bfbbc0ef-c616-40fb-bae7-56bdead6de03" providerId="ADAL" clId="{F3864BD5-6459-4AD8-A10B-C94279FF664D}" dt="2021-12-05T11:14:04.554" v="2637" actId="20577"/>
          <ac:spMkLst>
            <pc:docMk/>
            <pc:sldMk cId="4136105630" sldId="271"/>
            <ac:spMk id="3" creationId="{98C69235-9696-4C68-9E53-554ACB9CB72E}"/>
          </ac:spMkLst>
        </pc:spChg>
      </pc:sldChg>
      <pc:sldChg chg="modSp new mod">
        <pc:chgData name="Alexey Osipov" userId="bfbbc0ef-c616-40fb-bae7-56bdead6de03" providerId="ADAL" clId="{F3864BD5-6459-4AD8-A10B-C94279FF664D}" dt="2021-12-05T11:19:14.118" v="2820" actId="5793"/>
        <pc:sldMkLst>
          <pc:docMk/>
          <pc:sldMk cId="479981735" sldId="272"/>
        </pc:sldMkLst>
        <pc:spChg chg="mod">
          <ac:chgData name="Alexey Osipov" userId="bfbbc0ef-c616-40fb-bae7-56bdead6de03" providerId="ADAL" clId="{F3864BD5-6459-4AD8-A10B-C94279FF664D}" dt="2021-12-05T11:18:27.277" v="2692" actId="20577"/>
          <ac:spMkLst>
            <pc:docMk/>
            <pc:sldMk cId="479981735" sldId="272"/>
            <ac:spMk id="2" creationId="{F214A234-5092-4C60-8DC5-97579CD5540C}"/>
          </ac:spMkLst>
        </pc:spChg>
        <pc:spChg chg="mod">
          <ac:chgData name="Alexey Osipov" userId="bfbbc0ef-c616-40fb-bae7-56bdead6de03" providerId="ADAL" clId="{F3864BD5-6459-4AD8-A10B-C94279FF664D}" dt="2021-12-05T11:19:14.118" v="2820" actId="5793"/>
          <ac:spMkLst>
            <pc:docMk/>
            <pc:sldMk cId="479981735" sldId="272"/>
            <ac:spMk id="3" creationId="{494984FB-54CF-4E54-BD48-525D317ACAC0}"/>
          </ac:spMkLst>
        </pc:spChg>
      </pc:sldChg>
      <pc:sldChg chg="addSp delSp modSp new mod">
        <pc:chgData name="Alexey Osipov" userId="bfbbc0ef-c616-40fb-bae7-56bdead6de03" providerId="ADAL" clId="{F3864BD5-6459-4AD8-A10B-C94279FF664D}" dt="2021-12-05T11:22:19.097" v="2842" actId="1076"/>
        <pc:sldMkLst>
          <pc:docMk/>
          <pc:sldMk cId="2545989492" sldId="273"/>
        </pc:sldMkLst>
        <pc:spChg chg="mod">
          <ac:chgData name="Alexey Osipov" userId="bfbbc0ef-c616-40fb-bae7-56bdead6de03" providerId="ADAL" clId="{F3864BD5-6459-4AD8-A10B-C94279FF664D}" dt="2021-12-05T11:22:10.293" v="2838" actId="20577"/>
          <ac:spMkLst>
            <pc:docMk/>
            <pc:sldMk cId="2545989492" sldId="273"/>
            <ac:spMk id="2" creationId="{BC731471-6430-4687-8FA6-D49AC1AFC8DA}"/>
          </ac:spMkLst>
        </pc:spChg>
        <pc:spChg chg="del mod">
          <ac:chgData name="Alexey Osipov" userId="bfbbc0ef-c616-40fb-bae7-56bdead6de03" providerId="ADAL" clId="{F3864BD5-6459-4AD8-A10B-C94279FF664D}" dt="2021-12-05T11:22:13.036" v="2840" actId="22"/>
          <ac:spMkLst>
            <pc:docMk/>
            <pc:sldMk cId="2545989492" sldId="273"/>
            <ac:spMk id="3" creationId="{DA9E5CDF-8F1A-4079-8132-136CCDD65156}"/>
          </ac:spMkLst>
        </pc:spChg>
        <pc:picChg chg="add mod ord">
          <ac:chgData name="Alexey Osipov" userId="bfbbc0ef-c616-40fb-bae7-56bdead6de03" providerId="ADAL" clId="{F3864BD5-6459-4AD8-A10B-C94279FF664D}" dt="2021-12-05T11:22:19.097" v="2842" actId="1076"/>
          <ac:picMkLst>
            <pc:docMk/>
            <pc:sldMk cId="2545989492" sldId="273"/>
            <ac:picMk id="5" creationId="{8E1A088E-5F04-411E-BB67-A5BF0935EE2D}"/>
          </ac:picMkLst>
        </pc:picChg>
      </pc:sldChg>
      <pc:sldChg chg="modSp new mod">
        <pc:chgData name="Alexey Osipov" userId="bfbbc0ef-c616-40fb-bae7-56bdead6de03" providerId="ADAL" clId="{F3864BD5-6459-4AD8-A10B-C94279FF664D}" dt="2021-12-05T11:34:29.134" v="3088" actId="20577"/>
        <pc:sldMkLst>
          <pc:docMk/>
          <pc:sldMk cId="3030003212" sldId="274"/>
        </pc:sldMkLst>
        <pc:spChg chg="mod">
          <ac:chgData name="Alexey Osipov" userId="bfbbc0ef-c616-40fb-bae7-56bdead6de03" providerId="ADAL" clId="{F3864BD5-6459-4AD8-A10B-C94279FF664D}" dt="2021-12-05T11:26:55.993" v="2900" actId="20577"/>
          <ac:spMkLst>
            <pc:docMk/>
            <pc:sldMk cId="3030003212" sldId="274"/>
            <ac:spMk id="2" creationId="{E0E82BB3-DE3B-4128-A287-476D1DBF0D2B}"/>
          </ac:spMkLst>
        </pc:spChg>
        <pc:spChg chg="mod">
          <ac:chgData name="Alexey Osipov" userId="bfbbc0ef-c616-40fb-bae7-56bdead6de03" providerId="ADAL" clId="{F3864BD5-6459-4AD8-A10B-C94279FF664D}" dt="2021-12-05T11:34:29.134" v="3088" actId="20577"/>
          <ac:spMkLst>
            <pc:docMk/>
            <pc:sldMk cId="3030003212" sldId="274"/>
            <ac:spMk id="3" creationId="{79276B9D-787E-4B83-B0BD-66593B58981F}"/>
          </ac:spMkLst>
        </pc:spChg>
      </pc:sldChg>
      <pc:sldChg chg="modSp new mod">
        <pc:chgData name="Alexey Osipov" userId="bfbbc0ef-c616-40fb-bae7-56bdead6de03" providerId="ADAL" clId="{F3864BD5-6459-4AD8-A10B-C94279FF664D}" dt="2021-12-05T11:55:16.145" v="3282"/>
        <pc:sldMkLst>
          <pc:docMk/>
          <pc:sldMk cId="959101108" sldId="275"/>
        </pc:sldMkLst>
        <pc:spChg chg="mod">
          <ac:chgData name="Alexey Osipov" userId="bfbbc0ef-c616-40fb-bae7-56bdead6de03" providerId="ADAL" clId="{F3864BD5-6459-4AD8-A10B-C94279FF664D}" dt="2021-12-05T11:51:09.728" v="3155" actId="20577"/>
          <ac:spMkLst>
            <pc:docMk/>
            <pc:sldMk cId="959101108" sldId="275"/>
            <ac:spMk id="2" creationId="{0C3C1991-5B15-4DE2-A790-7CC91435101A}"/>
          </ac:spMkLst>
        </pc:spChg>
        <pc:spChg chg="mod">
          <ac:chgData name="Alexey Osipov" userId="bfbbc0ef-c616-40fb-bae7-56bdead6de03" providerId="ADAL" clId="{F3864BD5-6459-4AD8-A10B-C94279FF664D}" dt="2021-12-05T11:55:16.145" v="3282"/>
          <ac:spMkLst>
            <pc:docMk/>
            <pc:sldMk cId="959101108" sldId="275"/>
            <ac:spMk id="3" creationId="{547FA5C3-B777-4AFE-94F3-09375C9A5A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B57D-16A3-4B2D-A393-6E7F48CA3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B72E6-D62E-4147-9D2A-F4695E8C6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44BB6-7947-45D1-AA2F-AC69E5B9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E593-0E70-4A1C-9CAD-53213C30A50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50D99-646A-471C-96BE-17218523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FE48A-D078-446D-8DC8-9CF54DCB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395-DE70-4F9D-8DEA-E0326FD4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9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8238-32CC-4806-8507-49C49DB7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5B02A-E1B4-47D4-89DE-FD6DFB015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AA358-527F-47BC-82CD-3A85E489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E593-0E70-4A1C-9CAD-53213C30A50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39274-EEED-439B-B197-F6C1A760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BCBE8-6865-4C6C-B10B-289B687A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395-DE70-4F9D-8DEA-E0326FD4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4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CD38AC-A173-4E2F-954A-8B194FAFF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75456-03AB-46CE-9108-419207D7C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C5CE6-B3E1-4E2E-A38F-AE68228B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E593-0E70-4A1C-9CAD-53213C30A50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A3167-3C98-44D9-8858-9BBCB970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7A353-8FAF-490E-B6C3-0A923500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395-DE70-4F9D-8DEA-E0326FD4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3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2809-28F0-4F40-B456-B6F1F9FE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CCB34-7B79-4F81-98C7-C4BBC42FC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5AA60-411D-4370-829C-5A9E93FF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E593-0E70-4A1C-9CAD-53213C30A50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B46C8-B363-4BFE-9520-F40E1FB4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7EE0C-E068-4552-8E07-7C4FDEAD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395-DE70-4F9D-8DEA-E0326FD4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3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8486-9489-4664-958D-EE1246D7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628FF-E6C8-4ED6-93D2-8FE9736E2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DC7EA-020C-4ED4-A5B3-DAB0AE02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E593-0E70-4A1C-9CAD-53213C30A50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A189-C6BA-4893-A00E-9DAE17D1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65901-41EC-4E6F-8402-CC55749A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395-DE70-4F9D-8DEA-E0326FD4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5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8051-3DF1-4410-9B6F-C183DDE0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96875-B04B-4082-A729-36A78026B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336E8-47D0-412D-A00B-7BAC18B87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292EB-31EF-420B-8E2F-D134FE02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E593-0E70-4A1C-9CAD-53213C30A50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A90D0-8C84-4641-9E74-9D817417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7D521-CDE8-4FA2-B6A0-2C25BB08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395-DE70-4F9D-8DEA-E0326FD4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9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7876-A40C-4418-A090-00A1450A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D7FF4-51B8-4936-A72B-193919E8A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44B0B-3D36-4AF5-A3EE-17A100FCC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F7096-4890-48BA-9815-8BDDA1D3F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DC599-1390-41D3-A118-A3845F588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5345E-E24E-4CC2-AB46-A8AC6315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E593-0E70-4A1C-9CAD-53213C30A50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AD4DE-351E-47E1-9401-35BFADF0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4BA337-E8CD-481B-A2B8-1402A1D0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395-DE70-4F9D-8DEA-E0326FD4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9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7EE5F-8CA2-4879-8B4A-92CD31CE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B71C9-18A0-4800-8561-DDE7BA2D2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E593-0E70-4A1C-9CAD-53213C30A50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68AF0-53EE-4825-B508-E86C32C6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A7920-7454-42B9-80BB-98574EF2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395-DE70-4F9D-8DEA-E0326FD4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2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AA285B-F68F-457D-9477-ED283EB5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E593-0E70-4A1C-9CAD-53213C30A50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2C1B0-EC0E-4C38-ABF4-8B8F0D4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7A8DA-3357-46C8-AD58-76BDE804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395-DE70-4F9D-8DEA-E0326FD4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7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3A4A-AE28-4E9B-805F-F1F92445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49F87-7F2B-48B0-B376-1112B47B2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2301F-5F15-4B27-A045-18606A48C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EE9B7-8729-46ED-B74C-6ED51E7D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E593-0E70-4A1C-9CAD-53213C30A50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902FE-CC2B-416A-B16F-09EB30EC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C5548-3CBE-49E2-B3E5-1C36D523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395-DE70-4F9D-8DEA-E0326FD4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0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668E-E537-4887-BD2C-D06EA3D7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BC390-DCF0-4208-A161-14BD2A05C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79C35-A797-4630-BDA8-6544B0B50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F929E-65A0-4E72-B6B0-8A547D85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E593-0E70-4A1C-9CAD-53213C30A50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59F2A-12EF-44BD-B59B-E678DB94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AB5C8-366B-43DF-BD6E-C287693A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395-DE70-4F9D-8DEA-E0326FD4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2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7BD07-A194-4D12-8466-B1C5E4F9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A1F96-FF2E-4C29-8827-8CA744B7B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A2A56-2AA4-432A-8D14-34D06C345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4E593-0E70-4A1C-9CAD-53213C30A50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31D27-531E-44AA-839E-1302549C2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B170F-01DB-40EA-899F-37472F311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CD395-DE70-4F9D-8DEA-E0326FD4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6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halanobis_distance#:~:text=The%20Mahalanobis%20distance%20is%20a,from%20the%20mean%20of%20D." TargetMode="External"/><Relationship Id="rId2" Type="http://schemas.openxmlformats.org/officeDocument/2006/relationships/hyperlink" Target="https://cran.r-project.org/web/packages/mvoutlier/mvoutlier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DDoutlier/DDoutlier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solation_fores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haruaggarwal.net/outlierbook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4B1E-52E1-4141-9BE3-2599F82B7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Outlier detection in R.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A9FFB-88FA-4477-AF36-ED918113A2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Alexey Osipov</a:t>
            </a:r>
          </a:p>
        </p:txBody>
      </p:sp>
    </p:spTree>
    <p:extLst>
      <p:ext uri="{BB962C8B-B14F-4D97-AF65-F5344CB8AC3E}">
        <p14:creationId xmlns:p14="http://schemas.microsoft.com/office/powerpoint/2010/main" val="302522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24EF-37D2-4C9C-970A-24FFC73F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outliers.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6777-EF5B-4C83-AD06-3D9902514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mvoutlier</a:t>
            </a:r>
            <a:r>
              <a:rPr lang="en-US" dirty="0"/>
              <a:t>::</a:t>
            </a:r>
            <a:r>
              <a:rPr lang="en-US" dirty="0" err="1"/>
              <a:t>aq.plot</a:t>
            </a:r>
            <a:r>
              <a:rPr lang="en-US" dirty="0"/>
              <a:t>(</a:t>
            </a:r>
            <a:r>
              <a:rPr lang="en-US" dirty="0" err="1"/>
              <a:t>as.matrix</a:t>
            </a:r>
            <a:r>
              <a:rPr lang="en-US" dirty="0"/>
              <a:t>(mpg[, c("</a:t>
            </a:r>
            <a:r>
              <a:rPr lang="en-US" dirty="0" err="1"/>
              <a:t>cyl</a:t>
            </a:r>
            <a:r>
              <a:rPr lang="en-US" dirty="0"/>
              <a:t>", "</a:t>
            </a:r>
            <a:r>
              <a:rPr lang="en-US" dirty="0" err="1"/>
              <a:t>hwy</a:t>
            </a:r>
            <a:r>
              <a:rPr lang="en-US" dirty="0"/>
              <a:t>")]))</a:t>
            </a:r>
          </a:p>
          <a:p>
            <a:r>
              <a:rPr lang="en-US" dirty="0" err="1">
                <a:hlinkClick r:id="rId2"/>
              </a:rPr>
              <a:t>mvoutlier</a:t>
            </a:r>
            <a:r>
              <a:rPr lang="en-US" dirty="0">
                <a:hlinkClick r:id="rId2"/>
              </a:rPr>
              <a:t>: Multivariate Outlier Detection Based on Robust Methods (r-project.org)</a:t>
            </a:r>
            <a:endParaRPr lang="en-US" dirty="0"/>
          </a:p>
          <a:p>
            <a:r>
              <a:rPr lang="en-US" dirty="0" err="1">
                <a:hlinkClick r:id="rId3"/>
              </a:rPr>
              <a:t>Mahalanobis</a:t>
            </a:r>
            <a:r>
              <a:rPr lang="en-US" dirty="0">
                <a:hlinkClick r:id="rId3"/>
              </a:rPr>
              <a:t> distance 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10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A81C-E6A1-4AFF-BBFE-26024F7A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LOF based techniques.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245FD-E14C-43E5-A872-2181A82B9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LOF (local outlier factor).</a:t>
            </a:r>
          </a:p>
          <a:p>
            <a:r>
              <a:rPr lang="en-US" dirty="0"/>
              <a:t>Works only for numeric data.</a:t>
            </a:r>
          </a:p>
          <a:p>
            <a:r>
              <a:rPr lang="en-US" dirty="0"/>
              <a:t>Use KNNs to calculate distances.</a:t>
            </a:r>
          </a:p>
          <a:p>
            <a:r>
              <a:rPr lang="en-US" dirty="0"/>
              <a:t>How to choose right k?</a:t>
            </a:r>
          </a:p>
          <a:p>
            <a:r>
              <a:rPr lang="en-US" dirty="0" err="1"/>
              <a:t>DescTools</a:t>
            </a:r>
            <a:r>
              <a:rPr lang="en-US" dirty="0"/>
              <a:t>::LOF(mpg[, c("</a:t>
            </a:r>
            <a:r>
              <a:rPr lang="en-US" dirty="0" err="1"/>
              <a:t>cyl</a:t>
            </a:r>
            <a:r>
              <a:rPr lang="en-US" dirty="0"/>
              <a:t>", "</a:t>
            </a:r>
            <a:r>
              <a:rPr lang="en-US" dirty="0" err="1"/>
              <a:t>hwy</a:t>
            </a:r>
            <a:r>
              <a:rPr lang="en-US" dirty="0"/>
              <a:t>")], 5)</a:t>
            </a:r>
          </a:p>
          <a:p>
            <a:r>
              <a:rPr lang="en-US" dirty="0" err="1"/>
              <a:t>dbscan</a:t>
            </a:r>
            <a:r>
              <a:rPr lang="en-US" dirty="0"/>
              <a:t>::</a:t>
            </a:r>
            <a:r>
              <a:rPr lang="en-US" dirty="0" err="1"/>
              <a:t>lof</a:t>
            </a:r>
            <a:r>
              <a:rPr lang="en-US" dirty="0"/>
              <a:t>(mpg[, c("</a:t>
            </a:r>
            <a:r>
              <a:rPr lang="en-US" dirty="0" err="1"/>
              <a:t>cyl</a:t>
            </a:r>
            <a:r>
              <a:rPr lang="en-US" dirty="0"/>
              <a:t>", "</a:t>
            </a:r>
            <a:r>
              <a:rPr lang="en-US" dirty="0" err="1"/>
              <a:t>hwy</a:t>
            </a:r>
            <a:r>
              <a:rPr lang="en-US" dirty="0"/>
              <a:t>")])</a:t>
            </a:r>
          </a:p>
          <a:p>
            <a:r>
              <a:rPr lang="en-US" dirty="0" err="1"/>
              <a:t>DDoutlier</a:t>
            </a:r>
            <a:r>
              <a:rPr lang="en-US" dirty="0"/>
              <a:t>::LOF(mpg[, c("</a:t>
            </a:r>
            <a:r>
              <a:rPr lang="en-US" dirty="0" err="1"/>
              <a:t>cyl</a:t>
            </a:r>
            <a:r>
              <a:rPr lang="en-US" dirty="0"/>
              <a:t>", "</a:t>
            </a:r>
            <a:r>
              <a:rPr lang="en-US" dirty="0" err="1"/>
              <a:t>hwy</a:t>
            </a:r>
            <a:r>
              <a:rPr lang="en-US" dirty="0"/>
              <a:t>")])</a:t>
            </a:r>
          </a:p>
          <a:p>
            <a:r>
              <a:rPr lang="en-US" dirty="0" err="1"/>
              <a:t>Rlof</a:t>
            </a:r>
            <a:r>
              <a:rPr lang="en-US" dirty="0"/>
              <a:t>::</a:t>
            </a:r>
            <a:r>
              <a:rPr lang="en-US" dirty="0" err="1"/>
              <a:t>lof</a:t>
            </a:r>
            <a:r>
              <a:rPr lang="en-US" dirty="0"/>
              <a:t>(mpg[, c("</a:t>
            </a:r>
            <a:r>
              <a:rPr lang="en-US" dirty="0" err="1"/>
              <a:t>cyl</a:t>
            </a:r>
            <a:r>
              <a:rPr lang="en-US" dirty="0"/>
              <a:t>", "</a:t>
            </a:r>
            <a:r>
              <a:rPr lang="en-US" dirty="0" err="1"/>
              <a:t>hwy</a:t>
            </a:r>
            <a:r>
              <a:rPr lang="en-US" dirty="0"/>
              <a:t>")], 5)</a:t>
            </a:r>
          </a:p>
        </p:txBody>
      </p:sp>
    </p:spTree>
    <p:extLst>
      <p:ext uri="{BB962C8B-B14F-4D97-AF65-F5344CB8AC3E}">
        <p14:creationId xmlns:p14="http://schemas.microsoft.com/office/powerpoint/2010/main" val="1752550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1991-5B15-4DE2-A790-7CC91435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LOCI based techniques.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FA5C3-B777-4AFE-94F3-09375C9A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LOCI (Local Correlation Integral).</a:t>
            </a:r>
          </a:p>
          <a:p>
            <a:r>
              <a:rPr lang="en-US">
                <a:hlinkClick r:id="rId2"/>
              </a:rPr>
              <a:t>DDoutlier.pdf (r-project.org)</a:t>
            </a:r>
            <a:endParaRPr lang="en-US" dirty="0"/>
          </a:p>
          <a:p>
            <a:r>
              <a:rPr lang="en-US" dirty="0" err="1"/>
              <a:t>SMLoutliers</a:t>
            </a:r>
            <a:r>
              <a:rPr lang="en-US" dirty="0"/>
              <a:t>::LOCI(mpg[, c("</a:t>
            </a:r>
            <a:r>
              <a:rPr lang="en-US" dirty="0" err="1"/>
              <a:t>cyl</a:t>
            </a:r>
            <a:r>
              <a:rPr lang="en-US" dirty="0"/>
              <a:t>", "</a:t>
            </a:r>
            <a:r>
              <a:rPr lang="en-US" dirty="0" err="1"/>
              <a:t>hwy</a:t>
            </a:r>
            <a:r>
              <a:rPr lang="en-US" dirty="0"/>
              <a:t>")], 0.5)</a:t>
            </a:r>
          </a:p>
          <a:p>
            <a:r>
              <a:rPr lang="en-US" dirty="0" err="1"/>
              <a:t>DDoutlier</a:t>
            </a:r>
            <a:r>
              <a:rPr lang="en-US" dirty="0"/>
              <a:t>::LOCI(mpg[, c("</a:t>
            </a:r>
            <a:r>
              <a:rPr lang="en-US" dirty="0" err="1"/>
              <a:t>cyl</a:t>
            </a:r>
            <a:r>
              <a:rPr lang="en-US" dirty="0"/>
              <a:t>", "</a:t>
            </a:r>
            <a:r>
              <a:rPr lang="en-US" dirty="0" err="1"/>
              <a:t>hwy</a:t>
            </a:r>
            <a:r>
              <a:rPr lang="en-US" dirty="0"/>
              <a:t>")])</a:t>
            </a:r>
          </a:p>
        </p:txBody>
      </p:sp>
    </p:spTree>
    <p:extLst>
      <p:ext uri="{BB962C8B-B14F-4D97-AF65-F5344CB8AC3E}">
        <p14:creationId xmlns:p14="http://schemas.microsoft.com/office/powerpoint/2010/main" val="959101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2435-70AC-477E-B631-DE446FD5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based approach.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AE3CE-45A9-4A98-96F9-D9675F96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any cluster algorithm.</a:t>
            </a:r>
          </a:p>
          <a:p>
            <a:r>
              <a:rPr lang="en-US" dirty="0"/>
              <a:t>Outliers are any clusters that have small size.</a:t>
            </a:r>
          </a:p>
        </p:txBody>
      </p:sp>
    </p:spTree>
    <p:extLst>
      <p:ext uri="{BB962C8B-B14F-4D97-AF65-F5344CB8AC3E}">
        <p14:creationId xmlns:p14="http://schemas.microsoft.com/office/powerpoint/2010/main" val="1363133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E598-C978-4884-9FD6-CDF38B4B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approach.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ED54-AE32-45B4-BC16-72DE1DD63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into the 2-dimensional space (PCA, </a:t>
            </a:r>
            <a:r>
              <a:rPr lang="en-US" dirty="0" err="1"/>
              <a:t>Sammon’s</a:t>
            </a:r>
            <a:r>
              <a:rPr lang="en-US" dirty="0"/>
              <a:t> mapping, SOM, T-SNE).</a:t>
            </a:r>
          </a:p>
          <a:p>
            <a:r>
              <a:rPr lang="en-US" dirty="0"/>
              <a:t>Mark outliers basing on the picture.</a:t>
            </a:r>
          </a:p>
        </p:txBody>
      </p:sp>
    </p:spTree>
    <p:extLst>
      <p:ext uri="{BB962C8B-B14F-4D97-AF65-F5344CB8AC3E}">
        <p14:creationId xmlns:p14="http://schemas.microsoft.com/office/powerpoint/2010/main" val="3315077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E5CD5-EF46-4953-92FB-F7BD53CA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based approach.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98AD-538A-4854-80F6-E46CB8829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model (</a:t>
            </a:r>
            <a:r>
              <a:rPr lang="en-US" dirty="0" err="1"/>
              <a:t>lm</a:t>
            </a:r>
            <a:r>
              <a:rPr lang="en-US" dirty="0"/>
              <a:t> or </a:t>
            </a:r>
            <a:r>
              <a:rPr lang="en-US" dirty="0" err="1"/>
              <a:t>glm</a:t>
            </a:r>
            <a:r>
              <a:rPr lang="en-US" dirty="0"/>
              <a:t>)</a:t>
            </a:r>
          </a:p>
          <a:p>
            <a:r>
              <a:rPr lang="en-US" dirty="0"/>
              <a:t>Use car::</a:t>
            </a:r>
            <a:r>
              <a:rPr lang="en-US" dirty="0" err="1"/>
              <a:t>outlierTest</a:t>
            </a:r>
            <a:r>
              <a:rPr lang="en-US" dirty="0"/>
              <a:t> (Bonferroni Outlier Test).</a:t>
            </a:r>
          </a:p>
        </p:txBody>
      </p:sp>
    </p:spTree>
    <p:extLst>
      <p:ext uri="{BB962C8B-B14F-4D97-AF65-F5344CB8AC3E}">
        <p14:creationId xmlns:p14="http://schemas.microsoft.com/office/powerpoint/2010/main" val="3725790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A234-5092-4C60-8DC5-97579CD5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ML approach.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984FB-54CF-4E54-BD48-525D317AC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labelled dataset: normal and abnormal.</a:t>
            </a:r>
          </a:p>
          <a:p>
            <a:r>
              <a:rPr lang="en-US" dirty="0"/>
              <a:t>Naturally, it will be imbalanced.</a:t>
            </a:r>
          </a:p>
          <a:p>
            <a:r>
              <a:rPr lang="en-US" dirty="0"/>
              <a:t>Apply suitable supervised ML algorithms.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81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2BB3-DE3B-4128-A287-476D1DBF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trees.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76B9D-787E-4B83-B0BD-66593B58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isotree:isolation.forest</a:t>
            </a:r>
            <a:endParaRPr lang="en-US" dirty="0"/>
          </a:p>
          <a:p>
            <a:r>
              <a:rPr lang="en-US" dirty="0"/>
              <a:t>Random splits, outliers are easy to be isolated.</a:t>
            </a:r>
          </a:p>
          <a:p>
            <a:r>
              <a:rPr lang="en-US" dirty="0"/>
              <a:t>Anomaly score is calculated.</a:t>
            </a:r>
          </a:p>
          <a:p>
            <a:r>
              <a:rPr lang="en-US" dirty="0"/>
              <a:t>solitude::</a:t>
            </a:r>
            <a:r>
              <a:rPr lang="en-US" dirty="0" err="1"/>
              <a:t>isolationForest</a:t>
            </a:r>
            <a:endParaRPr lang="en-US" dirty="0"/>
          </a:p>
          <a:p>
            <a:r>
              <a:rPr lang="en-US" dirty="0">
                <a:hlinkClick r:id="rId2"/>
              </a:rPr>
              <a:t>Isolation forest 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03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1471-6430-4687-8FA6-D49AC1AF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table.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1A088E-5F04-411E-BB67-A5BF0935E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848" y="1429384"/>
            <a:ext cx="7189112" cy="4972649"/>
          </a:xfrm>
        </p:spPr>
      </p:pic>
    </p:spTree>
    <p:extLst>
      <p:ext uri="{BB962C8B-B14F-4D97-AF65-F5344CB8AC3E}">
        <p14:creationId xmlns:p14="http://schemas.microsoft.com/office/powerpoint/2010/main" val="2545989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AABE-0914-4974-BBD1-7370D5EA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Aggarwal.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0BF02-A765-4CE7-A266-00044E97E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 Analysis, </a:t>
            </a:r>
            <a:r>
              <a:rPr lang="en-US" dirty="0" err="1">
                <a:hlinkClick r:id="rId2"/>
              </a:rPr>
              <a:t>bookmain.dvi</a:t>
            </a:r>
            <a:r>
              <a:rPr lang="en-US" dirty="0">
                <a:hlinkClick r:id="rId2"/>
              </a:rPr>
              <a:t> (charuaggarwal.net)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8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D0D5-83BE-4FE0-B750-B8D66BDC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outlier?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0711-606E-4064-B001-9B1FA4309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 that is distant from the other observations.</a:t>
            </a:r>
          </a:p>
          <a:p>
            <a:r>
              <a:rPr lang="en-US" dirty="0"/>
              <a:t>Extreme values and mistakes.</a:t>
            </a:r>
          </a:p>
          <a:p>
            <a:r>
              <a:rPr lang="en-US" dirty="0"/>
              <a:t>Often, they are removed, or imputed, or treated differently.</a:t>
            </a:r>
          </a:p>
          <a:p>
            <a:r>
              <a:rPr lang="en-US" dirty="0"/>
              <a:t>Weak (noise) and strong (anomalies) outliers.</a:t>
            </a:r>
          </a:p>
          <a:p>
            <a:r>
              <a:rPr lang="en-US" dirty="0"/>
              <a:t>What is normal? We need a data model.</a:t>
            </a:r>
          </a:p>
        </p:txBody>
      </p:sp>
    </p:spTree>
    <p:extLst>
      <p:ext uri="{BB962C8B-B14F-4D97-AF65-F5344CB8AC3E}">
        <p14:creationId xmlns:p14="http://schemas.microsoft.com/office/powerpoint/2010/main" val="3651811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9010-370F-4358-95D4-91C71E84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9235-9696-4C68-9E53-554ACB9C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Fraud detection.</a:t>
            </a:r>
          </a:p>
          <a:p>
            <a:r>
              <a:rPr lang="en-US" dirty="0" err="1"/>
              <a:t>Backtesting</a:t>
            </a:r>
            <a:r>
              <a:rPr lang="en-US" dirty="0"/>
              <a:t>.</a:t>
            </a:r>
          </a:p>
          <a:p>
            <a:r>
              <a:rPr lang="en-US" dirty="0"/>
              <a:t>Algorithmic trading.</a:t>
            </a:r>
          </a:p>
          <a:p>
            <a:r>
              <a:rPr lang="en-US" dirty="0"/>
              <a:t>Medicine.</a:t>
            </a:r>
          </a:p>
          <a:p>
            <a:r>
              <a:rPr lang="en-US" dirty="0"/>
              <a:t>Betting.</a:t>
            </a:r>
          </a:p>
          <a:p>
            <a:r>
              <a:rPr lang="en-US" dirty="0"/>
              <a:t>Insurance.</a:t>
            </a:r>
          </a:p>
        </p:txBody>
      </p:sp>
    </p:spTree>
    <p:extLst>
      <p:ext uri="{BB962C8B-B14F-4D97-AF65-F5344CB8AC3E}">
        <p14:creationId xmlns:p14="http://schemas.microsoft.com/office/powerpoint/2010/main" val="413610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FD66-9183-4A2B-8EA6-68D008CF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descriptive statistics.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DE32-B6B7-4217-8B69-1AE4E46B2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summary(ggplot2::</a:t>
            </a:r>
            <a:r>
              <a:rPr lang="en-US" dirty="0" err="1"/>
              <a:t>mpg$hwy</a:t>
            </a:r>
            <a:r>
              <a:rPr lang="en-US" dirty="0"/>
              <a:t>)</a:t>
            </a:r>
          </a:p>
          <a:p>
            <a:r>
              <a:rPr lang="en-US" dirty="0"/>
              <a:t> hist(ggplot2::</a:t>
            </a:r>
            <a:r>
              <a:rPr lang="en-US" dirty="0" err="1"/>
              <a:t>mpg$hwy</a:t>
            </a:r>
            <a:r>
              <a:rPr lang="en-US" dirty="0"/>
              <a:t>, breaks = sqrt(</a:t>
            </a:r>
            <a:r>
              <a:rPr lang="en-US" dirty="0" err="1"/>
              <a:t>nrow</a:t>
            </a:r>
            <a:r>
              <a:rPr lang="en-US" dirty="0"/>
              <a:t>(ggplot2::mpg)))</a:t>
            </a:r>
          </a:p>
          <a:p>
            <a:r>
              <a:rPr lang="en-US" dirty="0" err="1"/>
              <a:t>ggplot</a:t>
            </a:r>
            <a:r>
              <a:rPr lang="en-US" dirty="0"/>
              <a:t>(mpg) +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hwy</a:t>
            </a:r>
            <a:r>
              <a:rPr lang="en-US" dirty="0"/>
              <a:t>) + </a:t>
            </a:r>
            <a:r>
              <a:rPr lang="en-US" dirty="0" err="1"/>
              <a:t>geom_histogram</a:t>
            </a:r>
            <a:r>
              <a:rPr lang="en-US" dirty="0"/>
              <a:t>()</a:t>
            </a:r>
          </a:p>
          <a:p>
            <a:r>
              <a:rPr lang="en-US" dirty="0"/>
              <a:t>boxplot</a:t>
            </a:r>
          </a:p>
          <a:p>
            <a:r>
              <a:rPr lang="en-US" dirty="0" err="1"/>
              <a:t>ggplot</a:t>
            </a:r>
            <a:r>
              <a:rPr lang="en-US" dirty="0"/>
              <a:t>(mpg) + </a:t>
            </a:r>
            <a:r>
              <a:rPr lang="en-US" dirty="0" err="1"/>
              <a:t>aes</a:t>
            </a:r>
            <a:r>
              <a:rPr lang="en-US" dirty="0"/>
              <a:t>(x="", y=</a:t>
            </a:r>
            <a:r>
              <a:rPr lang="en-US" dirty="0" err="1"/>
              <a:t>hwy</a:t>
            </a:r>
            <a:r>
              <a:rPr lang="en-US" dirty="0"/>
              <a:t>) + </a:t>
            </a:r>
            <a:r>
              <a:rPr lang="en-US" dirty="0" err="1"/>
              <a:t>geom_boxplot</a:t>
            </a:r>
            <a:r>
              <a:rPr lang="en-US" dirty="0"/>
              <a:t>()</a:t>
            </a:r>
          </a:p>
          <a:p>
            <a:r>
              <a:rPr lang="en-US" dirty="0" err="1"/>
              <a:t>boxplot.stats</a:t>
            </a:r>
            <a:r>
              <a:rPr lang="en-US" dirty="0"/>
              <a:t>(</a:t>
            </a:r>
            <a:r>
              <a:rPr lang="en-US" dirty="0" err="1"/>
              <a:t>mpg$hwy</a:t>
            </a:r>
            <a:r>
              <a:rPr lang="en-US" dirty="0"/>
              <a:t>)$out</a:t>
            </a:r>
          </a:p>
        </p:txBody>
      </p:sp>
    </p:spTree>
    <p:extLst>
      <p:ext uri="{BB962C8B-B14F-4D97-AF65-F5344CB8AC3E}">
        <p14:creationId xmlns:p14="http://schemas.microsoft.com/office/powerpoint/2010/main" val="289030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FCFF-373B-4BAB-AD9E-22FF09B0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definitions of outliers.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13C99-D070-4467-831E-665C891B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suspects are outside of this interval: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suspects are less than q_{0.025} or more than q_{0.975}</a:t>
            </a:r>
          </a:p>
          <a:p>
            <a:r>
              <a:rPr lang="en-US" dirty="0"/>
              <a:t>Z-score is high.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5BB53-38E0-47D1-91FF-805C7DF2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822" y="2398077"/>
            <a:ext cx="44862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6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8AA6-709D-4AFF-AB01-9C7D494D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Hampel filter.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248DAA-8653-42A9-BA5D-7A72E8605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6130" y="1690688"/>
            <a:ext cx="5295900" cy="4381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267C1B-CFE4-4A1D-A9D4-2C0BB08B5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512" y="2307272"/>
            <a:ext cx="3228975" cy="333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B85D71-4A69-4A84-BC28-06871862E224}"/>
              </a:ext>
            </a:extLst>
          </p:cNvPr>
          <p:cNvSpPr txBox="1"/>
          <p:nvPr/>
        </p:nvSpPr>
        <p:spPr>
          <a:xfrm>
            <a:off x="711200" y="2834640"/>
            <a:ext cx="10749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args</a:t>
            </a:r>
            <a:r>
              <a:rPr lang="en-US" dirty="0"/>
              <a:t>(mad)</a:t>
            </a:r>
          </a:p>
          <a:p>
            <a:r>
              <a:rPr lang="en-US" dirty="0"/>
              <a:t>function (x, center = median(x), constant = 1.4826, na.rm = FALSE, </a:t>
            </a:r>
          </a:p>
          <a:p>
            <a:r>
              <a:rPr lang="en-US" dirty="0"/>
              <a:t>    low = FALSE, high = FALSE) </a:t>
            </a:r>
          </a:p>
        </p:txBody>
      </p:sp>
    </p:spTree>
    <p:extLst>
      <p:ext uri="{BB962C8B-B14F-4D97-AF65-F5344CB8AC3E}">
        <p14:creationId xmlns:p14="http://schemas.microsoft.com/office/powerpoint/2010/main" val="283817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1CFF-52B0-4B8D-A0BC-E141FF04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 (for normally distributed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1D16C-4FAA-44B9-ACDA-649C009F3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Grubbs’s</a:t>
            </a:r>
            <a:r>
              <a:rPr lang="en-US" dirty="0"/>
              <a:t> test.</a:t>
            </a:r>
          </a:p>
          <a:p>
            <a:r>
              <a:rPr lang="en-US" dirty="0"/>
              <a:t>Dixon’s test.</a:t>
            </a:r>
          </a:p>
          <a:p>
            <a:r>
              <a:rPr lang="en-US" dirty="0"/>
              <a:t>Rosner’s test.</a:t>
            </a:r>
          </a:p>
        </p:txBody>
      </p:sp>
    </p:spTree>
    <p:extLst>
      <p:ext uri="{BB962C8B-B14F-4D97-AF65-F5344CB8AC3E}">
        <p14:creationId xmlns:p14="http://schemas.microsoft.com/office/powerpoint/2010/main" val="128638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588E-4F77-4B30-BCD6-893C9782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Grubbs’s</a:t>
            </a:r>
            <a:r>
              <a:rPr lang="en-US" dirty="0"/>
              <a:t> test.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CC6EA-B883-47E7-8AA8-576BE4726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H0: the highest (the lowest) value is NOT an outlier.</a:t>
            </a:r>
          </a:p>
          <a:p>
            <a:r>
              <a:rPr lang="en-US" dirty="0"/>
              <a:t>n&gt;6.</a:t>
            </a:r>
          </a:p>
          <a:p>
            <a:r>
              <a:rPr lang="en-US" dirty="0"/>
              <a:t>outliers::</a:t>
            </a:r>
            <a:r>
              <a:rPr lang="en-US" b="0" i="0" dirty="0" err="1">
                <a:solidFill>
                  <a:srgbClr val="4D4D4C"/>
                </a:solidFill>
                <a:effectLst/>
                <a:latin typeface="SFMono-Regular"/>
              </a:rPr>
              <a:t>grubbs.test</a:t>
            </a:r>
            <a:endParaRPr lang="en-US" b="0" i="0" dirty="0">
              <a:solidFill>
                <a:srgbClr val="4D4D4C"/>
              </a:solidFill>
              <a:effectLst/>
              <a:latin typeface="SFMono-Regular"/>
            </a:endParaRPr>
          </a:p>
          <a:p>
            <a:r>
              <a:rPr lang="en-US" dirty="0">
                <a:solidFill>
                  <a:srgbClr val="4D4D4C"/>
                </a:solidFill>
                <a:latin typeface="SFMono-Regular"/>
              </a:rPr>
              <a:t>Values of type (10, 11, 20).</a:t>
            </a:r>
          </a:p>
          <a:p>
            <a:r>
              <a:rPr lang="en-US" dirty="0">
                <a:solidFill>
                  <a:srgbClr val="4D4D4C"/>
                </a:solidFill>
                <a:latin typeface="SFMono-Regular"/>
              </a:rPr>
              <a:t>The test is based on calculation of the outlier score.</a:t>
            </a:r>
            <a:br>
              <a:rPr lang="en-US" dirty="0">
                <a:solidFill>
                  <a:srgbClr val="4D4D4C"/>
                </a:solidFill>
                <a:latin typeface="SFMono-Regular"/>
              </a:rPr>
            </a:br>
            <a:r>
              <a:rPr lang="en-US" dirty="0">
                <a:solidFill>
                  <a:srgbClr val="4D4D4C"/>
                </a:solidFill>
                <a:latin typeface="SFMono-Regular"/>
              </a:rPr>
              <a:t>Alternative is to calculate ratio of variances (with and without).</a:t>
            </a:r>
          </a:p>
          <a:p>
            <a:r>
              <a:rPr lang="en-US" dirty="0" err="1">
                <a:solidFill>
                  <a:srgbClr val="4D4D4C"/>
                </a:solidFill>
                <a:latin typeface="SFMono-Regular"/>
              </a:rPr>
              <a:t>qgrubbs</a:t>
            </a:r>
            <a:r>
              <a:rPr lang="en-US" dirty="0">
                <a:solidFill>
                  <a:srgbClr val="4D4D4C"/>
                </a:solidFill>
                <a:latin typeface="SFMono-Regular"/>
              </a:rPr>
              <a:t>, </a:t>
            </a:r>
            <a:r>
              <a:rPr lang="en-US" dirty="0" err="1">
                <a:solidFill>
                  <a:srgbClr val="4D4D4C"/>
                </a:solidFill>
                <a:latin typeface="SFMono-Regular"/>
              </a:rPr>
              <a:t>pgrubbs</a:t>
            </a:r>
            <a:r>
              <a:rPr lang="en-US" dirty="0">
                <a:solidFill>
                  <a:srgbClr val="4D4D4C"/>
                </a:solidFill>
                <a:latin typeface="SFMono-Regular"/>
              </a:rPr>
              <a:t> are used to obtain critical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0143-133A-4917-A2DC-8A2A2C10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Dixon’s test.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18349-7148-4A47-95E2-E3F59EDDE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H0: the highest (the lowest) value is NOT an outlier.</a:t>
            </a:r>
          </a:p>
          <a:p>
            <a:r>
              <a:rPr lang="en-US" dirty="0"/>
              <a:t>Sample size must be in range 3-30.</a:t>
            </a:r>
          </a:p>
          <a:p>
            <a:r>
              <a:rPr lang="en-US" dirty="0"/>
              <a:t>outliers::</a:t>
            </a:r>
            <a:r>
              <a:rPr lang="en-US" dirty="0" err="1"/>
              <a:t>dixon.test</a:t>
            </a:r>
            <a:endParaRPr lang="en-US" dirty="0"/>
          </a:p>
          <a:p>
            <a:r>
              <a:rPr lang="en-US" dirty="0"/>
              <a:t>Values of type (0, 10, 11, 12, 20, 21).</a:t>
            </a:r>
          </a:p>
          <a:p>
            <a:r>
              <a:rPr lang="en-US" dirty="0"/>
              <a:t>sort</a:t>
            </a:r>
          </a:p>
          <a:p>
            <a:r>
              <a:rPr lang="pt-BR" dirty="0"/>
              <a:t>Q = (x[3] - x[1])/(x[n - 2] - x[1])</a:t>
            </a:r>
          </a:p>
          <a:p>
            <a:r>
              <a:rPr lang="en-US" dirty="0" err="1"/>
              <a:t>pdixon</a:t>
            </a:r>
            <a:r>
              <a:rPr lang="pt-BR" dirty="0"/>
              <a:t>, qdixon are used to get critical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0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FF91-17FE-44A2-9DCE-894CEF06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Rosner’s test.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160CE-01EC-43B1-AF8A-9A66B7EF0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to detect several outliers at once.</a:t>
            </a:r>
          </a:p>
          <a:p>
            <a:r>
              <a:rPr lang="en-US" dirty="0"/>
              <a:t>It is recommended to be used for n&gt;=20.</a:t>
            </a:r>
          </a:p>
          <a:p>
            <a:r>
              <a:rPr lang="en-US" dirty="0"/>
              <a:t>Max number of possible outliers is given.</a:t>
            </a:r>
          </a:p>
          <a:p>
            <a:r>
              <a:rPr lang="en-US" dirty="0"/>
              <a:t>Natural statistics without of some of them are calculated.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B47D2-A88C-42CC-9A9D-8C8BF0CFA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010" y="4001294"/>
            <a:ext cx="1943100" cy="504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159464-F700-40A9-87B0-25211B9AA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75" y="4684316"/>
            <a:ext cx="2457450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CFE45B-5863-4413-A0D4-4DA7A47D0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960" y="5396547"/>
            <a:ext cx="35052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7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740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SFMono-Regular</vt:lpstr>
      <vt:lpstr>Office Theme</vt:lpstr>
      <vt:lpstr>Outlier detection in R.</vt:lpstr>
      <vt:lpstr>What is an outlier?</vt:lpstr>
      <vt:lpstr>Using descriptive statistics.</vt:lpstr>
      <vt:lpstr>Common definitions of outliers.</vt:lpstr>
      <vt:lpstr>Hampel filter.</vt:lpstr>
      <vt:lpstr>Statistical tests (for normally distributed data)</vt:lpstr>
      <vt:lpstr>Grubbs’s test.</vt:lpstr>
      <vt:lpstr>Dixon’s test.</vt:lpstr>
      <vt:lpstr>Rosner’s test.</vt:lpstr>
      <vt:lpstr>Multivariate outliers.</vt:lpstr>
      <vt:lpstr>LOF based techniques.</vt:lpstr>
      <vt:lpstr>LOCI based techniques.</vt:lpstr>
      <vt:lpstr>Cluster based approach.</vt:lpstr>
      <vt:lpstr>Projection approach.</vt:lpstr>
      <vt:lpstr>Model based approach.</vt:lpstr>
      <vt:lpstr>Supervised ML approach.</vt:lpstr>
      <vt:lpstr>Isolation trees.</vt:lpstr>
      <vt:lpstr>Comparison table.</vt:lpstr>
      <vt:lpstr>Book of Aggarwal.</vt:lpstr>
      <vt:lpstr>Applications.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Outlier detection in R.</dc:title>
  <dc:creator>Alexey Osipov</dc:creator>
  <cp:lastModifiedBy>Alexey Osipov</cp:lastModifiedBy>
  <cp:revision>1</cp:revision>
  <dcterms:created xsi:type="dcterms:W3CDTF">2021-12-05T09:06:49Z</dcterms:created>
  <dcterms:modified xsi:type="dcterms:W3CDTF">2021-12-05T11:55:16Z</dcterms:modified>
</cp:coreProperties>
</file>