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1" r:id="rId5"/>
    <p:sldId id="262" r:id="rId6"/>
    <p:sldId id="264" r:id="rId7"/>
    <p:sldId id="258" r:id="rId8"/>
    <p:sldId id="259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F5C8F-AE23-4EE6-828A-F1437F5BC35A}" v="2" dt="2022-01-10T20:36:46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Osipov" userId="bfbbc0ef-c616-40fb-bae7-56bdead6de03" providerId="ADAL" clId="{21EF5C8F-AE23-4EE6-828A-F1437F5BC35A}"/>
    <pc:docChg chg="undo custSel addSld modSld sldOrd">
      <pc:chgData name="Alexey Osipov" userId="bfbbc0ef-c616-40fb-bae7-56bdead6de03" providerId="ADAL" clId="{21EF5C8F-AE23-4EE6-828A-F1437F5BC35A}" dt="2022-01-11T21:37:34.741" v="2346" actId="20577"/>
      <pc:docMkLst>
        <pc:docMk/>
      </pc:docMkLst>
      <pc:sldChg chg="modSp new mod">
        <pc:chgData name="Alexey Osipov" userId="bfbbc0ef-c616-40fb-bae7-56bdead6de03" providerId="ADAL" clId="{21EF5C8F-AE23-4EE6-828A-F1437F5BC35A}" dt="2022-01-10T20:18:10.288" v="136" actId="20577"/>
        <pc:sldMkLst>
          <pc:docMk/>
          <pc:sldMk cId="1980680143" sldId="257"/>
        </pc:sldMkLst>
        <pc:spChg chg="mod">
          <ac:chgData name="Alexey Osipov" userId="bfbbc0ef-c616-40fb-bae7-56bdead6de03" providerId="ADAL" clId="{21EF5C8F-AE23-4EE6-828A-F1437F5BC35A}" dt="2022-01-10T20:17:28.245" v="18" actId="20577"/>
          <ac:spMkLst>
            <pc:docMk/>
            <pc:sldMk cId="1980680143" sldId="257"/>
            <ac:spMk id="2" creationId="{C9926638-5325-4D7C-B761-927BA6A4C5B7}"/>
          </ac:spMkLst>
        </pc:spChg>
        <pc:spChg chg="mod">
          <ac:chgData name="Alexey Osipov" userId="bfbbc0ef-c616-40fb-bae7-56bdead6de03" providerId="ADAL" clId="{21EF5C8F-AE23-4EE6-828A-F1437F5BC35A}" dt="2022-01-10T20:18:10.288" v="136" actId="20577"/>
          <ac:spMkLst>
            <pc:docMk/>
            <pc:sldMk cId="1980680143" sldId="257"/>
            <ac:spMk id="3" creationId="{A3F4DF05-0BE0-4D59-867E-ECB713AAF3AC}"/>
          </ac:spMkLst>
        </pc:spChg>
      </pc:sldChg>
      <pc:sldChg chg="addSp modSp new mod">
        <pc:chgData name="Alexey Osipov" userId="bfbbc0ef-c616-40fb-bae7-56bdead6de03" providerId="ADAL" clId="{21EF5C8F-AE23-4EE6-828A-F1437F5BC35A}" dt="2022-01-10T20:41:38.014" v="504" actId="20577"/>
        <pc:sldMkLst>
          <pc:docMk/>
          <pc:sldMk cId="3248541029" sldId="258"/>
        </pc:sldMkLst>
        <pc:spChg chg="mod">
          <ac:chgData name="Alexey Osipov" userId="bfbbc0ef-c616-40fb-bae7-56bdead6de03" providerId="ADAL" clId="{21EF5C8F-AE23-4EE6-828A-F1437F5BC35A}" dt="2022-01-10T20:41:38.014" v="504" actId="20577"/>
          <ac:spMkLst>
            <pc:docMk/>
            <pc:sldMk cId="3248541029" sldId="258"/>
            <ac:spMk id="2" creationId="{7EBD9B70-D052-4EED-B8A1-34E3A14CBE93}"/>
          </ac:spMkLst>
        </pc:spChg>
        <pc:spChg chg="mod">
          <ac:chgData name="Alexey Osipov" userId="bfbbc0ef-c616-40fb-bae7-56bdead6de03" providerId="ADAL" clId="{21EF5C8F-AE23-4EE6-828A-F1437F5BC35A}" dt="2022-01-10T20:34:12.529" v="375" actId="20577"/>
          <ac:spMkLst>
            <pc:docMk/>
            <pc:sldMk cId="3248541029" sldId="258"/>
            <ac:spMk id="3" creationId="{40422D9C-7C55-4D91-A47B-1C4E24EADC51}"/>
          </ac:spMkLst>
        </pc:spChg>
        <pc:picChg chg="add mod">
          <ac:chgData name="Alexey Osipov" userId="bfbbc0ef-c616-40fb-bae7-56bdead6de03" providerId="ADAL" clId="{21EF5C8F-AE23-4EE6-828A-F1437F5BC35A}" dt="2022-01-10T20:35:23.603" v="381" actId="1076"/>
          <ac:picMkLst>
            <pc:docMk/>
            <pc:sldMk cId="3248541029" sldId="258"/>
            <ac:picMk id="5" creationId="{731B8D16-ED3E-4D43-8FE9-7605E78F9A53}"/>
          </ac:picMkLst>
        </pc:picChg>
        <pc:picChg chg="add mod">
          <ac:chgData name="Alexey Osipov" userId="bfbbc0ef-c616-40fb-bae7-56bdead6de03" providerId="ADAL" clId="{21EF5C8F-AE23-4EE6-828A-F1437F5BC35A}" dt="2022-01-10T20:36:54.529" v="387" actId="1076"/>
          <ac:picMkLst>
            <pc:docMk/>
            <pc:sldMk cId="3248541029" sldId="258"/>
            <ac:picMk id="7" creationId="{CAF9B3C9-443C-41F2-A12D-AE5C6E2519BD}"/>
          </ac:picMkLst>
        </pc:picChg>
      </pc:sldChg>
      <pc:sldChg chg="modSp new mod">
        <pc:chgData name="Alexey Osipov" userId="bfbbc0ef-c616-40fb-bae7-56bdead6de03" providerId="ADAL" clId="{21EF5C8F-AE23-4EE6-828A-F1437F5BC35A}" dt="2022-01-10T20:55:38.770" v="1154" actId="20577"/>
        <pc:sldMkLst>
          <pc:docMk/>
          <pc:sldMk cId="889426403" sldId="259"/>
        </pc:sldMkLst>
        <pc:spChg chg="mod">
          <ac:chgData name="Alexey Osipov" userId="bfbbc0ef-c616-40fb-bae7-56bdead6de03" providerId="ADAL" clId="{21EF5C8F-AE23-4EE6-828A-F1437F5BC35A}" dt="2022-01-10T20:39:40.384" v="421" actId="20577"/>
          <ac:spMkLst>
            <pc:docMk/>
            <pc:sldMk cId="889426403" sldId="259"/>
            <ac:spMk id="2" creationId="{1F8B3A46-7C28-4170-9564-AB7E15A113D6}"/>
          </ac:spMkLst>
        </pc:spChg>
        <pc:spChg chg="mod">
          <ac:chgData name="Alexey Osipov" userId="bfbbc0ef-c616-40fb-bae7-56bdead6de03" providerId="ADAL" clId="{21EF5C8F-AE23-4EE6-828A-F1437F5BC35A}" dt="2022-01-10T20:55:38.770" v="1154" actId="20577"/>
          <ac:spMkLst>
            <pc:docMk/>
            <pc:sldMk cId="889426403" sldId="259"/>
            <ac:spMk id="3" creationId="{6BF6CFA1-D0F1-4FCB-A4AC-E2C57E17E42B}"/>
          </ac:spMkLst>
        </pc:spChg>
      </pc:sldChg>
      <pc:sldChg chg="modSp new mod">
        <pc:chgData name="Alexey Osipov" userId="bfbbc0ef-c616-40fb-bae7-56bdead6de03" providerId="ADAL" clId="{21EF5C8F-AE23-4EE6-828A-F1437F5BC35A}" dt="2022-01-10T21:04:51.683" v="1690" actId="20577"/>
        <pc:sldMkLst>
          <pc:docMk/>
          <pc:sldMk cId="1502403252" sldId="260"/>
        </pc:sldMkLst>
        <pc:spChg chg="mod">
          <ac:chgData name="Alexey Osipov" userId="bfbbc0ef-c616-40fb-bae7-56bdead6de03" providerId="ADAL" clId="{21EF5C8F-AE23-4EE6-828A-F1437F5BC35A}" dt="2022-01-10T20:44:08.964" v="569" actId="20577"/>
          <ac:spMkLst>
            <pc:docMk/>
            <pc:sldMk cId="1502403252" sldId="260"/>
            <ac:spMk id="2" creationId="{51523F08-49D3-4363-B8F9-920443143CC2}"/>
          </ac:spMkLst>
        </pc:spChg>
        <pc:spChg chg="mod">
          <ac:chgData name="Alexey Osipov" userId="bfbbc0ef-c616-40fb-bae7-56bdead6de03" providerId="ADAL" clId="{21EF5C8F-AE23-4EE6-828A-F1437F5BC35A}" dt="2022-01-10T21:04:51.683" v="1690" actId="20577"/>
          <ac:spMkLst>
            <pc:docMk/>
            <pc:sldMk cId="1502403252" sldId="260"/>
            <ac:spMk id="3" creationId="{DC397215-ED5E-4F5C-8B28-7C53EC9E7D91}"/>
          </ac:spMkLst>
        </pc:spChg>
      </pc:sldChg>
      <pc:sldChg chg="modSp new mod ord">
        <pc:chgData name="Alexey Osipov" userId="bfbbc0ef-c616-40fb-bae7-56bdead6de03" providerId="ADAL" clId="{21EF5C8F-AE23-4EE6-828A-F1437F5BC35A}" dt="2022-01-10T21:12:08.628" v="1694"/>
        <pc:sldMkLst>
          <pc:docMk/>
          <pc:sldMk cId="2216212082" sldId="261"/>
        </pc:sldMkLst>
        <pc:spChg chg="mod">
          <ac:chgData name="Alexey Osipov" userId="bfbbc0ef-c616-40fb-bae7-56bdead6de03" providerId="ADAL" clId="{21EF5C8F-AE23-4EE6-828A-F1437F5BC35A}" dt="2022-01-10T21:01:17.976" v="1438" actId="20577"/>
          <ac:spMkLst>
            <pc:docMk/>
            <pc:sldMk cId="2216212082" sldId="261"/>
            <ac:spMk id="2" creationId="{983DDBC1-6AEF-4420-BF11-6C75DFCBF990}"/>
          </ac:spMkLst>
        </pc:spChg>
        <pc:spChg chg="mod">
          <ac:chgData name="Alexey Osipov" userId="bfbbc0ef-c616-40fb-bae7-56bdead6de03" providerId="ADAL" clId="{21EF5C8F-AE23-4EE6-828A-F1437F5BC35A}" dt="2022-01-10T21:02:29.639" v="1507" actId="20577"/>
          <ac:spMkLst>
            <pc:docMk/>
            <pc:sldMk cId="2216212082" sldId="261"/>
            <ac:spMk id="3" creationId="{2AB01033-42F0-4DB7-B791-93D4F6CCE773}"/>
          </ac:spMkLst>
        </pc:spChg>
      </pc:sldChg>
      <pc:sldChg chg="modSp new mod ord">
        <pc:chgData name="Alexey Osipov" userId="bfbbc0ef-c616-40fb-bae7-56bdead6de03" providerId="ADAL" clId="{21EF5C8F-AE23-4EE6-828A-F1437F5BC35A}" dt="2022-01-10T21:14:11.612" v="1903" actId="20577"/>
        <pc:sldMkLst>
          <pc:docMk/>
          <pc:sldMk cId="2671778550" sldId="262"/>
        </pc:sldMkLst>
        <pc:spChg chg="mod">
          <ac:chgData name="Alexey Osipov" userId="bfbbc0ef-c616-40fb-bae7-56bdead6de03" providerId="ADAL" clId="{21EF5C8F-AE23-4EE6-828A-F1437F5BC35A}" dt="2022-01-10T21:14:11.612" v="1903" actId="20577"/>
          <ac:spMkLst>
            <pc:docMk/>
            <pc:sldMk cId="2671778550" sldId="262"/>
            <ac:spMk id="2" creationId="{CECFD06A-93C6-4000-A7CC-95DF9975BEDE}"/>
          </ac:spMkLst>
        </pc:spChg>
        <pc:spChg chg="mod">
          <ac:chgData name="Alexey Osipov" userId="bfbbc0ef-c616-40fb-bae7-56bdead6de03" providerId="ADAL" clId="{21EF5C8F-AE23-4EE6-828A-F1437F5BC35A}" dt="2022-01-10T20:59:37.202" v="1379" actId="20577"/>
          <ac:spMkLst>
            <pc:docMk/>
            <pc:sldMk cId="2671778550" sldId="262"/>
            <ac:spMk id="3" creationId="{461124AE-ECFF-443D-B551-70FAD3667132}"/>
          </ac:spMkLst>
        </pc:spChg>
      </pc:sldChg>
      <pc:sldChg chg="modSp new mod">
        <pc:chgData name="Alexey Osipov" userId="bfbbc0ef-c616-40fb-bae7-56bdead6de03" providerId="ADAL" clId="{21EF5C8F-AE23-4EE6-828A-F1437F5BC35A}" dt="2022-01-10T21:13:40.399" v="1889" actId="20577"/>
        <pc:sldMkLst>
          <pc:docMk/>
          <pc:sldMk cId="547998836" sldId="263"/>
        </pc:sldMkLst>
        <pc:spChg chg="mod">
          <ac:chgData name="Alexey Osipov" userId="bfbbc0ef-c616-40fb-bae7-56bdead6de03" providerId="ADAL" clId="{21EF5C8F-AE23-4EE6-828A-F1437F5BC35A}" dt="2022-01-10T21:12:25.314" v="1722" actId="20577"/>
          <ac:spMkLst>
            <pc:docMk/>
            <pc:sldMk cId="547998836" sldId="263"/>
            <ac:spMk id="2" creationId="{9A42A21C-99A5-4790-A123-1D4387F6E6D5}"/>
          </ac:spMkLst>
        </pc:spChg>
        <pc:spChg chg="mod">
          <ac:chgData name="Alexey Osipov" userId="bfbbc0ef-c616-40fb-bae7-56bdead6de03" providerId="ADAL" clId="{21EF5C8F-AE23-4EE6-828A-F1437F5BC35A}" dt="2022-01-10T21:13:40.399" v="1889" actId="20577"/>
          <ac:spMkLst>
            <pc:docMk/>
            <pc:sldMk cId="547998836" sldId="263"/>
            <ac:spMk id="3" creationId="{B3CC5E92-C84F-457D-B7B7-C8BFFC839AF5}"/>
          </ac:spMkLst>
        </pc:spChg>
      </pc:sldChg>
      <pc:sldChg chg="modSp new mod">
        <pc:chgData name="Alexey Osipov" userId="bfbbc0ef-c616-40fb-bae7-56bdead6de03" providerId="ADAL" clId="{21EF5C8F-AE23-4EE6-828A-F1437F5BC35A}" dt="2022-01-10T21:22:00.519" v="2085" actId="20577"/>
        <pc:sldMkLst>
          <pc:docMk/>
          <pc:sldMk cId="3870554716" sldId="264"/>
        </pc:sldMkLst>
        <pc:spChg chg="mod">
          <ac:chgData name="Alexey Osipov" userId="bfbbc0ef-c616-40fb-bae7-56bdead6de03" providerId="ADAL" clId="{21EF5C8F-AE23-4EE6-828A-F1437F5BC35A}" dt="2022-01-10T21:22:00.519" v="2085" actId="20577"/>
          <ac:spMkLst>
            <pc:docMk/>
            <pc:sldMk cId="3870554716" sldId="264"/>
            <ac:spMk id="2" creationId="{6F3A72DF-7CD6-472B-B24E-36D3247B336A}"/>
          </ac:spMkLst>
        </pc:spChg>
        <pc:spChg chg="mod">
          <ac:chgData name="Alexey Osipov" userId="bfbbc0ef-c616-40fb-bae7-56bdead6de03" providerId="ADAL" clId="{21EF5C8F-AE23-4EE6-828A-F1437F5BC35A}" dt="2022-01-10T21:15:14.241" v="2042" actId="20577"/>
          <ac:spMkLst>
            <pc:docMk/>
            <pc:sldMk cId="3870554716" sldId="264"/>
            <ac:spMk id="3" creationId="{31959F10-37D8-478B-BBB1-99636305F530}"/>
          </ac:spMkLst>
        </pc:spChg>
      </pc:sldChg>
      <pc:sldChg chg="modSp new mod">
        <pc:chgData name="Alexey Osipov" userId="bfbbc0ef-c616-40fb-bae7-56bdead6de03" providerId="ADAL" clId="{21EF5C8F-AE23-4EE6-828A-F1437F5BC35A}" dt="2022-01-11T21:37:34.741" v="2346" actId="20577"/>
        <pc:sldMkLst>
          <pc:docMk/>
          <pc:sldMk cId="2665723746" sldId="265"/>
        </pc:sldMkLst>
        <pc:spChg chg="mod">
          <ac:chgData name="Alexey Osipov" userId="bfbbc0ef-c616-40fb-bae7-56bdead6de03" providerId="ADAL" clId="{21EF5C8F-AE23-4EE6-828A-F1437F5BC35A}" dt="2022-01-11T21:36:58.716" v="2297" actId="20577"/>
          <ac:spMkLst>
            <pc:docMk/>
            <pc:sldMk cId="2665723746" sldId="265"/>
            <ac:spMk id="2" creationId="{2445A673-3B21-4169-978B-473FCDACE3D2}"/>
          </ac:spMkLst>
        </pc:spChg>
        <pc:spChg chg="mod">
          <ac:chgData name="Alexey Osipov" userId="bfbbc0ef-c616-40fb-bae7-56bdead6de03" providerId="ADAL" clId="{21EF5C8F-AE23-4EE6-828A-F1437F5BC35A}" dt="2022-01-11T21:37:34.741" v="2346" actId="20577"/>
          <ac:spMkLst>
            <pc:docMk/>
            <pc:sldMk cId="2665723746" sldId="265"/>
            <ac:spMk id="3" creationId="{78648E34-684D-414F-AC7C-D73C91F8BB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6EC3-9EDD-4123-A059-6C48E8614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410EF-6F9B-4F01-815D-C0287457C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0C9DB-4700-40D9-8C6D-E7260667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8B1D-04FA-4AE8-A756-EA163B9BBC6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0B09B-6A7C-41F1-9521-7D8F884A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155EB-8113-4C9F-B336-1B2333FB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F69-7476-4876-8E6F-1A57F5BC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1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8020-0ACD-404D-801A-E082064F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CD25D-2090-4AF1-A3EE-00DAB605A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92D9-1739-4FEF-92D5-767380FF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8B1D-04FA-4AE8-A756-EA163B9BBC6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E27CE-B4D9-48FD-8E52-436BC292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702A-FB56-4D85-AB79-05FBBFE9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F69-7476-4876-8E6F-1A57F5BC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1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5CF67-D9B1-4865-AD0C-234D6D77F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C86A0-E931-400B-ABA4-6C2B1BA88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22E7D-5725-4893-B886-D46194AF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8B1D-04FA-4AE8-A756-EA163B9BBC6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ED1B-2559-45BE-8914-4DC79262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455D3-831E-43B2-BF7B-132C41C9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F69-7476-4876-8E6F-1A57F5BC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8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4794-F1A8-4782-BCE5-B7A27DBE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C06F-2D97-46B5-A97D-43DDBC7A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F8D0-9187-4461-89E3-2008908A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8B1D-04FA-4AE8-A756-EA163B9BBC6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24AAB-BA49-42A0-AB30-6E998337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1264F-5FF8-4F4E-9A7D-5D105C29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F69-7476-4876-8E6F-1A57F5BC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2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8AE5-E414-4299-B7F2-0AF29313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D834A-035A-4309-A949-9C90AB0FD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0858-0C9E-4AD6-9E96-3497E024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8B1D-04FA-4AE8-A756-EA163B9BBC6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A9CCA-8E4C-4ACF-9980-A239BFA1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673C3-29C2-46EE-91C1-CC6CE2C4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F69-7476-4876-8E6F-1A57F5BC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3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8A2B-7F55-45FD-A0DF-21363E23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4F0FA-062E-4295-8964-903FBC220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03B81-721F-42FE-9A5A-AEDAA4622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96006-5848-44D2-828D-804C595C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8B1D-04FA-4AE8-A756-EA163B9BBC6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FE635-D85B-4507-B61E-3B0739C7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D0CC-FCBA-4EEC-AD1E-C27AD9E6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F69-7476-4876-8E6F-1A57F5BC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633F-0858-4170-899A-FA2D536B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325F-064F-475C-A1C0-3D3C6E46E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934E1-BFB6-486B-87AC-9502EFDDE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A3E15-5D6F-45DB-8700-E05A476AB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17308-8E09-4BA9-91C9-98D5A352D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F74BA-2C85-4907-BD17-2C94BC8E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8B1D-04FA-4AE8-A756-EA163B9BBC6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BE330-4BE4-4BB2-AB82-DA7E11D7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909F5-7333-4A60-8E21-5F22DBF6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F69-7476-4876-8E6F-1A57F5BC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9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704B-B3BF-48AB-BBB5-69C2A704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7F402-ED30-4DD5-BFB0-19EA02DE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8B1D-04FA-4AE8-A756-EA163B9BBC6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8F42B-B90A-4946-A905-3B5F9125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0EC53-645F-46B4-881B-DCAE46F4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F69-7476-4876-8E6F-1A57F5BC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80961-C6EB-40B2-9167-4E9B80FE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8B1D-04FA-4AE8-A756-EA163B9BBC6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71265-5A73-4ED7-992E-796EE7DC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AF731-1AAD-4DD9-A215-C673A351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F69-7476-4876-8E6F-1A57F5BC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2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7361-EDD1-4C9E-8780-209ABE34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B94F-B580-46B5-9F3E-9505E6AF6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4E220-8741-4D37-AA5A-D0351AC35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045E5-75C4-4A42-84CB-264C42B3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8B1D-04FA-4AE8-A756-EA163B9BBC6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CC8B6-47CE-48C5-BAE6-916C7488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EAA38-B401-443D-8382-B2C8001C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F69-7476-4876-8E6F-1A57F5BC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0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0618-CC45-4927-8D24-93EC03E9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539671-BBDF-4DED-9CB4-A18B215ED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194ED-DE14-4C38-A152-48A124A6F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BFD5A-6B05-440D-82F5-FF5D5024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8B1D-04FA-4AE8-A756-EA163B9BBC6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452A3-299C-4C09-9999-DB259058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39319-E9BA-4445-B7F0-6FA8D9B7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DEF69-7476-4876-8E6F-1A57F5BC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9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49EF5-7286-4E33-88E5-11C1AB59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6D34F-87E2-46DB-8876-B7652D5A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3F692-ACBE-430D-A199-84105CB25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38B1D-04FA-4AE8-A756-EA163B9BBC6B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F7B09-BA82-45BB-8605-65BBCDE95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1A8D-C4AE-46E4-9DB0-F93E186A0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DEF69-7476-4876-8E6F-1A57F5BC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1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0140-B596-4A0B-BE9F-4877D6093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Semi-supervised learning.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DF9E8-FCDD-499A-9263-DC571CF75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Alexey Osipov.</a:t>
            </a:r>
          </a:p>
        </p:txBody>
      </p:sp>
    </p:spTree>
    <p:extLst>
      <p:ext uri="{BB962C8B-B14F-4D97-AF65-F5344CB8AC3E}">
        <p14:creationId xmlns:p14="http://schemas.microsoft.com/office/powerpoint/2010/main" val="1451018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A673-3B21-4169-978B-473FCDAC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resolution of LED use case.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48E34-684D-414F-AC7C-D73C91F8B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resolution – linking problem.</a:t>
            </a:r>
          </a:p>
          <a:p>
            <a:r>
              <a:rPr lang="en-US" dirty="0"/>
              <a:t>1) reduce dimension of the problem (filter out the bad cases), </a:t>
            </a:r>
            <a:br>
              <a:rPr lang="en-US" dirty="0"/>
            </a:br>
            <a:r>
              <a:rPr lang="en-US" dirty="0"/>
              <a:t>CAN BE DONE BETTER</a:t>
            </a:r>
          </a:p>
          <a:p>
            <a:r>
              <a:rPr lang="en-US" dirty="0"/>
              <a:t>2) try to link, DONE</a:t>
            </a:r>
          </a:p>
          <a:p>
            <a:r>
              <a:rPr lang="en-US" dirty="0"/>
              <a:t>3) </a:t>
            </a:r>
            <a:r>
              <a:rPr lang="en-US"/>
              <a:t>cluster results, NOT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2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6638-5325-4D7C-B761-927BA6A4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problems.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4DF05-0BE0-4D59-867E-ECB713AA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learning.</a:t>
            </a:r>
          </a:p>
          <a:p>
            <a:r>
              <a:rPr lang="en-US" dirty="0"/>
              <a:t>Unsupervised learning.</a:t>
            </a:r>
          </a:p>
          <a:p>
            <a:r>
              <a:rPr lang="en-US" dirty="0"/>
              <a:t>Semi-supervised learning.</a:t>
            </a:r>
          </a:p>
          <a:p>
            <a:r>
              <a:rPr lang="en-US" dirty="0"/>
              <a:t>Reinforcement learning.</a:t>
            </a:r>
          </a:p>
          <a:p>
            <a:r>
              <a:rPr lang="en-US" dirty="0"/>
              <a:t>Active learning.</a:t>
            </a:r>
          </a:p>
        </p:txBody>
      </p:sp>
    </p:spTree>
    <p:extLst>
      <p:ext uri="{BB962C8B-B14F-4D97-AF65-F5344CB8AC3E}">
        <p14:creationId xmlns:p14="http://schemas.microsoft.com/office/powerpoint/2010/main" val="1980680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A21C-99A5-4790-A123-1D4387F6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go semi-supervised?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5E92-C84F-457D-B7B7-C8BFFC839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difficult to get labelled data.</a:t>
            </a:r>
          </a:p>
          <a:p>
            <a:r>
              <a:rPr lang="en-US" dirty="0"/>
              <a:t>It is easy to get unlabeled data.</a:t>
            </a:r>
          </a:p>
          <a:p>
            <a:r>
              <a:rPr lang="en-US" dirty="0"/>
              <a:t>Unlabeled dataset is much larger than the labeled one.</a:t>
            </a:r>
          </a:p>
        </p:txBody>
      </p:sp>
    </p:spTree>
    <p:extLst>
      <p:ext uri="{BB962C8B-B14F-4D97-AF65-F5344CB8AC3E}">
        <p14:creationId xmlns:p14="http://schemas.microsoft.com/office/powerpoint/2010/main" val="54799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DBC1-6AEF-4420-BF11-6C75DFCB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semi-supervised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1033-42F0-4DB7-B791-93D4F6CCE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works when the unlabeled data is meaningful for the classification problem.</a:t>
            </a:r>
          </a:p>
          <a:p>
            <a:r>
              <a:rPr lang="en-US" dirty="0"/>
              <a:t>Smoothness assumption.</a:t>
            </a:r>
          </a:p>
          <a:p>
            <a:r>
              <a:rPr lang="en-US" dirty="0"/>
              <a:t>Cluster assumption.</a:t>
            </a:r>
          </a:p>
          <a:p>
            <a:r>
              <a:rPr lang="en-US" dirty="0"/>
              <a:t>Low density separation.</a:t>
            </a:r>
          </a:p>
        </p:txBody>
      </p:sp>
    </p:spTree>
    <p:extLst>
      <p:ext uri="{BB962C8B-B14F-4D97-AF65-F5344CB8AC3E}">
        <p14:creationId xmlns:p14="http://schemas.microsoft.com/office/powerpoint/2010/main" val="221621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D06A-93C6-4000-A7CC-95DF9975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LED use case.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24AE-ECFF-443D-B551-70FAD3667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datasets of events (date, location, description, scenario as features).</a:t>
            </a:r>
          </a:p>
          <a:p>
            <a:r>
              <a:rPr lang="en-US" dirty="0" err="1"/>
              <a:t>Crossproduct</a:t>
            </a:r>
            <a:r>
              <a:rPr lang="en-US" dirty="0"/>
              <a:t> =&gt; distances between features.</a:t>
            </a:r>
          </a:p>
          <a:p>
            <a:r>
              <a:rPr lang="en-US" dirty="0"/>
              <a:t>Predict if the event is the same or not.</a:t>
            </a:r>
          </a:p>
          <a:p>
            <a:r>
              <a:rPr lang="en-US" dirty="0"/>
              <a:t>We have some labelled dataset.</a:t>
            </a:r>
          </a:p>
          <a:p>
            <a:r>
              <a:rPr lang="en-US" dirty="0"/>
              <a:t>Problem: </a:t>
            </a:r>
            <a:r>
              <a:rPr lang="en-US" dirty="0" err="1"/>
              <a:t>crossproduct</a:t>
            </a:r>
            <a:r>
              <a:rPr lang="en-US" dirty="0"/>
              <a:t> is very large, it is highly imbalanced.</a:t>
            </a:r>
          </a:p>
        </p:txBody>
      </p:sp>
    </p:spTree>
    <p:extLst>
      <p:ext uri="{BB962C8B-B14F-4D97-AF65-F5344CB8AC3E}">
        <p14:creationId xmlns:p14="http://schemas.microsoft.com/office/powerpoint/2010/main" val="267177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72DF-7CD6-472B-B24E-36D3247B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 case </a:t>
            </a:r>
            <a:r>
              <a:rPr lang="en-US"/>
              <a:t>from rumors (2017-2018).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59F10-37D8-478B-BBB1-99636305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Bitcoin clustering.</a:t>
            </a:r>
          </a:p>
          <a:p>
            <a:r>
              <a:rPr lang="en-US" dirty="0"/>
              <a:t>Small start-up.</a:t>
            </a:r>
          </a:p>
          <a:p>
            <a:r>
              <a:rPr lang="en-US" dirty="0"/>
              <a:t>They implemented a custom algorithm based on an unsupervised clustering.</a:t>
            </a:r>
          </a:p>
        </p:txBody>
      </p:sp>
    </p:spTree>
    <p:extLst>
      <p:ext uri="{BB962C8B-B14F-4D97-AF65-F5344CB8AC3E}">
        <p14:creationId xmlns:p14="http://schemas.microsoft.com/office/powerpoint/2010/main" val="387055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9B70-D052-4EED-B8A1-34E3A14C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</a:t>
            </a:r>
            <a:r>
              <a:rPr lang="en-US" dirty="0" err="1"/>
              <a:t>Yarowsky</a:t>
            </a:r>
            <a:r>
              <a:rPr lang="en-US" dirty="0"/>
              <a:t> (</a:t>
            </a:r>
            <a:r>
              <a:rPr lang="en-US" dirty="0" err="1"/>
              <a:t>SelfTrainingClassifier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2D9C-7C55-4D91-A47B-1C4E24EA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word sense disambiguation rivaling supervised methods.</a:t>
            </a:r>
          </a:p>
          <a:p>
            <a:r>
              <a:rPr lang="en-US" dirty="0"/>
              <a:t>Can be applied to any supervised algorithm.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31B8D16-ED3E-4D43-8FE9-7605E78F9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5" y="3429000"/>
            <a:ext cx="3410593" cy="324294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AF9B3C9-443C-41F2-A12D-AE5C6E251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255" y="3357879"/>
            <a:ext cx="3493165" cy="338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4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3A46-7C28-4170-9564-AB7E15A1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on semi-supervised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CFA1-D0F1-4FCB-A4AC-E2C57E17E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524 pages, 2006.</a:t>
            </a:r>
          </a:p>
          <a:p>
            <a:r>
              <a:rPr lang="en-US" dirty="0"/>
              <a:t>Graph-based methods.</a:t>
            </a:r>
          </a:p>
          <a:p>
            <a:r>
              <a:rPr lang="en-US" dirty="0" err="1"/>
              <a:t>LabelPropagation</a:t>
            </a:r>
            <a:r>
              <a:rPr lang="en-US" dirty="0"/>
              <a:t>.</a:t>
            </a:r>
          </a:p>
          <a:p>
            <a:r>
              <a:rPr lang="en-US" dirty="0" err="1"/>
              <a:t>LabelSpreading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2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3F08-49D3-4363-B8F9-92044314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97215-ED5E-4F5C-8B28-7C53EC9E7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semi-supervised to produce labels for a moderate part of the dataset.</a:t>
            </a:r>
          </a:p>
          <a:p>
            <a:r>
              <a:rPr lang="en-US" dirty="0"/>
              <a:t>Use supervised learning afterwards.</a:t>
            </a:r>
          </a:p>
          <a:p>
            <a:r>
              <a:rPr lang="en-US" dirty="0"/>
              <a:t>The cross-product split should be done in a good way.</a:t>
            </a:r>
          </a:p>
        </p:txBody>
      </p:sp>
    </p:spTree>
    <p:extLst>
      <p:ext uri="{BB962C8B-B14F-4D97-AF65-F5344CB8AC3E}">
        <p14:creationId xmlns:p14="http://schemas.microsoft.com/office/powerpoint/2010/main" val="150240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279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Semi-supervised learning.</vt:lpstr>
      <vt:lpstr>Types of problems.</vt:lpstr>
      <vt:lpstr>When to go semi-supervised?</vt:lpstr>
      <vt:lpstr>Assumptions of semi-supervised learning.</vt:lpstr>
      <vt:lpstr>The LED use case.</vt:lpstr>
      <vt:lpstr>The use case from rumors (2017-2018).</vt:lpstr>
      <vt:lpstr>Algorithm of Yarowsky (SelfTrainingClassifier)</vt:lpstr>
      <vt:lpstr>Book on semi-supervised learning.</vt:lpstr>
      <vt:lpstr>Combination.</vt:lpstr>
      <vt:lpstr>Better resolution of LED use case.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learning.</dc:title>
  <dc:creator>Alexey Osipov</dc:creator>
  <cp:lastModifiedBy>Alexey Osipov</cp:lastModifiedBy>
  <cp:revision>1</cp:revision>
  <dcterms:created xsi:type="dcterms:W3CDTF">2022-01-10T20:16:40Z</dcterms:created>
  <dcterms:modified xsi:type="dcterms:W3CDTF">2022-01-11T21:37:35Z</dcterms:modified>
</cp:coreProperties>
</file>