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C4E32-AB09-4DC9-A4FB-8CD0021476FD}" v="6" dt="2022-05-24T15:17:08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aa3a7289-fa67-4a92-82c5-f0fe78ff4c29" providerId="ADAL" clId="{12FC4E32-AB09-4DC9-A4FB-8CD0021476FD}"/>
    <pc:docChg chg="undo custSel addSld modSld sldOrd">
      <pc:chgData name="Alexey Osipov" userId="aa3a7289-fa67-4a92-82c5-f0fe78ff4c29" providerId="ADAL" clId="{12FC4E32-AB09-4DC9-A4FB-8CD0021476FD}" dt="2022-05-26T20:23:02.220" v="3453" actId="26606"/>
      <pc:docMkLst>
        <pc:docMk/>
      </pc:docMkLst>
      <pc:sldChg chg="addSp modSp mod setBg">
        <pc:chgData name="Alexey Osipov" userId="aa3a7289-fa67-4a92-82c5-f0fe78ff4c29" providerId="ADAL" clId="{12FC4E32-AB09-4DC9-A4FB-8CD0021476FD}" dt="2022-05-26T20:23:02.220" v="3453" actId="26606"/>
        <pc:sldMkLst>
          <pc:docMk/>
          <pc:sldMk cId="3138911278" sldId="256"/>
        </pc:sldMkLst>
        <pc:spChg chg="mod">
          <ac:chgData name="Alexey Osipov" userId="aa3a7289-fa67-4a92-82c5-f0fe78ff4c29" providerId="ADAL" clId="{12FC4E32-AB09-4DC9-A4FB-8CD0021476FD}" dt="2022-05-26T20:23:02.220" v="3453" actId="26606"/>
          <ac:spMkLst>
            <pc:docMk/>
            <pc:sldMk cId="3138911278" sldId="256"/>
            <ac:spMk id="2" creationId="{C5BDE80B-B7D9-5F59-9022-82F5B8041863}"/>
          </ac:spMkLst>
        </pc:spChg>
        <pc:spChg chg="mod">
          <ac:chgData name="Alexey Osipov" userId="aa3a7289-fa67-4a92-82c5-f0fe78ff4c29" providerId="ADAL" clId="{12FC4E32-AB09-4DC9-A4FB-8CD0021476FD}" dt="2022-05-26T20:23:02.220" v="3453" actId="26606"/>
          <ac:spMkLst>
            <pc:docMk/>
            <pc:sldMk cId="3138911278" sldId="256"/>
            <ac:spMk id="3" creationId="{73A49519-7AB6-CAE5-B6BD-9A9F50C23B60}"/>
          </ac:spMkLst>
        </pc:spChg>
        <pc:spChg chg="add">
          <ac:chgData name="Alexey Osipov" userId="aa3a7289-fa67-4a92-82c5-f0fe78ff4c29" providerId="ADAL" clId="{12FC4E32-AB09-4DC9-A4FB-8CD0021476FD}" dt="2022-05-26T20:23:02.220" v="3453" actId="26606"/>
          <ac:spMkLst>
            <pc:docMk/>
            <pc:sldMk cId="3138911278" sldId="256"/>
            <ac:spMk id="8" creationId="{6F5A5072-7B47-4D32-B52A-4EBBF590B8A5}"/>
          </ac:spMkLst>
        </pc:spChg>
        <pc:spChg chg="add">
          <ac:chgData name="Alexey Osipov" userId="aa3a7289-fa67-4a92-82c5-f0fe78ff4c29" providerId="ADAL" clId="{12FC4E32-AB09-4DC9-A4FB-8CD0021476FD}" dt="2022-05-26T20:23:02.220" v="3453" actId="26606"/>
          <ac:spMkLst>
            <pc:docMk/>
            <pc:sldMk cId="3138911278" sldId="256"/>
            <ac:spMk id="10" creationId="{9715DAF0-AE1B-46C9-8A6B-DB2AA05AB91D}"/>
          </ac:spMkLst>
        </pc:spChg>
        <pc:spChg chg="add">
          <ac:chgData name="Alexey Osipov" userId="aa3a7289-fa67-4a92-82c5-f0fe78ff4c29" providerId="ADAL" clId="{12FC4E32-AB09-4DC9-A4FB-8CD0021476FD}" dt="2022-05-26T20:23:02.220" v="3453" actId="26606"/>
          <ac:spMkLst>
            <pc:docMk/>
            <pc:sldMk cId="3138911278" sldId="256"/>
            <ac:spMk id="12" creationId="{6016219D-510E-4184-9090-6D5578A87BD1}"/>
          </ac:spMkLst>
        </pc:spChg>
        <pc:spChg chg="add">
          <ac:chgData name="Alexey Osipov" userId="aa3a7289-fa67-4a92-82c5-f0fe78ff4c29" providerId="ADAL" clId="{12FC4E32-AB09-4DC9-A4FB-8CD0021476FD}" dt="2022-05-26T20:23:02.220" v="3453" actId="26606"/>
          <ac:spMkLst>
            <pc:docMk/>
            <pc:sldMk cId="3138911278" sldId="256"/>
            <ac:spMk id="14" creationId="{AFF4A713-7B75-4B21-90D7-5AB19547C728}"/>
          </ac:spMkLst>
        </pc:spChg>
        <pc:spChg chg="add">
          <ac:chgData name="Alexey Osipov" userId="aa3a7289-fa67-4a92-82c5-f0fe78ff4c29" providerId="ADAL" clId="{12FC4E32-AB09-4DC9-A4FB-8CD0021476FD}" dt="2022-05-26T20:23:02.220" v="3453" actId="26606"/>
          <ac:spMkLst>
            <pc:docMk/>
            <pc:sldMk cId="3138911278" sldId="256"/>
            <ac:spMk id="16" creationId="{DC631C0B-6DA6-4E57-8231-CE32B3434A7E}"/>
          </ac:spMkLst>
        </pc:spChg>
        <pc:spChg chg="add">
          <ac:chgData name="Alexey Osipov" userId="aa3a7289-fa67-4a92-82c5-f0fe78ff4c29" providerId="ADAL" clId="{12FC4E32-AB09-4DC9-A4FB-8CD0021476FD}" dt="2022-05-26T20:23:02.220" v="3453" actId="26606"/>
          <ac:spMkLst>
            <pc:docMk/>
            <pc:sldMk cId="3138911278" sldId="256"/>
            <ac:spMk id="18" creationId="{C29501E6-A978-4A61-9689-9085AF97A53A}"/>
          </ac:spMkLst>
        </pc:spChg>
      </pc:sldChg>
      <pc:sldChg chg="addSp delSp modSp mod">
        <pc:chgData name="Alexey Osipov" userId="aa3a7289-fa67-4a92-82c5-f0fe78ff4c29" providerId="ADAL" clId="{12FC4E32-AB09-4DC9-A4FB-8CD0021476FD}" dt="2022-05-24T15:18:00.755" v="1565" actId="13822"/>
        <pc:sldMkLst>
          <pc:docMk/>
          <pc:sldMk cId="394008554" sldId="257"/>
        </pc:sldMkLst>
        <pc:spChg chg="mod">
          <ac:chgData name="Alexey Osipov" userId="aa3a7289-fa67-4a92-82c5-f0fe78ff4c29" providerId="ADAL" clId="{12FC4E32-AB09-4DC9-A4FB-8CD0021476FD}" dt="2022-05-24T14:58:37.660" v="297" actId="20577"/>
          <ac:spMkLst>
            <pc:docMk/>
            <pc:sldMk cId="394008554" sldId="257"/>
            <ac:spMk id="2" creationId="{473D2B58-DE7B-5AB2-BFF8-E3E918999765}"/>
          </ac:spMkLst>
        </pc:spChg>
        <pc:spChg chg="del">
          <ac:chgData name="Alexey Osipov" userId="aa3a7289-fa67-4a92-82c5-f0fe78ff4c29" providerId="ADAL" clId="{12FC4E32-AB09-4DC9-A4FB-8CD0021476FD}" dt="2022-05-24T14:51:54.777" v="23" actId="478"/>
          <ac:spMkLst>
            <pc:docMk/>
            <pc:sldMk cId="394008554" sldId="257"/>
            <ac:spMk id="3" creationId="{56CEC957-004C-3CEB-535D-7AA6F05F0DA6}"/>
          </ac:spMkLst>
        </pc:spChg>
        <pc:spChg chg="add mod">
          <ac:chgData name="Alexey Osipov" userId="aa3a7289-fa67-4a92-82c5-f0fe78ff4c29" providerId="ADAL" clId="{12FC4E32-AB09-4DC9-A4FB-8CD0021476FD}" dt="2022-05-24T14:55:29.493" v="254" actId="20577"/>
          <ac:spMkLst>
            <pc:docMk/>
            <pc:sldMk cId="394008554" sldId="257"/>
            <ac:spMk id="4" creationId="{5C4300B6-9BFB-A37B-011A-BBF933A51EC3}"/>
          </ac:spMkLst>
        </pc:spChg>
        <pc:spChg chg="add mod">
          <ac:chgData name="Alexey Osipov" userId="aa3a7289-fa67-4a92-82c5-f0fe78ff4c29" providerId="ADAL" clId="{12FC4E32-AB09-4DC9-A4FB-8CD0021476FD}" dt="2022-05-24T14:52:57.361" v="75" actId="1076"/>
          <ac:spMkLst>
            <pc:docMk/>
            <pc:sldMk cId="394008554" sldId="257"/>
            <ac:spMk id="5" creationId="{B206C66D-03A3-0833-C3CF-0560E3774480}"/>
          </ac:spMkLst>
        </pc:spChg>
        <pc:spChg chg="add mod">
          <ac:chgData name="Alexey Osipov" userId="aa3a7289-fa67-4a92-82c5-f0fe78ff4c29" providerId="ADAL" clId="{12FC4E32-AB09-4DC9-A4FB-8CD0021476FD}" dt="2022-05-24T14:54:32.304" v="177" actId="1076"/>
          <ac:spMkLst>
            <pc:docMk/>
            <pc:sldMk cId="394008554" sldId="257"/>
            <ac:spMk id="6" creationId="{E3AD189E-66AE-7F7F-BA75-E7E1C7A6CE3F}"/>
          </ac:spMkLst>
        </pc:spChg>
        <pc:spChg chg="add del mod">
          <ac:chgData name="Alexey Osipov" userId="aa3a7289-fa67-4a92-82c5-f0fe78ff4c29" providerId="ADAL" clId="{12FC4E32-AB09-4DC9-A4FB-8CD0021476FD}" dt="2022-05-24T14:54:29.398" v="176" actId="478"/>
          <ac:spMkLst>
            <pc:docMk/>
            <pc:sldMk cId="394008554" sldId="257"/>
            <ac:spMk id="7" creationId="{21AA0457-A13B-D7E8-9A73-B1E5F816A853}"/>
          </ac:spMkLst>
        </pc:spChg>
        <pc:spChg chg="add mod">
          <ac:chgData name="Alexey Osipov" userId="aa3a7289-fa67-4a92-82c5-f0fe78ff4c29" providerId="ADAL" clId="{12FC4E32-AB09-4DC9-A4FB-8CD0021476FD}" dt="2022-05-24T14:58:22.638" v="262" actId="1076"/>
          <ac:spMkLst>
            <pc:docMk/>
            <pc:sldMk cId="394008554" sldId="257"/>
            <ac:spMk id="8" creationId="{09D02CBE-BF42-7093-3812-B3F5C7F6E220}"/>
          </ac:spMkLst>
        </pc:spChg>
        <pc:spChg chg="add del mod">
          <ac:chgData name="Alexey Osipov" userId="aa3a7289-fa67-4a92-82c5-f0fe78ff4c29" providerId="ADAL" clId="{12FC4E32-AB09-4DC9-A4FB-8CD0021476FD}" dt="2022-05-24T14:54:45.382" v="181" actId="478"/>
          <ac:spMkLst>
            <pc:docMk/>
            <pc:sldMk cId="394008554" sldId="257"/>
            <ac:spMk id="9" creationId="{3028D38F-1F4F-2324-57A7-4A29ED1853B0}"/>
          </ac:spMkLst>
        </pc:spChg>
        <pc:spChg chg="add mod">
          <ac:chgData name="Alexey Osipov" userId="aa3a7289-fa67-4a92-82c5-f0fe78ff4c29" providerId="ADAL" clId="{12FC4E32-AB09-4DC9-A4FB-8CD0021476FD}" dt="2022-05-24T15:17:41.831" v="1563" actId="14100"/>
          <ac:spMkLst>
            <pc:docMk/>
            <pc:sldMk cId="394008554" sldId="257"/>
            <ac:spMk id="19" creationId="{BD9F1E65-58F7-0BEB-7F59-4A4BF6F634BE}"/>
          </ac:spMkLst>
        </pc:spChg>
        <pc:spChg chg="add del mod">
          <ac:chgData name="Alexey Osipov" userId="aa3a7289-fa67-4a92-82c5-f0fe78ff4c29" providerId="ADAL" clId="{12FC4E32-AB09-4DC9-A4FB-8CD0021476FD}" dt="2022-05-24T15:17:28.556" v="1529" actId="478"/>
          <ac:spMkLst>
            <pc:docMk/>
            <pc:sldMk cId="394008554" sldId="257"/>
            <ac:spMk id="20" creationId="{48BB2823-9B20-C3D2-274A-E297D5D22808}"/>
          </ac:spMkLst>
        </pc:spChg>
        <pc:cxnChg chg="add mod">
          <ac:chgData name="Alexey Osipov" userId="aa3a7289-fa67-4a92-82c5-f0fe78ff4c29" providerId="ADAL" clId="{12FC4E32-AB09-4DC9-A4FB-8CD0021476FD}" dt="2022-05-24T14:58:22.638" v="262" actId="1076"/>
          <ac:cxnSpMkLst>
            <pc:docMk/>
            <pc:sldMk cId="394008554" sldId="257"/>
            <ac:cxnSpMk id="11" creationId="{BD679C1B-AC0C-9E30-D7A2-DBCFA5878E5A}"/>
          </ac:cxnSpMkLst>
        </pc:cxnChg>
        <pc:cxnChg chg="add mod">
          <ac:chgData name="Alexey Osipov" userId="aa3a7289-fa67-4a92-82c5-f0fe78ff4c29" providerId="ADAL" clId="{12FC4E32-AB09-4DC9-A4FB-8CD0021476FD}" dt="2022-05-24T14:58:22.638" v="262" actId="1076"/>
          <ac:cxnSpMkLst>
            <pc:docMk/>
            <pc:sldMk cId="394008554" sldId="257"/>
            <ac:cxnSpMk id="13" creationId="{1A4B879C-2C45-06F7-3807-F5644392AC8A}"/>
          </ac:cxnSpMkLst>
        </pc:cxnChg>
        <pc:cxnChg chg="add mod">
          <ac:chgData name="Alexey Osipov" userId="aa3a7289-fa67-4a92-82c5-f0fe78ff4c29" providerId="ADAL" clId="{12FC4E32-AB09-4DC9-A4FB-8CD0021476FD}" dt="2022-05-24T14:58:22.638" v="262" actId="1076"/>
          <ac:cxnSpMkLst>
            <pc:docMk/>
            <pc:sldMk cId="394008554" sldId="257"/>
            <ac:cxnSpMk id="15" creationId="{4908C98D-CC78-D5E5-F533-F1B18599876D}"/>
          </ac:cxnSpMkLst>
        </pc:cxnChg>
        <pc:cxnChg chg="add mod">
          <ac:chgData name="Alexey Osipov" userId="aa3a7289-fa67-4a92-82c5-f0fe78ff4c29" providerId="ADAL" clId="{12FC4E32-AB09-4DC9-A4FB-8CD0021476FD}" dt="2022-05-24T15:18:00.755" v="1565" actId="13822"/>
          <ac:cxnSpMkLst>
            <pc:docMk/>
            <pc:sldMk cId="394008554" sldId="257"/>
            <ac:cxnSpMk id="22" creationId="{1099388A-F372-F63C-DA1E-6A2521D6A6DE}"/>
          </ac:cxnSpMkLst>
        </pc:cxnChg>
      </pc:sldChg>
      <pc:sldChg chg="addSp modSp new mod setBg">
        <pc:chgData name="Alexey Osipov" userId="aa3a7289-fa67-4a92-82c5-f0fe78ff4c29" providerId="ADAL" clId="{12FC4E32-AB09-4DC9-A4FB-8CD0021476FD}" dt="2022-05-26T20:22:05.829" v="3448" actId="26606"/>
        <pc:sldMkLst>
          <pc:docMk/>
          <pc:sldMk cId="477344694" sldId="258"/>
        </pc:sldMkLst>
        <pc:spChg chg="mod">
          <ac:chgData name="Alexey Osipov" userId="aa3a7289-fa67-4a92-82c5-f0fe78ff4c29" providerId="ADAL" clId="{12FC4E32-AB09-4DC9-A4FB-8CD0021476FD}" dt="2022-05-26T20:22:05.829" v="3448" actId="26606"/>
          <ac:spMkLst>
            <pc:docMk/>
            <pc:sldMk cId="477344694" sldId="258"/>
            <ac:spMk id="2" creationId="{D83A1972-4DDD-E78C-61AC-D26A863EF23A}"/>
          </ac:spMkLst>
        </pc:spChg>
        <pc:spChg chg="mod">
          <ac:chgData name="Alexey Osipov" userId="aa3a7289-fa67-4a92-82c5-f0fe78ff4c29" providerId="ADAL" clId="{12FC4E32-AB09-4DC9-A4FB-8CD0021476FD}" dt="2022-05-26T20:22:05.829" v="3448" actId="26606"/>
          <ac:spMkLst>
            <pc:docMk/>
            <pc:sldMk cId="477344694" sldId="258"/>
            <ac:spMk id="3" creationId="{F233D524-48F4-AC3D-11A8-DB1D58D27C85}"/>
          </ac:spMkLst>
        </pc:spChg>
        <pc:spChg chg="add">
          <ac:chgData name="Alexey Osipov" userId="aa3a7289-fa67-4a92-82c5-f0fe78ff4c29" providerId="ADAL" clId="{12FC4E32-AB09-4DC9-A4FB-8CD0021476FD}" dt="2022-05-26T20:22:05.829" v="3448" actId="26606"/>
          <ac:spMkLst>
            <pc:docMk/>
            <pc:sldMk cId="477344694" sldId="258"/>
            <ac:spMk id="8" creationId="{827B839B-9ADE-406B-8590-F1CAEDED45A1}"/>
          </ac:spMkLst>
        </pc:spChg>
        <pc:spChg chg="add">
          <ac:chgData name="Alexey Osipov" userId="aa3a7289-fa67-4a92-82c5-f0fe78ff4c29" providerId="ADAL" clId="{12FC4E32-AB09-4DC9-A4FB-8CD0021476FD}" dt="2022-05-26T20:22:05.829" v="3448" actId="26606"/>
          <ac:spMkLst>
            <pc:docMk/>
            <pc:sldMk cId="477344694" sldId="258"/>
            <ac:spMk id="10" creationId="{CFE45BF0-46DB-408C-B5F7-7B11716805D4}"/>
          </ac:spMkLst>
        </pc:spChg>
        <pc:spChg chg="add">
          <ac:chgData name="Alexey Osipov" userId="aa3a7289-fa67-4a92-82c5-f0fe78ff4c29" providerId="ADAL" clId="{12FC4E32-AB09-4DC9-A4FB-8CD0021476FD}" dt="2022-05-26T20:22:05.829" v="3448" actId="26606"/>
          <ac:spMkLst>
            <pc:docMk/>
            <pc:sldMk cId="477344694" sldId="258"/>
            <ac:spMk id="12" creationId="{2AEBC8F2-97B1-41B4-93F1-2D289E197FBA}"/>
          </ac:spMkLst>
        </pc:spChg>
        <pc:spChg chg="add">
          <ac:chgData name="Alexey Osipov" userId="aa3a7289-fa67-4a92-82c5-f0fe78ff4c29" providerId="ADAL" clId="{12FC4E32-AB09-4DC9-A4FB-8CD0021476FD}" dt="2022-05-26T20:22:05.829" v="3448" actId="26606"/>
          <ac:spMkLst>
            <pc:docMk/>
            <pc:sldMk cId="477344694" sldId="258"/>
            <ac:spMk id="14" creationId="{472E3A19-F5D5-48FC-BB9C-48C2F68F598B}"/>
          </ac:spMkLst>
        </pc:spChg>
        <pc:spChg chg="add">
          <ac:chgData name="Alexey Osipov" userId="aa3a7289-fa67-4a92-82c5-f0fe78ff4c29" providerId="ADAL" clId="{12FC4E32-AB09-4DC9-A4FB-8CD0021476FD}" dt="2022-05-26T20:22:05.829" v="3448" actId="26606"/>
          <ac:spMkLst>
            <pc:docMk/>
            <pc:sldMk cId="477344694" sldId="258"/>
            <ac:spMk id="16" creationId="{7A62E32F-BB65-43A8-8EB5-92346890E549}"/>
          </ac:spMkLst>
        </pc:spChg>
        <pc:spChg chg="add">
          <ac:chgData name="Alexey Osipov" userId="aa3a7289-fa67-4a92-82c5-f0fe78ff4c29" providerId="ADAL" clId="{12FC4E32-AB09-4DC9-A4FB-8CD0021476FD}" dt="2022-05-26T20:22:05.829" v="3448" actId="26606"/>
          <ac:spMkLst>
            <pc:docMk/>
            <pc:sldMk cId="477344694" sldId="258"/>
            <ac:spMk id="18" creationId="{14E91B64-9FCC-451E-AFB4-A827D6329367}"/>
          </ac:spMkLst>
        </pc:spChg>
      </pc:sldChg>
      <pc:sldChg chg="addSp modSp new mod setBg">
        <pc:chgData name="Alexey Osipov" userId="aa3a7289-fa67-4a92-82c5-f0fe78ff4c29" providerId="ADAL" clId="{12FC4E32-AB09-4DC9-A4FB-8CD0021476FD}" dt="2022-05-26T20:22:10.198" v="3449" actId="26606"/>
        <pc:sldMkLst>
          <pc:docMk/>
          <pc:sldMk cId="2951644234" sldId="259"/>
        </pc:sldMkLst>
        <pc:spChg chg="mod">
          <ac:chgData name="Alexey Osipov" userId="aa3a7289-fa67-4a92-82c5-f0fe78ff4c29" providerId="ADAL" clId="{12FC4E32-AB09-4DC9-A4FB-8CD0021476FD}" dt="2022-05-26T20:22:10.198" v="3449" actId="26606"/>
          <ac:spMkLst>
            <pc:docMk/>
            <pc:sldMk cId="2951644234" sldId="259"/>
            <ac:spMk id="2" creationId="{14694998-F5CF-7D90-0BD5-6BEB7D2AE515}"/>
          </ac:spMkLst>
        </pc:spChg>
        <pc:spChg chg="mod">
          <ac:chgData name="Alexey Osipov" userId="aa3a7289-fa67-4a92-82c5-f0fe78ff4c29" providerId="ADAL" clId="{12FC4E32-AB09-4DC9-A4FB-8CD0021476FD}" dt="2022-05-26T20:22:10.198" v="3449" actId="26606"/>
          <ac:spMkLst>
            <pc:docMk/>
            <pc:sldMk cId="2951644234" sldId="259"/>
            <ac:spMk id="3" creationId="{2EC32152-6BE1-65BA-5774-D482BC5E7A46}"/>
          </ac:spMkLst>
        </pc:spChg>
        <pc:spChg chg="add">
          <ac:chgData name="Alexey Osipov" userId="aa3a7289-fa67-4a92-82c5-f0fe78ff4c29" providerId="ADAL" clId="{12FC4E32-AB09-4DC9-A4FB-8CD0021476FD}" dt="2022-05-26T20:22:10.198" v="3449" actId="26606"/>
          <ac:spMkLst>
            <pc:docMk/>
            <pc:sldMk cId="2951644234" sldId="259"/>
            <ac:spMk id="8" creationId="{827B839B-9ADE-406B-8590-F1CAEDED45A1}"/>
          </ac:spMkLst>
        </pc:spChg>
        <pc:spChg chg="add">
          <ac:chgData name="Alexey Osipov" userId="aa3a7289-fa67-4a92-82c5-f0fe78ff4c29" providerId="ADAL" clId="{12FC4E32-AB09-4DC9-A4FB-8CD0021476FD}" dt="2022-05-26T20:22:10.198" v="3449" actId="26606"/>
          <ac:spMkLst>
            <pc:docMk/>
            <pc:sldMk cId="2951644234" sldId="259"/>
            <ac:spMk id="10" creationId="{CFE45BF0-46DB-408C-B5F7-7B11716805D4}"/>
          </ac:spMkLst>
        </pc:spChg>
        <pc:spChg chg="add">
          <ac:chgData name="Alexey Osipov" userId="aa3a7289-fa67-4a92-82c5-f0fe78ff4c29" providerId="ADAL" clId="{12FC4E32-AB09-4DC9-A4FB-8CD0021476FD}" dt="2022-05-26T20:22:10.198" v="3449" actId="26606"/>
          <ac:spMkLst>
            <pc:docMk/>
            <pc:sldMk cId="2951644234" sldId="259"/>
            <ac:spMk id="12" creationId="{2AEBC8F2-97B1-41B4-93F1-2D289E197FBA}"/>
          </ac:spMkLst>
        </pc:spChg>
        <pc:spChg chg="add">
          <ac:chgData name="Alexey Osipov" userId="aa3a7289-fa67-4a92-82c5-f0fe78ff4c29" providerId="ADAL" clId="{12FC4E32-AB09-4DC9-A4FB-8CD0021476FD}" dt="2022-05-26T20:22:10.198" v="3449" actId="26606"/>
          <ac:spMkLst>
            <pc:docMk/>
            <pc:sldMk cId="2951644234" sldId="259"/>
            <ac:spMk id="14" creationId="{472E3A19-F5D5-48FC-BB9C-48C2F68F598B}"/>
          </ac:spMkLst>
        </pc:spChg>
        <pc:spChg chg="add">
          <ac:chgData name="Alexey Osipov" userId="aa3a7289-fa67-4a92-82c5-f0fe78ff4c29" providerId="ADAL" clId="{12FC4E32-AB09-4DC9-A4FB-8CD0021476FD}" dt="2022-05-26T20:22:10.198" v="3449" actId="26606"/>
          <ac:spMkLst>
            <pc:docMk/>
            <pc:sldMk cId="2951644234" sldId="259"/>
            <ac:spMk id="16" creationId="{7A62E32F-BB65-43A8-8EB5-92346890E549}"/>
          </ac:spMkLst>
        </pc:spChg>
        <pc:spChg chg="add">
          <ac:chgData name="Alexey Osipov" userId="aa3a7289-fa67-4a92-82c5-f0fe78ff4c29" providerId="ADAL" clId="{12FC4E32-AB09-4DC9-A4FB-8CD0021476FD}" dt="2022-05-26T20:22:10.198" v="3449" actId="26606"/>
          <ac:spMkLst>
            <pc:docMk/>
            <pc:sldMk cId="2951644234" sldId="259"/>
            <ac:spMk id="18" creationId="{14E91B64-9FCC-451E-AFB4-A827D6329367}"/>
          </ac:spMkLst>
        </pc:spChg>
      </pc:sldChg>
      <pc:sldChg chg="addSp modSp new mod ord setBg">
        <pc:chgData name="Alexey Osipov" userId="aa3a7289-fa67-4a92-82c5-f0fe78ff4c29" providerId="ADAL" clId="{12FC4E32-AB09-4DC9-A4FB-8CD0021476FD}" dt="2022-05-26T20:22:01.746" v="3447" actId="26606"/>
        <pc:sldMkLst>
          <pc:docMk/>
          <pc:sldMk cId="1847811752" sldId="260"/>
        </pc:sldMkLst>
        <pc:spChg chg="mod">
          <ac:chgData name="Alexey Osipov" userId="aa3a7289-fa67-4a92-82c5-f0fe78ff4c29" providerId="ADAL" clId="{12FC4E32-AB09-4DC9-A4FB-8CD0021476FD}" dt="2022-05-26T20:22:01.746" v="3447" actId="26606"/>
          <ac:spMkLst>
            <pc:docMk/>
            <pc:sldMk cId="1847811752" sldId="260"/>
            <ac:spMk id="2" creationId="{44270679-E878-3B53-79EC-93280116BDBD}"/>
          </ac:spMkLst>
        </pc:spChg>
        <pc:spChg chg="mod">
          <ac:chgData name="Alexey Osipov" userId="aa3a7289-fa67-4a92-82c5-f0fe78ff4c29" providerId="ADAL" clId="{12FC4E32-AB09-4DC9-A4FB-8CD0021476FD}" dt="2022-05-26T20:22:01.746" v="3447" actId="26606"/>
          <ac:spMkLst>
            <pc:docMk/>
            <pc:sldMk cId="1847811752" sldId="260"/>
            <ac:spMk id="3" creationId="{49A0D63A-6A25-4974-E04D-EB1B5EA1BFF5}"/>
          </ac:spMkLst>
        </pc:spChg>
        <pc:spChg chg="add">
          <ac:chgData name="Alexey Osipov" userId="aa3a7289-fa67-4a92-82c5-f0fe78ff4c29" providerId="ADAL" clId="{12FC4E32-AB09-4DC9-A4FB-8CD0021476FD}" dt="2022-05-26T20:22:01.746" v="3447" actId="26606"/>
          <ac:spMkLst>
            <pc:docMk/>
            <pc:sldMk cId="1847811752" sldId="260"/>
            <ac:spMk id="8" creationId="{827B839B-9ADE-406B-8590-F1CAEDED45A1}"/>
          </ac:spMkLst>
        </pc:spChg>
        <pc:spChg chg="add">
          <ac:chgData name="Alexey Osipov" userId="aa3a7289-fa67-4a92-82c5-f0fe78ff4c29" providerId="ADAL" clId="{12FC4E32-AB09-4DC9-A4FB-8CD0021476FD}" dt="2022-05-26T20:22:01.746" v="3447" actId="26606"/>
          <ac:spMkLst>
            <pc:docMk/>
            <pc:sldMk cId="1847811752" sldId="260"/>
            <ac:spMk id="10" creationId="{CFE45BF0-46DB-408C-B5F7-7B11716805D4}"/>
          </ac:spMkLst>
        </pc:spChg>
        <pc:spChg chg="add">
          <ac:chgData name="Alexey Osipov" userId="aa3a7289-fa67-4a92-82c5-f0fe78ff4c29" providerId="ADAL" clId="{12FC4E32-AB09-4DC9-A4FB-8CD0021476FD}" dt="2022-05-26T20:22:01.746" v="3447" actId="26606"/>
          <ac:spMkLst>
            <pc:docMk/>
            <pc:sldMk cId="1847811752" sldId="260"/>
            <ac:spMk id="12" creationId="{2AEBC8F2-97B1-41B4-93F1-2D289E197FBA}"/>
          </ac:spMkLst>
        </pc:spChg>
        <pc:spChg chg="add">
          <ac:chgData name="Alexey Osipov" userId="aa3a7289-fa67-4a92-82c5-f0fe78ff4c29" providerId="ADAL" clId="{12FC4E32-AB09-4DC9-A4FB-8CD0021476FD}" dt="2022-05-26T20:22:01.746" v="3447" actId="26606"/>
          <ac:spMkLst>
            <pc:docMk/>
            <pc:sldMk cId="1847811752" sldId="260"/>
            <ac:spMk id="14" creationId="{472E3A19-F5D5-48FC-BB9C-48C2F68F598B}"/>
          </ac:spMkLst>
        </pc:spChg>
        <pc:spChg chg="add">
          <ac:chgData name="Alexey Osipov" userId="aa3a7289-fa67-4a92-82c5-f0fe78ff4c29" providerId="ADAL" clId="{12FC4E32-AB09-4DC9-A4FB-8CD0021476FD}" dt="2022-05-26T20:22:01.746" v="3447" actId="26606"/>
          <ac:spMkLst>
            <pc:docMk/>
            <pc:sldMk cId="1847811752" sldId="260"/>
            <ac:spMk id="16" creationId="{7A62E32F-BB65-43A8-8EB5-92346890E549}"/>
          </ac:spMkLst>
        </pc:spChg>
        <pc:spChg chg="add">
          <ac:chgData name="Alexey Osipov" userId="aa3a7289-fa67-4a92-82c5-f0fe78ff4c29" providerId="ADAL" clId="{12FC4E32-AB09-4DC9-A4FB-8CD0021476FD}" dt="2022-05-26T20:22:01.746" v="3447" actId="26606"/>
          <ac:spMkLst>
            <pc:docMk/>
            <pc:sldMk cId="1847811752" sldId="260"/>
            <ac:spMk id="18" creationId="{14E91B64-9FCC-451E-AFB4-A827D6329367}"/>
          </ac:spMkLst>
        </pc:spChg>
      </pc:sldChg>
      <pc:sldChg chg="addSp modSp new mod setBg">
        <pc:chgData name="Alexey Osipov" userId="aa3a7289-fa67-4a92-82c5-f0fe78ff4c29" providerId="ADAL" clId="{12FC4E32-AB09-4DC9-A4FB-8CD0021476FD}" dt="2022-05-26T20:22:15.099" v="3450" actId="26606"/>
        <pc:sldMkLst>
          <pc:docMk/>
          <pc:sldMk cId="4034080042" sldId="261"/>
        </pc:sldMkLst>
        <pc:spChg chg="mod">
          <ac:chgData name="Alexey Osipov" userId="aa3a7289-fa67-4a92-82c5-f0fe78ff4c29" providerId="ADAL" clId="{12FC4E32-AB09-4DC9-A4FB-8CD0021476FD}" dt="2022-05-26T20:22:15.099" v="3450" actId="26606"/>
          <ac:spMkLst>
            <pc:docMk/>
            <pc:sldMk cId="4034080042" sldId="261"/>
            <ac:spMk id="2" creationId="{567DD79B-4A13-C95E-6F86-4A6D674B7EC4}"/>
          </ac:spMkLst>
        </pc:spChg>
        <pc:spChg chg="mod">
          <ac:chgData name="Alexey Osipov" userId="aa3a7289-fa67-4a92-82c5-f0fe78ff4c29" providerId="ADAL" clId="{12FC4E32-AB09-4DC9-A4FB-8CD0021476FD}" dt="2022-05-26T20:22:15.099" v="3450" actId="26606"/>
          <ac:spMkLst>
            <pc:docMk/>
            <pc:sldMk cId="4034080042" sldId="261"/>
            <ac:spMk id="3" creationId="{BD92D34A-0646-9FDC-A417-AB8240D82D16}"/>
          </ac:spMkLst>
        </pc:spChg>
        <pc:spChg chg="add">
          <ac:chgData name="Alexey Osipov" userId="aa3a7289-fa67-4a92-82c5-f0fe78ff4c29" providerId="ADAL" clId="{12FC4E32-AB09-4DC9-A4FB-8CD0021476FD}" dt="2022-05-26T20:22:15.099" v="3450" actId="26606"/>
          <ac:spMkLst>
            <pc:docMk/>
            <pc:sldMk cId="4034080042" sldId="261"/>
            <ac:spMk id="8" creationId="{827B839B-9ADE-406B-8590-F1CAEDED45A1}"/>
          </ac:spMkLst>
        </pc:spChg>
        <pc:spChg chg="add">
          <ac:chgData name="Alexey Osipov" userId="aa3a7289-fa67-4a92-82c5-f0fe78ff4c29" providerId="ADAL" clId="{12FC4E32-AB09-4DC9-A4FB-8CD0021476FD}" dt="2022-05-26T20:22:15.099" v="3450" actId="26606"/>
          <ac:spMkLst>
            <pc:docMk/>
            <pc:sldMk cId="4034080042" sldId="261"/>
            <ac:spMk id="10" creationId="{CFE45BF0-46DB-408C-B5F7-7B11716805D4}"/>
          </ac:spMkLst>
        </pc:spChg>
        <pc:spChg chg="add">
          <ac:chgData name="Alexey Osipov" userId="aa3a7289-fa67-4a92-82c5-f0fe78ff4c29" providerId="ADAL" clId="{12FC4E32-AB09-4DC9-A4FB-8CD0021476FD}" dt="2022-05-26T20:22:15.099" v="3450" actId="26606"/>
          <ac:spMkLst>
            <pc:docMk/>
            <pc:sldMk cId="4034080042" sldId="261"/>
            <ac:spMk id="12" creationId="{2AEBC8F2-97B1-41B4-93F1-2D289E197FBA}"/>
          </ac:spMkLst>
        </pc:spChg>
        <pc:spChg chg="add">
          <ac:chgData name="Alexey Osipov" userId="aa3a7289-fa67-4a92-82c5-f0fe78ff4c29" providerId="ADAL" clId="{12FC4E32-AB09-4DC9-A4FB-8CD0021476FD}" dt="2022-05-26T20:22:15.099" v="3450" actId="26606"/>
          <ac:spMkLst>
            <pc:docMk/>
            <pc:sldMk cId="4034080042" sldId="261"/>
            <ac:spMk id="14" creationId="{472E3A19-F5D5-48FC-BB9C-48C2F68F598B}"/>
          </ac:spMkLst>
        </pc:spChg>
        <pc:spChg chg="add">
          <ac:chgData name="Alexey Osipov" userId="aa3a7289-fa67-4a92-82c5-f0fe78ff4c29" providerId="ADAL" clId="{12FC4E32-AB09-4DC9-A4FB-8CD0021476FD}" dt="2022-05-26T20:22:15.099" v="3450" actId="26606"/>
          <ac:spMkLst>
            <pc:docMk/>
            <pc:sldMk cId="4034080042" sldId="261"/>
            <ac:spMk id="16" creationId="{7A62E32F-BB65-43A8-8EB5-92346890E549}"/>
          </ac:spMkLst>
        </pc:spChg>
        <pc:spChg chg="add">
          <ac:chgData name="Alexey Osipov" userId="aa3a7289-fa67-4a92-82c5-f0fe78ff4c29" providerId="ADAL" clId="{12FC4E32-AB09-4DC9-A4FB-8CD0021476FD}" dt="2022-05-26T20:22:15.099" v="3450" actId="26606"/>
          <ac:spMkLst>
            <pc:docMk/>
            <pc:sldMk cId="4034080042" sldId="261"/>
            <ac:spMk id="18" creationId="{14E91B64-9FCC-451E-AFB4-A827D6329367}"/>
          </ac:spMkLst>
        </pc:spChg>
      </pc:sldChg>
      <pc:sldChg chg="addSp modSp new mod setBg">
        <pc:chgData name="Alexey Osipov" userId="aa3a7289-fa67-4a92-82c5-f0fe78ff4c29" providerId="ADAL" clId="{12FC4E32-AB09-4DC9-A4FB-8CD0021476FD}" dt="2022-05-26T20:22:19.712" v="3451" actId="26606"/>
        <pc:sldMkLst>
          <pc:docMk/>
          <pc:sldMk cId="758244158" sldId="262"/>
        </pc:sldMkLst>
        <pc:spChg chg="mod">
          <ac:chgData name="Alexey Osipov" userId="aa3a7289-fa67-4a92-82c5-f0fe78ff4c29" providerId="ADAL" clId="{12FC4E32-AB09-4DC9-A4FB-8CD0021476FD}" dt="2022-05-26T20:22:19.712" v="3451" actId="26606"/>
          <ac:spMkLst>
            <pc:docMk/>
            <pc:sldMk cId="758244158" sldId="262"/>
            <ac:spMk id="2" creationId="{35085BD1-581C-58B3-4416-E942D25D39FB}"/>
          </ac:spMkLst>
        </pc:spChg>
        <pc:spChg chg="mod">
          <ac:chgData name="Alexey Osipov" userId="aa3a7289-fa67-4a92-82c5-f0fe78ff4c29" providerId="ADAL" clId="{12FC4E32-AB09-4DC9-A4FB-8CD0021476FD}" dt="2022-05-26T20:22:19.712" v="3451" actId="26606"/>
          <ac:spMkLst>
            <pc:docMk/>
            <pc:sldMk cId="758244158" sldId="262"/>
            <ac:spMk id="3" creationId="{84223F82-5486-8FBC-8D22-0C827B7BE4D2}"/>
          </ac:spMkLst>
        </pc:spChg>
        <pc:spChg chg="add">
          <ac:chgData name="Alexey Osipov" userId="aa3a7289-fa67-4a92-82c5-f0fe78ff4c29" providerId="ADAL" clId="{12FC4E32-AB09-4DC9-A4FB-8CD0021476FD}" dt="2022-05-26T20:22:19.712" v="3451" actId="26606"/>
          <ac:spMkLst>
            <pc:docMk/>
            <pc:sldMk cId="758244158" sldId="262"/>
            <ac:spMk id="8" creationId="{827B839B-9ADE-406B-8590-F1CAEDED45A1}"/>
          </ac:spMkLst>
        </pc:spChg>
        <pc:spChg chg="add">
          <ac:chgData name="Alexey Osipov" userId="aa3a7289-fa67-4a92-82c5-f0fe78ff4c29" providerId="ADAL" clId="{12FC4E32-AB09-4DC9-A4FB-8CD0021476FD}" dt="2022-05-26T20:22:19.712" v="3451" actId="26606"/>
          <ac:spMkLst>
            <pc:docMk/>
            <pc:sldMk cId="758244158" sldId="262"/>
            <ac:spMk id="10" creationId="{CFE45BF0-46DB-408C-B5F7-7B11716805D4}"/>
          </ac:spMkLst>
        </pc:spChg>
        <pc:spChg chg="add">
          <ac:chgData name="Alexey Osipov" userId="aa3a7289-fa67-4a92-82c5-f0fe78ff4c29" providerId="ADAL" clId="{12FC4E32-AB09-4DC9-A4FB-8CD0021476FD}" dt="2022-05-26T20:22:19.712" v="3451" actId="26606"/>
          <ac:spMkLst>
            <pc:docMk/>
            <pc:sldMk cId="758244158" sldId="262"/>
            <ac:spMk id="12" creationId="{2AEBC8F2-97B1-41B4-93F1-2D289E197FBA}"/>
          </ac:spMkLst>
        </pc:spChg>
        <pc:spChg chg="add">
          <ac:chgData name="Alexey Osipov" userId="aa3a7289-fa67-4a92-82c5-f0fe78ff4c29" providerId="ADAL" clId="{12FC4E32-AB09-4DC9-A4FB-8CD0021476FD}" dt="2022-05-26T20:22:19.712" v="3451" actId="26606"/>
          <ac:spMkLst>
            <pc:docMk/>
            <pc:sldMk cId="758244158" sldId="262"/>
            <ac:spMk id="14" creationId="{472E3A19-F5D5-48FC-BB9C-48C2F68F598B}"/>
          </ac:spMkLst>
        </pc:spChg>
        <pc:spChg chg="add">
          <ac:chgData name="Alexey Osipov" userId="aa3a7289-fa67-4a92-82c5-f0fe78ff4c29" providerId="ADAL" clId="{12FC4E32-AB09-4DC9-A4FB-8CD0021476FD}" dt="2022-05-26T20:22:19.712" v="3451" actId="26606"/>
          <ac:spMkLst>
            <pc:docMk/>
            <pc:sldMk cId="758244158" sldId="262"/>
            <ac:spMk id="16" creationId="{7A62E32F-BB65-43A8-8EB5-92346890E549}"/>
          </ac:spMkLst>
        </pc:spChg>
        <pc:spChg chg="add">
          <ac:chgData name="Alexey Osipov" userId="aa3a7289-fa67-4a92-82c5-f0fe78ff4c29" providerId="ADAL" clId="{12FC4E32-AB09-4DC9-A4FB-8CD0021476FD}" dt="2022-05-26T20:22:19.712" v="3451" actId="26606"/>
          <ac:spMkLst>
            <pc:docMk/>
            <pc:sldMk cId="758244158" sldId="262"/>
            <ac:spMk id="18" creationId="{14E91B64-9FCC-451E-AFB4-A827D6329367}"/>
          </ac:spMkLst>
        </pc:spChg>
      </pc:sldChg>
      <pc:sldChg chg="addSp modSp new mod setBg">
        <pc:chgData name="Alexey Osipov" userId="aa3a7289-fa67-4a92-82c5-f0fe78ff4c29" providerId="ADAL" clId="{12FC4E32-AB09-4DC9-A4FB-8CD0021476FD}" dt="2022-05-26T20:22:24.516" v="3452" actId="26606"/>
        <pc:sldMkLst>
          <pc:docMk/>
          <pc:sldMk cId="2988989152" sldId="263"/>
        </pc:sldMkLst>
        <pc:spChg chg="mod">
          <ac:chgData name="Alexey Osipov" userId="aa3a7289-fa67-4a92-82c5-f0fe78ff4c29" providerId="ADAL" clId="{12FC4E32-AB09-4DC9-A4FB-8CD0021476FD}" dt="2022-05-26T20:22:24.516" v="3452" actId="26606"/>
          <ac:spMkLst>
            <pc:docMk/>
            <pc:sldMk cId="2988989152" sldId="263"/>
            <ac:spMk id="2" creationId="{0F833858-3287-1D42-B596-4DCDD9F466CC}"/>
          </ac:spMkLst>
        </pc:spChg>
        <pc:spChg chg="mod">
          <ac:chgData name="Alexey Osipov" userId="aa3a7289-fa67-4a92-82c5-f0fe78ff4c29" providerId="ADAL" clId="{12FC4E32-AB09-4DC9-A4FB-8CD0021476FD}" dt="2022-05-26T20:22:24.516" v="3452" actId="26606"/>
          <ac:spMkLst>
            <pc:docMk/>
            <pc:sldMk cId="2988989152" sldId="263"/>
            <ac:spMk id="3" creationId="{67FC54D9-E885-1B75-6561-B8249715B6F5}"/>
          </ac:spMkLst>
        </pc:spChg>
        <pc:spChg chg="add">
          <ac:chgData name="Alexey Osipov" userId="aa3a7289-fa67-4a92-82c5-f0fe78ff4c29" providerId="ADAL" clId="{12FC4E32-AB09-4DC9-A4FB-8CD0021476FD}" dt="2022-05-26T20:22:24.516" v="3452" actId="26606"/>
          <ac:spMkLst>
            <pc:docMk/>
            <pc:sldMk cId="2988989152" sldId="263"/>
            <ac:spMk id="8" creationId="{827B839B-9ADE-406B-8590-F1CAEDED45A1}"/>
          </ac:spMkLst>
        </pc:spChg>
        <pc:spChg chg="add">
          <ac:chgData name="Alexey Osipov" userId="aa3a7289-fa67-4a92-82c5-f0fe78ff4c29" providerId="ADAL" clId="{12FC4E32-AB09-4DC9-A4FB-8CD0021476FD}" dt="2022-05-26T20:22:24.516" v="3452" actId="26606"/>
          <ac:spMkLst>
            <pc:docMk/>
            <pc:sldMk cId="2988989152" sldId="263"/>
            <ac:spMk id="10" creationId="{CFE45BF0-46DB-408C-B5F7-7B11716805D4}"/>
          </ac:spMkLst>
        </pc:spChg>
        <pc:spChg chg="add">
          <ac:chgData name="Alexey Osipov" userId="aa3a7289-fa67-4a92-82c5-f0fe78ff4c29" providerId="ADAL" clId="{12FC4E32-AB09-4DC9-A4FB-8CD0021476FD}" dt="2022-05-26T20:22:24.516" v="3452" actId="26606"/>
          <ac:spMkLst>
            <pc:docMk/>
            <pc:sldMk cId="2988989152" sldId="263"/>
            <ac:spMk id="12" creationId="{2AEBC8F2-97B1-41B4-93F1-2D289E197FBA}"/>
          </ac:spMkLst>
        </pc:spChg>
        <pc:spChg chg="add">
          <ac:chgData name="Alexey Osipov" userId="aa3a7289-fa67-4a92-82c5-f0fe78ff4c29" providerId="ADAL" clId="{12FC4E32-AB09-4DC9-A4FB-8CD0021476FD}" dt="2022-05-26T20:22:24.516" v="3452" actId="26606"/>
          <ac:spMkLst>
            <pc:docMk/>
            <pc:sldMk cId="2988989152" sldId="263"/>
            <ac:spMk id="14" creationId="{472E3A19-F5D5-48FC-BB9C-48C2F68F598B}"/>
          </ac:spMkLst>
        </pc:spChg>
        <pc:spChg chg="add">
          <ac:chgData name="Alexey Osipov" userId="aa3a7289-fa67-4a92-82c5-f0fe78ff4c29" providerId="ADAL" clId="{12FC4E32-AB09-4DC9-A4FB-8CD0021476FD}" dt="2022-05-26T20:22:24.516" v="3452" actId="26606"/>
          <ac:spMkLst>
            <pc:docMk/>
            <pc:sldMk cId="2988989152" sldId="263"/>
            <ac:spMk id="16" creationId="{7A62E32F-BB65-43A8-8EB5-92346890E549}"/>
          </ac:spMkLst>
        </pc:spChg>
        <pc:spChg chg="add">
          <ac:chgData name="Alexey Osipov" userId="aa3a7289-fa67-4a92-82c5-f0fe78ff4c29" providerId="ADAL" clId="{12FC4E32-AB09-4DC9-A4FB-8CD0021476FD}" dt="2022-05-26T20:22:24.516" v="3452" actId="26606"/>
          <ac:spMkLst>
            <pc:docMk/>
            <pc:sldMk cId="2988989152" sldId="263"/>
            <ac:spMk id="18" creationId="{14E91B64-9FCC-451E-AFB4-A827D63293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90B2-190B-3A5E-A437-F5F669162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92646-13AD-6D74-E574-1EDB0D761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8E36B-DBAA-1B86-9447-7E06EF93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B4A9-2FEE-FCEC-19D6-51DDF07D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2E473-4D81-0934-4B6B-DFFFCC49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6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D843-0EDD-EA6B-65E2-597ABFA1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EF3FB-4094-98EA-39C2-9C552E499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3A883-7B11-625D-7DBB-A43656CA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37EFE-94F9-05A8-0825-9A1F258B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8802-111D-82AB-EFD7-F06CBFDD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82D71-F986-4F00-C15B-81B311868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AAB8D-9668-F436-4C51-6380F0D40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237C4-457C-4642-CA8B-72332950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0599-8DE7-4C06-78A1-F4A29287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060F-FF99-7C35-BB4E-28D8B721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8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A358-C0B4-1280-8491-3697BF174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9B30-61E9-6AE1-6B77-86CA5F1A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CC717-E7BB-F173-9748-A1F71095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AF7AC-ED64-F3CE-E531-1579609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19F2-83B9-0B66-755E-6E529252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7180-5C63-AA9D-117B-0542F3717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19549-578B-30FF-732D-47C23E91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034E-EB25-5A4E-0C62-48B7CCE1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0A4A-2E0F-6349-FBF4-B899DAC0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8E7C-EBAA-E7EA-C471-752CA232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5D21-9185-5D60-7400-F3CBDF08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0611-9162-D313-5958-74E412C41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7F581-9C69-E30C-705C-6CD993E50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47B7-28CF-DA89-0F9A-066908A2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ED2A-ADD1-B25E-53DC-5C2F2C7B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577B-6C02-269D-C90F-2554679F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327E-A0F4-66B9-BC0C-FC75DF26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F78D-E2B5-B8E5-E0B0-FC1B65B7C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4886-FCE3-B3CB-3DCD-CAB9CA792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7E989-3C4F-AF47-A6E3-D762194A7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5A863-D67F-3364-3042-D82DE26B9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49F1B-D464-69B0-725F-BCD7A261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8F1C1-D76C-8E2F-E26F-5072F8938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A87D0-2599-3DD6-E053-EA9D9D42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0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DC4D-86AB-0901-2FAF-92D7547F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458B4-9DDE-B86B-D7FA-786D7DD6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2CEB1-2747-1194-6B83-E4AB3178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0EA8B-A969-26B8-6326-D72071D1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3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18B4A-137D-BB94-0988-DF54B5F2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9CFB3-E434-1A24-8622-2E3FDA98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FA7F9-8B13-C9FE-6D0D-C9222936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0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E45-23CC-63AB-DC9F-7EB04B11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7B54-D29C-6657-C9AA-5A4537C9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59FA-B4D8-3A6A-4DEE-A075165A9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74D9D-866E-2675-2294-8C417FB04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46F8-04D2-0EBA-91CE-40B4FD34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7BA8B-2E78-0ADF-5730-A4EDB7C8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5979-6F62-5EE5-EB31-101EB51D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A8B79-8A88-0382-DA3F-FB5E26157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82906-15D0-0AC9-FE0B-A7D2D9166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8621B-5B20-B5E2-E35C-E22BD99F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2C25D-FE2D-145A-A54F-18AC001D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DC13-2F3D-38BB-2E81-9B8B5DAE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1924-D7EB-CF48-86F3-E75B8D09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1033-004A-C95E-9E96-EA5FAB092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F593-E47C-83A7-A4C6-8E7318D63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176A1-9D6D-4765-A358-C8BAB1E2DEEB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3E2E-A616-EE7D-D155-1D2166BEB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2815D-1AE3-87B7-6A12-6E49B12D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B451-8583-4AC4-9C6B-92B394717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DE80B-B7D9-5F59-9022-82F5B804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Рекомендательные системы.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49519-7AB6-CAE5-B6BD-9A9F50C23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Алексей Осипов.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1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2B58-DE7B-5AB2-BFF8-E3E91899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рекомендательные системы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4300B6-9BFB-A37B-011A-BBF933A51EC3}"/>
              </a:ext>
            </a:extLst>
          </p:cNvPr>
          <p:cNvSpPr/>
          <p:nvPr/>
        </p:nvSpPr>
        <p:spPr>
          <a:xfrm>
            <a:off x="999308" y="1905000"/>
            <a:ext cx="1796143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Пользователи.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06C66D-03A3-0833-C3CF-0560E3774480}"/>
              </a:ext>
            </a:extLst>
          </p:cNvPr>
          <p:cNvSpPr/>
          <p:nvPr/>
        </p:nvSpPr>
        <p:spPr>
          <a:xfrm>
            <a:off x="999308" y="3429000"/>
            <a:ext cx="1796143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Фильмы.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D189E-66AE-7F7F-BA75-E7E1C7A6CE3F}"/>
              </a:ext>
            </a:extLst>
          </p:cNvPr>
          <p:cNvSpPr/>
          <p:nvPr/>
        </p:nvSpPr>
        <p:spPr>
          <a:xfrm>
            <a:off x="441957" y="5135880"/>
            <a:ext cx="3128557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Предпочтения </a:t>
            </a:r>
            <a:br>
              <a:rPr lang="ru-RU" dirty="0"/>
            </a:br>
            <a:r>
              <a:rPr lang="ru-RU" dirty="0"/>
              <a:t>(явные или неявные).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D02CBE-BF42-7093-3812-B3F5C7F6E220}"/>
              </a:ext>
            </a:extLst>
          </p:cNvPr>
          <p:cNvSpPr/>
          <p:nvPr/>
        </p:nvSpPr>
        <p:spPr>
          <a:xfrm>
            <a:off x="7082246" y="3429000"/>
            <a:ext cx="46307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Рекомендации 5 фильмов данному пользователю.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679C1B-AC0C-9E30-D7A2-DBCFA5878E5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795451" y="2362200"/>
            <a:ext cx="4286795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4B879C-2C45-06F7-3807-F5644392AC8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795451" y="3886200"/>
            <a:ext cx="4286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08C98D-CC78-D5E5-F533-F1B18599876D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570514" y="3886200"/>
            <a:ext cx="3511732" cy="170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F1E65-58F7-0BEB-7F59-4A4BF6F634BE}"/>
              </a:ext>
            </a:extLst>
          </p:cNvPr>
          <p:cNvSpPr/>
          <p:nvPr/>
        </p:nvSpPr>
        <p:spPr>
          <a:xfrm>
            <a:off x="4299857" y="1447800"/>
            <a:ext cx="4469674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Дополнительные данные.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99388A-F372-F63C-DA1E-6A2521D6A6DE}"/>
              </a:ext>
            </a:extLst>
          </p:cNvPr>
          <p:cNvCxnSpPr>
            <a:stCxn id="19" idx="2"/>
            <a:endCxn id="8" idx="1"/>
          </p:cNvCxnSpPr>
          <p:nvPr/>
        </p:nvCxnSpPr>
        <p:spPr>
          <a:xfrm>
            <a:off x="6534694" y="2362200"/>
            <a:ext cx="547552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70679-E878-3B53-79EC-93280116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Примеры рекомендательных систем.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D63A-6A25-4974-E04D-EB1B5EA1B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ru-RU" sz="2400"/>
              <a:t>Компании, в которых используются</a:t>
            </a:r>
            <a:r>
              <a:rPr lang="en-US" sz="2400"/>
              <a:t>: Neflix, Youtube, Google news, Yahoo! Music, Google play, Facebook, Twitter, Linkedin, Amazon, eBay</a:t>
            </a:r>
          </a:p>
          <a:p>
            <a:r>
              <a:rPr lang="ru-RU" sz="2400"/>
              <a:t>Рекомендации книг, фильмов. </a:t>
            </a:r>
            <a:r>
              <a:rPr lang="en-US" sz="2400"/>
              <a:t>Netflix prize (1000000$, 2006-2009).</a:t>
            </a:r>
          </a:p>
          <a:p>
            <a:r>
              <a:rPr lang="ru-RU" sz="2400"/>
              <a:t>Возможные друзья во вконтакте.</a:t>
            </a:r>
          </a:p>
          <a:p>
            <a:r>
              <a:rPr lang="ru-RU" sz="2400"/>
              <a:t>Рекомендации товаров (с этим товаром берут).</a:t>
            </a:r>
          </a:p>
          <a:p>
            <a:r>
              <a:rPr lang="ru-RU" sz="2400"/>
              <a:t>Я.дзен, </a:t>
            </a:r>
            <a:r>
              <a:rPr lang="en-US" sz="2400"/>
              <a:t>SurfingBird.ru.</a:t>
            </a:r>
          </a:p>
        </p:txBody>
      </p:sp>
    </p:spTree>
    <p:extLst>
      <p:ext uri="{BB962C8B-B14F-4D97-AF65-F5344CB8AC3E}">
        <p14:creationId xmlns:p14="http://schemas.microsoft.com/office/powerpoint/2010/main" val="184781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A1972-4DDD-E78C-61AC-D26A863E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Проблемы</a:t>
            </a:r>
            <a:r>
              <a:rPr lang="en-US" sz="40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D524-48F4-AC3D-11A8-DB1D58D2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ru-RU" sz="2400"/>
              <a:t>Мало известно о предпочтениях конкретного пользователя.</a:t>
            </a:r>
          </a:p>
          <a:p>
            <a:r>
              <a:rPr lang="ru-RU" sz="2400"/>
              <a:t>Учёт неявных и явных предпочтений.</a:t>
            </a:r>
          </a:p>
          <a:p>
            <a:r>
              <a:rPr lang="ru-RU" sz="2400"/>
              <a:t>Как оценить насколько схожи пользователи</a:t>
            </a:r>
            <a:r>
              <a:rPr lang="en-US" sz="2400"/>
              <a:t>?</a:t>
            </a:r>
          </a:p>
          <a:p>
            <a:r>
              <a:rPr lang="ru-RU" sz="2400"/>
              <a:t>Как оценить насколько схожи объекты</a:t>
            </a:r>
            <a:r>
              <a:rPr lang="en-US" sz="2400"/>
              <a:t>?</a:t>
            </a:r>
          </a:p>
          <a:p>
            <a:r>
              <a:rPr lang="ru-RU" sz="2400"/>
              <a:t>Разнообразие, новизна, покрытие, догадливость, предвзятость.</a:t>
            </a:r>
            <a:br>
              <a:rPr lang="ru-RU" sz="2400"/>
            </a:br>
            <a:r>
              <a:rPr lang="ru-RU" sz="2400"/>
              <a:t>Как совместить</a:t>
            </a:r>
            <a:r>
              <a:rPr lang="en-US" sz="2400"/>
              <a:t>?</a:t>
            </a:r>
            <a:endParaRPr lang="ru-RU" sz="2400"/>
          </a:p>
          <a:p>
            <a:r>
              <a:rPr lang="ru-RU" sz="2400"/>
              <a:t>Должна ли быть понятна причина рекомендации</a:t>
            </a:r>
            <a:r>
              <a:rPr lang="en-US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7734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94998-F5CF-7D90-0BD5-6BEB7D2A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Подход </a:t>
            </a:r>
            <a:r>
              <a:rPr lang="en-US" sz="4000">
                <a:solidFill>
                  <a:srgbClr val="FFFFFF"/>
                </a:solidFill>
              </a:rPr>
              <a:t>ML.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2152-6BE1-65BA-5774-D482BC5E7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ru-RU" sz="2400"/>
              <a:t>Найти данные, разбить на </a:t>
            </a:r>
            <a:r>
              <a:rPr lang="en-US" sz="2400"/>
              <a:t>train, validation, test.</a:t>
            </a:r>
          </a:p>
          <a:p>
            <a:r>
              <a:rPr lang="ru-RU" sz="2400"/>
              <a:t>Обучение моделей, оптимизируя оффлайн-метрику.</a:t>
            </a:r>
          </a:p>
          <a:p>
            <a:r>
              <a:rPr lang="ru-RU" sz="2400"/>
              <a:t>Выбрать модель.</a:t>
            </a:r>
          </a:p>
          <a:p>
            <a:r>
              <a:rPr lang="ru-RU" sz="2400"/>
              <a:t>Внедрить модель.</a:t>
            </a:r>
          </a:p>
          <a:p>
            <a:r>
              <a:rPr lang="ru-RU" sz="2400"/>
              <a:t>Сделать </a:t>
            </a:r>
            <a:r>
              <a:rPr lang="en-US" sz="2400"/>
              <a:t>AB</a:t>
            </a:r>
            <a:r>
              <a:rPr lang="ru-RU" sz="2400"/>
              <a:t>-тестирование, измеряя онлайн-метрику (деньги или число кликов).</a:t>
            </a:r>
          </a:p>
        </p:txBody>
      </p:sp>
    </p:spTree>
    <p:extLst>
      <p:ext uri="{BB962C8B-B14F-4D97-AF65-F5344CB8AC3E}">
        <p14:creationId xmlns:p14="http://schemas.microsoft.com/office/powerpoint/2010/main" val="295164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DD79B-4A13-C95E-6F86-4A6D674B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Типы дополнительных данных.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D34A-0646-9FDC-A417-AB8240D82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ru-RU" sz="2400"/>
              <a:t>Никаких (только предпочтения и информация о сходстве).</a:t>
            </a:r>
          </a:p>
          <a:p>
            <a:r>
              <a:rPr lang="ru-RU" sz="2400"/>
              <a:t>Контекст (определенная ситуация).</a:t>
            </a:r>
          </a:p>
          <a:p>
            <a:r>
              <a:rPr lang="ru-RU" sz="2400"/>
              <a:t>Содержимое (объект имеет такое-то свойство).</a:t>
            </a:r>
          </a:p>
          <a:p>
            <a:r>
              <a:rPr lang="ru-RU" sz="2400"/>
              <a:t>Связи доверия между клиентами.</a:t>
            </a:r>
          </a:p>
          <a:p>
            <a:r>
              <a:rPr lang="ru-RU" sz="2400"/>
              <a:t>Время (выбор в определенный момент времени)</a:t>
            </a:r>
          </a:p>
        </p:txBody>
      </p:sp>
    </p:spTree>
    <p:extLst>
      <p:ext uri="{BB962C8B-B14F-4D97-AF65-F5344CB8AC3E}">
        <p14:creationId xmlns:p14="http://schemas.microsoft.com/office/powerpoint/2010/main" val="403408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85BD1-581C-58B3-4416-E942D25D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Виды рекомендательных систем.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3F82-5486-8FBC-8D22-0C827B7BE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/>
              <a:t>Интерпретируемые</a:t>
            </a:r>
            <a:r>
              <a:rPr lang="en-US" sz="2400"/>
              <a:t>:</a:t>
            </a:r>
            <a:endParaRPr lang="ru-RU" sz="2400"/>
          </a:p>
          <a:p>
            <a:r>
              <a:rPr lang="ru-RU" sz="2400"/>
              <a:t>Непараметрическая регрессия.</a:t>
            </a:r>
          </a:p>
          <a:p>
            <a:r>
              <a:rPr lang="en-US" sz="2400" b="1"/>
              <a:t>SLIM, </a:t>
            </a:r>
            <a:r>
              <a:rPr lang="ru-RU" sz="2400" b="1"/>
              <a:t>разреженные линейные модели.</a:t>
            </a:r>
            <a:endParaRPr lang="en-US" sz="2400" b="1"/>
          </a:p>
          <a:p>
            <a:pPr marL="0" indent="0">
              <a:buNone/>
            </a:pPr>
            <a:r>
              <a:rPr lang="ru-RU" sz="2400"/>
              <a:t>Неинтерпретируемые</a:t>
            </a:r>
            <a:r>
              <a:rPr lang="en-US" sz="2400"/>
              <a:t>:</a:t>
            </a:r>
            <a:endParaRPr lang="ru-RU" sz="2400"/>
          </a:p>
          <a:p>
            <a:r>
              <a:rPr lang="ru-RU" sz="2400"/>
              <a:t>Основывающиеся на разложениях матриц.</a:t>
            </a:r>
            <a:endParaRPr lang="en-US" sz="2400"/>
          </a:p>
          <a:p>
            <a:r>
              <a:rPr lang="ru-RU" sz="2400" b="1"/>
              <a:t>Модели с учетом неявных предпочтений (взяла </a:t>
            </a:r>
            <a:r>
              <a:rPr lang="en-US" sz="2400" b="1"/>
              <a:t>Netflix prize</a:t>
            </a:r>
            <a:r>
              <a:rPr lang="ru-RU" sz="2400" b="1"/>
              <a:t>).</a:t>
            </a:r>
            <a:endParaRPr lang="en-US" sz="2400" b="1"/>
          </a:p>
          <a:p>
            <a:r>
              <a:rPr lang="ru-RU" sz="2400"/>
              <a:t>Автокодировщики (нейронные сети).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5824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33858-3287-1D42-B596-4DCDD9F4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Применение в Синкретисе.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54D9-E885-1B75-6561-B8249715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ru-RU" sz="2400"/>
              <a:t>Рекомендация резюме кандидата </a:t>
            </a:r>
            <a:r>
              <a:rPr lang="en-US" sz="2400"/>
              <a:t>HR</a:t>
            </a:r>
            <a:r>
              <a:rPr lang="ru-RU" sz="2400"/>
              <a:t>-специалисту.</a:t>
            </a:r>
          </a:p>
          <a:p>
            <a:r>
              <a:rPr lang="ru-RU" sz="2400"/>
              <a:t>Рекомендация типа страхования клиенту РискМаркета (например, локация для туристического страхования).</a:t>
            </a:r>
            <a:endParaRPr lang="en-US" sz="2400"/>
          </a:p>
          <a:p>
            <a:r>
              <a:rPr lang="ru-RU" sz="2400"/>
              <a:t>Рекомендация контента</a:t>
            </a:r>
            <a:r>
              <a:rPr lang="en-US" sz="2400"/>
              <a:t>/</a:t>
            </a:r>
            <a:r>
              <a:rPr lang="ru-RU" sz="2400"/>
              <a:t>контактов на портале.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8898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288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Рекомендательные системы.</vt:lpstr>
      <vt:lpstr>Что такое рекомендательные системы?</vt:lpstr>
      <vt:lpstr>Примеры рекомендательных систем.</vt:lpstr>
      <vt:lpstr>Проблемы.</vt:lpstr>
      <vt:lpstr>Подход ML.</vt:lpstr>
      <vt:lpstr>Типы дополнительных данных.</vt:lpstr>
      <vt:lpstr>Виды рекомендательных систем.</vt:lpstr>
      <vt:lpstr>Применение в Синкретисе.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Рекомендательные системы.</dc:title>
  <dc:creator>Alexey Osipov</dc:creator>
  <cp:lastModifiedBy>Alexey Osipov</cp:lastModifiedBy>
  <cp:revision>1</cp:revision>
  <dcterms:created xsi:type="dcterms:W3CDTF">2022-05-24T14:49:46Z</dcterms:created>
  <dcterms:modified xsi:type="dcterms:W3CDTF">2022-05-26T20:23:05Z</dcterms:modified>
</cp:coreProperties>
</file>