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15FE10-0B8D-4DD2-8C4A-DAB96A0314E8}" v="5" dt="2022-05-20T13:07:04.0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ey Osipov" userId="aa3a7289-fa67-4a92-82c5-f0fe78ff4c29" providerId="ADAL" clId="{A415FE10-0B8D-4DD2-8C4A-DAB96A0314E8}"/>
    <pc:docChg chg="undo redo custSel addSld modSld sldOrd">
      <pc:chgData name="Alexey Osipov" userId="aa3a7289-fa67-4a92-82c5-f0fe78ff4c29" providerId="ADAL" clId="{A415FE10-0B8D-4DD2-8C4A-DAB96A0314E8}" dt="2022-05-20T14:05:45.425" v="2195" actId="20577"/>
      <pc:docMkLst>
        <pc:docMk/>
      </pc:docMkLst>
      <pc:sldChg chg="addSp delSp modSp new mod">
        <pc:chgData name="Alexey Osipov" userId="aa3a7289-fa67-4a92-82c5-f0fe78ff4c29" providerId="ADAL" clId="{A415FE10-0B8D-4DD2-8C4A-DAB96A0314E8}" dt="2022-05-20T13:18:57.213" v="1586" actId="20577"/>
        <pc:sldMkLst>
          <pc:docMk/>
          <pc:sldMk cId="612339685" sldId="257"/>
        </pc:sldMkLst>
        <pc:spChg chg="mod">
          <ac:chgData name="Alexey Osipov" userId="aa3a7289-fa67-4a92-82c5-f0fe78ff4c29" providerId="ADAL" clId="{A415FE10-0B8D-4DD2-8C4A-DAB96A0314E8}" dt="2022-05-20T13:00:56.543" v="7" actId="20577"/>
          <ac:spMkLst>
            <pc:docMk/>
            <pc:sldMk cId="612339685" sldId="257"/>
            <ac:spMk id="2" creationId="{10CC9FD8-B905-65BB-0A2C-66DD51B504D9}"/>
          </ac:spMkLst>
        </pc:spChg>
        <pc:spChg chg="del mod">
          <ac:chgData name="Alexey Osipov" userId="aa3a7289-fa67-4a92-82c5-f0fe78ff4c29" providerId="ADAL" clId="{A415FE10-0B8D-4DD2-8C4A-DAB96A0314E8}" dt="2022-05-20T13:01:58.108" v="78" actId="478"/>
          <ac:spMkLst>
            <pc:docMk/>
            <pc:sldMk cId="612339685" sldId="257"/>
            <ac:spMk id="3" creationId="{2FCD1616-6907-2FB6-85C7-19088CC97C47}"/>
          </ac:spMkLst>
        </pc:spChg>
        <pc:spChg chg="add mod">
          <ac:chgData name="Alexey Osipov" userId="aa3a7289-fa67-4a92-82c5-f0fe78ff4c29" providerId="ADAL" clId="{A415FE10-0B8D-4DD2-8C4A-DAB96A0314E8}" dt="2022-05-20T13:07:27.904" v="564" actId="1076"/>
          <ac:spMkLst>
            <pc:docMk/>
            <pc:sldMk cId="612339685" sldId="257"/>
            <ac:spMk id="4" creationId="{FC235A68-4E99-8974-E644-AECAAD971FA3}"/>
          </ac:spMkLst>
        </pc:spChg>
        <pc:spChg chg="add mod">
          <ac:chgData name="Alexey Osipov" userId="aa3a7289-fa67-4a92-82c5-f0fe78ff4c29" providerId="ADAL" clId="{A415FE10-0B8D-4DD2-8C4A-DAB96A0314E8}" dt="2022-05-20T13:07:30.696" v="565" actId="1076"/>
          <ac:spMkLst>
            <pc:docMk/>
            <pc:sldMk cId="612339685" sldId="257"/>
            <ac:spMk id="5" creationId="{FB2BF0A8-5B07-88D1-2973-7ABE9B76F473}"/>
          </ac:spMkLst>
        </pc:spChg>
        <pc:spChg chg="add mod">
          <ac:chgData name="Alexey Osipov" userId="aa3a7289-fa67-4a92-82c5-f0fe78ff4c29" providerId="ADAL" clId="{A415FE10-0B8D-4DD2-8C4A-DAB96A0314E8}" dt="2022-05-20T13:07:35.992" v="567" actId="1076"/>
          <ac:spMkLst>
            <pc:docMk/>
            <pc:sldMk cId="612339685" sldId="257"/>
            <ac:spMk id="6" creationId="{AFB07D4A-B3EE-13F6-A8CB-D62465E8D1A0}"/>
          </ac:spMkLst>
        </pc:spChg>
        <pc:spChg chg="add mod">
          <ac:chgData name="Alexey Osipov" userId="aa3a7289-fa67-4a92-82c5-f0fe78ff4c29" providerId="ADAL" clId="{A415FE10-0B8D-4DD2-8C4A-DAB96A0314E8}" dt="2022-05-20T13:07:40.640" v="569" actId="1076"/>
          <ac:spMkLst>
            <pc:docMk/>
            <pc:sldMk cId="612339685" sldId="257"/>
            <ac:spMk id="7" creationId="{DCE8E25B-3353-7332-35B4-48262C72859E}"/>
          </ac:spMkLst>
        </pc:spChg>
        <pc:spChg chg="add mod">
          <ac:chgData name="Alexey Osipov" userId="aa3a7289-fa67-4a92-82c5-f0fe78ff4c29" providerId="ADAL" clId="{A415FE10-0B8D-4DD2-8C4A-DAB96A0314E8}" dt="2022-05-20T13:08:01.264" v="576" actId="1076"/>
          <ac:spMkLst>
            <pc:docMk/>
            <pc:sldMk cId="612339685" sldId="257"/>
            <ac:spMk id="8" creationId="{292A61BA-97D4-223F-D19E-7C0B2398B108}"/>
          </ac:spMkLst>
        </pc:spChg>
        <pc:spChg chg="add mod">
          <ac:chgData name="Alexey Osipov" userId="aa3a7289-fa67-4a92-82c5-f0fe78ff4c29" providerId="ADAL" clId="{A415FE10-0B8D-4DD2-8C4A-DAB96A0314E8}" dt="2022-05-20T13:18:57.213" v="1586" actId="20577"/>
          <ac:spMkLst>
            <pc:docMk/>
            <pc:sldMk cId="612339685" sldId="257"/>
            <ac:spMk id="9" creationId="{B6D1BAB4-F1DB-CADD-A259-D613D647143A}"/>
          </ac:spMkLst>
        </pc:spChg>
        <pc:cxnChg chg="add">
          <ac:chgData name="Alexey Osipov" userId="aa3a7289-fa67-4a92-82c5-f0fe78ff4c29" providerId="ADAL" clId="{A415FE10-0B8D-4DD2-8C4A-DAB96A0314E8}" dt="2022-05-20T13:08:30.061" v="579" actId="11529"/>
          <ac:cxnSpMkLst>
            <pc:docMk/>
            <pc:sldMk cId="612339685" sldId="257"/>
            <ac:cxnSpMk id="11" creationId="{12527012-5627-858A-8D80-0BABA3D53158}"/>
          </ac:cxnSpMkLst>
        </pc:cxnChg>
        <pc:cxnChg chg="add">
          <ac:chgData name="Alexey Osipov" userId="aa3a7289-fa67-4a92-82c5-f0fe78ff4c29" providerId="ADAL" clId="{A415FE10-0B8D-4DD2-8C4A-DAB96A0314E8}" dt="2022-05-20T13:08:38.507" v="580" actId="11529"/>
          <ac:cxnSpMkLst>
            <pc:docMk/>
            <pc:sldMk cId="612339685" sldId="257"/>
            <ac:cxnSpMk id="13" creationId="{AB0B21F6-B99B-F569-3E9D-E45C56F2A7EB}"/>
          </ac:cxnSpMkLst>
        </pc:cxnChg>
        <pc:cxnChg chg="add">
          <ac:chgData name="Alexey Osipov" userId="aa3a7289-fa67-4a92-82c5-f0fe78ff4c29" providerId="ADAL" clId="{A415FE10-0B8D-4DD2-8C4A-DAB96A0314E8}" dt="2022-05-20T13:08:46.812" v="581" actId="11529"/>
          <ac:cxnSpMkLst>
            <pc:docMk/>
            <pc:sldMk cId="612339685" sldId="257"/>
            <ac:cxnSpMk id="15" creationId="{2DCB109D-2458-4485-E517-5B9F4D8C2C1E}"/>
          </ac:cxnSpMkLst>
        </pc:cxnChg>
        <pc:cxnChg chg="add">
          <ac:chgData name="Alexey Osipov" userId="aa3a7289-fa67-4a92-82c5-f0fe78ff4c29" providerId="ADAL" clId="{A415FE10-0B8D-4DD2-8C4A-DAB96A0314E8}" dt="2022-05-20T13:08:53.491" v="582" actId="11529"/>
          <ac:cxnSpMkLst>
            <pc:docMk/>
            <pc:sldMk cId="612339685" sldId="257"/>
            <ac:cxnSpMk id="17" creationId="{0B5AC412-2E24-7F4E-7A1B-51783D6B75D0}"/>
          </ac:cxnSpMkLst>
        </pc:cxnChg>
        <pc:cxnChg chg="add">
          <ac:chgData name="Alexey Osipov" userId="aa3a7289-fa67-4a92-82c5-f0fe78ff4c29" providerId="ADAL" clId="{A415FE10-0B8D-4DD2-8C4A-DAB96A0314E8}" dt="2022-05-20T13:09:03.091" v="583" actId="11529"/>
          <ac:cxnSpMkLst>
            <pc:docMk/>
            <pc:sldMk cId="612339685" sldId="257"/>
            <ac:cxnSpMk id="19" creationId="{1D4A127A-5EF9-3417-9761-93C4D0EAA20D}"/>
          </ac:cxnSpMkLst>
        </pc:cxnChg>
      </pc:sldChg>
      <pc:sldChg chg="modSp new mod">
        <pc:chgData name="Alexey Osipov" userId="aa3a7289-fa67-4a92-82c5-f0fe78ff4c29" providerId="ADAL" clId="{A415FE10-0B8D-4DD2-8C4A-DAB96A0314E8}" dt="2022-05-20T13:12:09.943" v="918" actId="20577"/>
        <pc:sldMkLst>
          <pc:docMk/>
          <pc:sldMk cId="3144157455" sldId="258"/>
        </pc:sldMkLst>
        <pc:spChg chg="mod">
          <ac:chgData name="Alexey Osipov" userId="aa3a7289-fa67-4a92-82c5-f0fe78ff4c29" providerId="ADAL" clId="{A415FE10-0B8D-4DD2-8C4A-DAB96A0314E8}" dt="2022-05-20T13:10:44.079" v="791"/>
          <ac:spMkLst>
            <pc:docMk/>
            <pc:sldMk cId="3144157455" sldId="258"/>
            <ac:spMk id="2" creationId="{1C278D2D-A13E-BD31-5825-B7A53D138ED8}"/>
          </ac:spMkLst>
        </pc:spChg>
        <pc:spChg chg="mod">
          <ac:chgData name="Alexey Osipov" userId="aa3a7289-fa67-4a92-82c5-f0fe78ff4c29" providerId="ADAL" clId="{A415FE10-0B8D-4DD2-8C4A-DAB96A0314E8}" dt="2022-05-20T13:12:09.943" v="918" actId="20577"/>
          <ac:spMkLst>
            <pc:docMk/>
            <pc:sldMk cId="3144157455" sldId="258"/>
            <ac:spMk id="3" creationId="{4C5280C7-D8B0-CE1B-D88E-D12FE0284128}"/>
          </ac:spMkLst>
        </pc:spChg>
      </pc:sldChg>
      <pc:sldChg chg="modSp new mod">
        <pc:chgData name="Alexey Osipov" userId="aa3a7289-fa67-4a92-82c5-f0fe78ff4c29" providerId="ADAL" clId="{A415FE10-0B8D-4DD2-8C4A-DAB96A0314E8}" dt="2022-05-20T13:13:12.061" v="1004" actId="20577"/>
        <pc:sldMkLst>
          <pc:docMk/>
          <pc:sldMk cId="3108392249" sldId="259"/>
        </pc:sldMkLst>
        <pc:spChg chg="mod">
          <ac:chgData name="Alexey Osipov" userId="aa3a7289-fa67-4a92-82c5-f0fe78ff4c29" providerId="ADAL" clId="{A415FE10-0B8D-4DD2-8C4A-DAB96A0314E8}" dt="2022-05-20T13:12:26.791" v="947" actId="20577"/>
          <ac:spMkLst>
            <pc:docMk/>
            <pc:sldMk cId="3108392249" sldId="259"/>
            <ac:spMk id="2" creationId="{BC55CE98-12EF-04EC-B0EC-A9CF185ADB6E}"/>
          </ac:spMkLst>
        </pc:spChg>
        <pc:spChg chg="mod">
          <ac:chgData name="Alexey Osipov" userId="aa3a7289-fa67-4a92-82c5-f0fe78ff4c29" providerId="ADAL" clId="{A415FE10-0B8D-4DD2-8C4A-DAB96A0314E8}" dt="2022-05-20T13:13:12.061" v="1004" actId="20577"/>
          <ac:spMkLst>
            <pc:docMk/>
            <pc:sldMk cId="3108392249" sldId="259"/>
            <ac:spMk id="3" creationId="{18991B35-82F1-B677-013F-C4087B7FE1AF}"/>
          </ac:spMkLst>
        </pc:spChg>
      </pc:sldChg>
      <pc:sldChg chg="modSp new mod">
        <pc:chgData name="Alexey Osipov" userId="aa3a7289-fa67-4a92-82c5-f0fe78ff4c29" providerId="ADAL" clId="{A415FE10-0B8D-4DD2-8C4A-DAB96A0314E8}" dt="2022-05-20T13:15:13.021" v="1012" actId="20577"/>
        <pc:sldMkLst>
          <pc:docMk/>
          <pc:sldMk cId="2581781682" sldId="260"/>
        </pc:sldMkLst>
        <pc:spChg chg="mod">
          <ac:chgData name="Alexey Osipov" userId="aa3a7289-fa67-4a92-82c5-f0fe78ff4c29" providerId="ADAL" clId="{A415FE10-0B8D-4DD2-8C4A-DAB96A0314E8}" dt="2022-05-20T13:13:33.921" v="1007" actId="20577"/>
          <ac:spMkLst>
            <pc:docMk/>
            <pc:sldMk cId="2581781682" sldId="260"/>
            <ac:spMk id="2" creationId="{8CFB5EC6-FD35-A75F-D35F-688E6F540BEE}"/>
          </ac:spMkLst>
        </pc:spChg>
        <pc:spChg chg="mod">
          <ac:chgData name="Alexey Osipov" userId="aa3a7289-fa67-4a92-82c5-f0fe78ff4c29" providerId="ADAL" clId="{A415FE10-0B8D-4DD2-8C4A-DAB96A0314E8}" dt="2022-05-20T13:15:13.021" v="1012" actId="20577"/>
          <ac:spMkLst>
            <pc:docMk/>
            <pc:sldMk cId="2581781682" sldId="260"/>
            <ac:spMk id="3" creationId="{F669FAAB-12C1-A59F-81EE-DFC2DF4ACC61}"/>
          </ac:spMkLst>
        </pc:spChg>
      </pc:sldChg>
      <pc:sldChg chg="modSp new mod">
        <pc:chgData name="Alexey Osipov" userId="aa3a7289-fa67-4a92-82c5-f0fe78ff4c29" providerId="ADAL" clId="{A415FE10-0B8D-4DD2-8C4A-DAB96A0314E8}" dt="2022-05-20T13:16:45.878" v="1285" actId="20577"/>
        <pc:sldMkLst>
          <pc:docMk/>
          <pc:sldMk cId="632673023" sldId="261"/>
        </pc:sldMkLst>
        <pc:spChg chg="mod">
          <ac:chgData name="Alexey Osipov" userId="aa3a7289-fa67-4a92-82c5-f0fe78ff4c29" providerId="ADAL" clId="{A415FE10-0B8D-4DD2-8C4A-DAB96A0314E8}" dt="2022-05-20T13:15:33.023" v="1050" actId="20577"/>
          <ac:spMkLst>
            <pc:docMk/>
            <pc:sldMk cId="632673023" sldId="261"/>
            <ac:spMk id="2" creationId="{AFFEFC22-F28D-562E-93AD-401775AE2C1F}"/>
          </ac:spMkLst>
        </pc:spChg>
        <pc:spChg chg="mod">
          <ac:chgData name="Alexey Osipov" userId="aa3a7289-fa67-4a92-82c5-f0fe78ff4c29" providerId="ADAL" clId="{A415FE10-0B8D-4DD2-8C4A-DAB96A0314E8}" dt="2022-05-20T13:16:45.878" v="1285" actId="20577"/>
          <ac:spMkLst>
            <pc:docMk/>
            <pc:sldMk cId="632673023" sldId="261"/>
            <ac:spMk id="3" creationId="{F1B01FE8-A65C-271B-151D-ECAC11C0ED84}"/>
          </ac:spMkLst>
        </pc:spChg>
      </pc:sldChg>
      <pc:sldChg chg="modSp new mod">
        <pc:chgData name="Alexey Osipov" userId="aa3a7289-fa67-4a92-82c5-f0fe78ff4c29" providerId="ADAL" clId="{A415FE10-0B8D-4DD2-8C4A-DAB96A0314E8}" dt="2022-05-20T13:17:55.283" v="1471" actId="20577"/>
        <pc:sldMkLst>
          <pc:docMk/>
          <pc:sldMk cId="304455567" sldId="262"/>
        </pc:sldMkLst>
        <pc:spChg chg="mod">
          <ac:chgData name="Alexey Osipov" userId="aa3a7289-fa67-4a92-82c5-f0fe78ff4c29" providerId="ADAL" clId="{A415FE10-0B8D-4DD2-8C4A-DAB96A0314E8}" dt="2022-05-20T13:17:04.275" v="1316" actId="20577"/>
          <ac:spMkLst>
            <pc:docMk/>
            <pc:sldMk cId="304455567" sldId="262"/>
            <ac:spMk id="2" creationId="{686D3BA6-057D-A364-C0F8-62A6F69375CD}"/>
          </ac:spMkLst>
        </pc:spChg>
        <pc:spChg chg="mod">
          <ac:chgData name="Alexey Osipov" userId="aa3a7289-fa67-4a92-82c5-f0fe78ff4c29" providerId="ADAL" clId="{A415FE10-0B8D-4DD2-8C4A-DAB96A0314E8}" dt="2022-05-20T13:17:55.283" v="1471" actId="20577"/>
          <ac:spMkLst>
            <pc:docMk/>
            <pc:sldMk cId="304455567" sldId="262"/>
            <ac:spMk id="3" creationId="{ACFB04D7-6636-97F6-A22F-7E7E9B8B5C5E}"/>
          </ac:spMkLst>
        </pc:spChg>
      </pc:sldChg>
      <pc:sldChg chg="modSp new mod">
        <pc:chgData name="Alexey Osipov" userId="aa3a7289-fa67-4a92-82c5-f0fe78ff4c29" providerId="ADAL" clId="{A415FE10-0B8D-4DD2-8C4A-DAB96A0314E8}" dt="2022-05-20T13:20:55.078" v="1866" actId="20577"/>
        <pc:sldMkLst>
          <pc:docMk/>
          <pc:sldMk cId="977857676" sldId="263"/>
        </pc:sldMkLst>
        <pc:spChg chg="mod">
          <ac:chgData name="Alexey Osipov" userId="aa3a7289-fa67-4a92-82c5-f0fe78ff4c29" providerId="ADAL" clId="{A415FE10-0B8D-4DD2-8C4A-DAB96A0314E8}" dt="2022-05-20T13:18:41.668" v="1553" actId="20577"/>
          <ac:spMkLst>
            <pc:docMk/>
            <pc:sldMk cId="977857676" sldId="263"/>
            <ac:spMk id="2" creationId="{3D559765-6FE5-FC4E-718B-8F58C2DB0B63}"/>
          </ac:spMkLst>
        </pc:spChg>
        <pc:spChg chg="mod">
          <ac:chgData name="Alexey Osipov" userId="aa3a7289-fa67-4a92-82c5-f0fe78ff4c29" providerId="ADAL" clId="{A415FE10-0B8D-4DD2-8C4A-DAB96A0314E8}" dt="2022-05-20T13:20:55.078" v="1866" actId="20577"/>
          <ac:spMkLst>
            <pc:docMk/>
            <pc:sldMk cId="977857676" sldId="263"/>
            <ac:spMk id="3" creationId="{22C7E4CF-5579-F3CB-DF72-3801C66DC0DF}"/>
          </ac:spMkLst>
        </pc:spChg>
      </pc:sldChg>
      <pc:sldChg chg="modSp add mod ord">
        <pc:chgData name="Alexey Osipov" userId="aa3a7289-fa67-4a92-82c5-f0fe78ff4c29" providerId="ADAL" clId="{A415FE10-0B8D-4DD2-8C4A-DAB96A0314E8}" dt="2022-05-20T14:05:34.190" v="2161" actId="20577"/>
        <pc:sldMkLst>
          <pc:docMk/>
          <pc:sldMk cId="3170833394" sldId="264"/>
        </pc:sldMkLst>
        <pc:spChg chg="mod">
          <ac:chgData name="Alexey Osipov" userId="aa3a7289-fa67-4a92-82c5-f0fe78ff4c29" providerId="ADAL" clId="{A415FE10-0B8D-4DD2-8C4A-DAB96A0314E8}" dt="2022-05-20T13:21:27.147" v="1885" actId="20577"/>
          <ac:spMkLst>
            <pc:docMk/>
            <pc:sldMk cId="3170833394" sldId="264"/>
            <ac:spMk id="2" creationId="{10CC9FD8-B905-65BB-0A2C-66DD51B504D9}"/>
          </ac:spMkLst>
        </pc:spChg>
        <pc:spChg chg="mod">
          <ac:chgData name="Alexey Osipov" userId="aa3a7289-fa67-4a92-82c5-f0fe78ff4c29" providerId="ADAL" clId="{A415FE10-0B8D-4DD2-8C4A-DAB96A0314E8}" dt="2022-05-20T13:21:39.798" v="1899" actId="20577"/>
          <ac:spMkLst>
            <pc:docMk/>
            <pc:sldMk cId="3170833394" sldId="264"/>
            <ac:spMk id="4" creationId="{FC235A68-4E99-8974-E644-AECAAD971FA3}"/>
          </ac:spMkLst>
        </pc:spChg>
        <pc:spChg chg="mod">
          <ac:chgData name="Alexey Osipov" userId="aa3a7289-fa67-4a92-82c5-f0fe78ff4c29" providerId="ADAL" clId="{A415FE10-0B8D-4DD2-8C4A-DAB96A0314E8}" dt="2022-05-20T13:24:08.836" v="1941" actId="20577"/>
          <ac:spMkLst>
            <pc:docMk/>
            <pc:sldMk cId="3170833394" sldId="264"/>
            <ac:spMk id="5" creationId="{FB2BF0A8-5B07-88D1-2973-7ABE9B76F473}"/>
          </ac:spMkLst>
        </pc:spChg>
        <pc:spChg chg="mod">
          <ac:chgData name="Alexey Osipov" userId="aa3a7289-fa67-4a92-82c5-f0fe78ff4c29" providerId="ADAL" clId="{A415FE10-0B8D-4DD2-8C4A-DAB96A0314E8}" dt="2022-05-20T14:05:34.190" v="2161" actId="20577"/>
          <ac:spMkLst>
            <pc:docMk/>
            <pc:sldMk cId="3170833394" sldId="264"/>
            <ac:spMk id="6" creationId="{AFB07D4A-B3EE-13F6-A8CB-D62465E8D1A0}"/>
          </ac:spMkLst>
        </pc:spChg>
        <pc:spChg chg="mod">
          <ac:chgData name="Alexey Osipov" userId="aa3a7289-fa67-4a92-82c5-f0fe78ff4c29" providerId="ADAL" clId="{A415FE10-0B8D-4DD2-8C4A-DAB96A0314E8}" dt="2022-05-20T13:21:48.527" v="1915" actId="20577"/>
          <ac:spMkLst>
            <pc:docMk/>
            <pc:sldMk cId="3170833394" sldId="264"/>
            <ac:spMk id="8" creationId="{292A61BA-97D4-223F-D19E-7C0B2398B108}"/>
          </ac:spMkLst>
        </pc:spChg>
        <pc:spChg chg="mod">
          <ac:chgData name="Alexey Osipov" userId="aa3a7289-fa67-4a92-82c5-f0fe78ff4c29" providerId="ADAL" clId="{A415FE10-0B8D-4DD2-8C4A-DAB96A0314E8}" dt="2022-05-20T13:21:57.630" v="1931" actId="20577"/>
          <ac:spMkLst>
            <pc:docMk/>
            <pc:sldMk cId="3170833394" sldId="264"/>
            <ac:spMk id="9" creationId="{B6D1BAB4-F1DB-CADD-A259-D613D647143A}"/>
          </ac:spMkLst>
        </pc:spChg>
      </pc:sldChg>
      <pc:sldChg chg="modSp new mod">
        <pc:chgData name="Alexey Osipov" userId="aa3a7289-fa67-4a92-82c5-f0fe78ff4c29" providerId="ADAL" clId="{A415FE10-0B8D-4DD2-8C4A-DAB96A0314E8}" dt="2022-05-20T14:05:45.425" v="2195" actId="20577"/>
        <pc:sldMkLst>
          <pc:docMk/>
          <pc:sldMk cId="603329011" sldId="265"/>
        </pc:sldMkLst>
        <pc:spChg chg="mod">
          <ac:chgData name="Alexey Osipov" userId="aa3a7289-fa67-4a92-82c5-f0fe78ff4c29" providerId="ADAL" clId="{A415FE10-0B8D-4DD2-8C4A-DAB96A0314E8}" dt="2022-05-20T14:05:45.425" v="2195" actId="20577"/>
          <ac:spMkLst>
            <pc:docMk/>
            <pc:sldMk cId="603329011" sldId="265"/>
            <ac:spMk id="2" creationId="{1945C32A-C72B-9E70-C614-5942E7161CAD}"/>
          </ac:spMkLst>
        </pc:spChg>
        <pc:spChg chg="mod">
          <ac:chgData name="Alexey Osipov" userId="aa3a7289-fa67-4a92-82c5-f0fe78ff4c29" providerId="ADAL" clId="{A415FE10-0B8D-4DD2-8C4A-DAB96A0314E8}" dt="2022-05-20T14:04:53.965" v="2094" actId="20577"/>
          <ac:spMkLst>
            <pc:docMk/>
            <pc:sldMk cId="603329011" sldId="265"/>
            <ac:spMk id="3" creationId="{8F14CCD5-3CCB-C828-627B-DAE11D9B791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325C7-F2F5-39D6-59D6-395A0D92C5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FCC0C1-7DBA-8D78-4A8D-E22EEDBE6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26BCF-BB06-96D7-12C0-B5C10A7C7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562B-6141-4D93-AE0F-FF02C72013E7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41B70-C6EF-DD5B-9B33-83A89DBDD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712F1-CE08-A667-6BEB-7F8FD3D5B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152BA-50C0-4FCD-8E4E-554658628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849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BF941-9F81-567A-3C68-BCEE24C63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BA6691-68F9-7B55-4485-C75D29186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3B7BD-6CE4-2F56-1FBE-69E9614C6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562B-6141-4D93-AE0F-FF02C72013E7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F00D2-72B3-A6AD-607B-154F4457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8D73C-86B5-D565-0CC2-1ED851176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152BA-50C0-4FCD-8E4E-554658628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91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CF8FE9-A57B-3EC6-F5F7-1DE1E759ED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52C2C0-27AF-2F00-E5F9-ADC727DEE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44F46-B897-6E4C-26E3-7C16E2266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562B-6141-4D93-AE0F-FF02C72013E7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B552E-ED24-9FBA-2D25-EA666E6C5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A5CBE-2D87-FDFD-F0BC-E07C239CE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152BA-50C0-4FCD-8E4E-554658628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9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6D2AF-660F-8C4C-E456-4541ABD83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4A6B3-6EE1-2FD1-8750-31155E289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A766A-1682-F3BE-B063-BF1FC70C8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562B-6141-4D93-AE0F-FF02C72013E7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2A1E9-7BD8-0B9F-8D27-FD208D80A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0DF57-955B-3BF5-CB63-328DBEC0A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152BA-50C0-4FCD-8E4E-554658628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90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7E234-5DC6-0F70-9481-E3FB613FB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990CB-8FA4-424F-FDA7-924BCD0CB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C880B-7918-3413-975B-D11B3F776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562B-6141-4D93-AE0F-FF02C72013E7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8E810-77C7-35CC-0AFF-5CA7F287F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41655-DA77-F75F-1688-B59728374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152BA-50C0-4FCD-8E4E-554658628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89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3F298-DD2A-09C1-4768-0915C9B57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8E3CB-9E51-1304-336C-D741906EF3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C04FB9-BFAC-2371-7384-68E996793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CD7A64-EDCC-0DC2-F87F-CD615CD8A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562B-6141-4D93-AE0F-FF02C72013E7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E1B443-DC6E-DA80-0540-0CAED1A02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5233CC-E587-F271-5854-6ECE56DC9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152BA-50C0-4FCD-8E4E-554658628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01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BE626-2318-5D23-FDC8-5E2011975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F13CE-AF9D-D836-590F-F58AF214A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50C32-9501-A4FE-FC6C-462660EB0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1E5B7E-7965-0268-6F62-747F7F44BD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997E03-72B4-A1CE-3ACF-663B19E14E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91AC0C-0579-B170-370B-D9EF72C5D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562B-6141-4D93-AE0F-FF02C72013E7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033B7D-3004-345E-42DF-06E45EFA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E680F4-2A4C-6C9E-2BDA-77A78E3F4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152BA-50C0-4FCD-8E4E-554658628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3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C9929-0EBC-F5A7-43B9-18B99564F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035ED9-BC11-6113-48EE-D15333027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562B-6141-4D93-AE0F-FF02C72013E7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4076BC-7EF8-6112-E2F7-C8777BACD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DF3922-FECC-2DA4-BD62-F5559D11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152BA-50C0-4FCD-8E4E-554658628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079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0396CF-967A-4DE7-E66B-BC340502B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562B-6141-4D93-AE0F-FF02C72013E7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5F11DB-49BB-4EA2-1A6B-036BA5A3D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4972B-C730-44C5-E59B-B90A6178A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152BA-50C0-4FCD-8E4E-554658628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73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92A5E-F75C-7E62-4168-93829FD89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3F236-D8C0-31D2-EEBF-033E25959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081FE-28E8-7CCF-13E1-2FDBDD9EA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FABFB-D501-D51E-3318-DEFE2679A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562B-6141-4D93-AE0F-FF02C72013E7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434ED1-B015-53D7-1A37-E3FFB9EE7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895FF-371F-028A-E1BB-5FC77B6BD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152BA-50C0-4FCD-8E4E-554658628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15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F0EBA-3BAE-CB33-125F-2ADBDBDF4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AC0AD3-79F5-B8F0-F937-592B1B006E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FFC829-D68B-1E3A-19B8-5AEAEB0C7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E72C5-1D3D-7E06-CF9C-9B135E661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562B-6141-4D93-AE0F-FF02C72013E7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53168-97EE-F8C7-9368-CEF709A2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CACE99-BAFA-58C8-DBB9-A7588B08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152BA-50C0-4FCD-8E4E-554658628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60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6449FD-1A8D-812F-C301-817B85B55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D1EDF-40F3-4F72-1CA0-041638199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39E0-ACE3-1DD6-F4B4-12F307CA6C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C562B-6141-4D93-AE0F-FF02C72013E7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D5425-4490-8D80-1467-9F6D88A22F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B3513-97C7-77E9-DB38-3EDE36314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152BA-50C0-4FCD-8E4E-554658628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89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atermark.silverchair.com/305.pdf?token=AQECAHi208BE49Ooan9kkhW_Ercy7Dm3ZL_9Cf3qfKAc485ysgAAA4kwggOFBgkqhkiG9w0BBwagggN2MIIDcgIBADCCA2sGCSqGSIb3DQEHATAeBglghkgBZQMEAS4wEQQMZAUtnuaJ4XwitkgUAgEQgIIDPJP3d7a5dSBEAYcRxE90BYxEJBtil3Gt5ytFANMVVX55zY3lqy_4jH1oVZCitel6DsJRaZLkauw573vtmkU_LRJjekqwTTNGgvzkl4NVUj-26b7vJeBWR1LncjpKkCDoEzOwIoIbFlPAn9Qu2x_qis3iSIEdfq6gnFE59h6_pBK0JqY7YrqsJvmueWHXUCRWzkBb5FWHCg5HhHHlMGvcDtlPLFVB_zastDXOcLVKC1-Fb7ZFPMJ2ctfawXKfWK8EKmgZ6tQ5RtGP0aek9naaXEDmnEFwNvvyTyVkNotovxrMqoTQY1806lN4Z4dVAF-OqA5IXfen2wAiD1fOXM8Sh_GDelavciMi1eb7_ZNDM4KgrTdgC7gSwXWj0ocRZI9H98tijn3jJ41_isp2g7_exyyl6Rs0otMWYsobofx9HBG_cqp7bUbOOiOBUIrPe9QzjPi7iqgEQwYrP6Unu4EeVH4GavLTtohec5NT6QrJmYnQiv-gzuNuMmZoFwKvM5Hee4fS0NgQcUh697UGVGzc_xloj-uli3OP2ENr9gdAxZ8_pnyWwPf8dOgzw_eBuV8HdamEb1gP_c1TttSKr6qThnQWo4xOFfUp_opFH0p_Qq_T3XsxC5IKYvjW3v7oOPoRlQoAvm1mdMPiLE7lk7aHzJiwsw0lPrBn94utQYR98cimiANNsHy41SwXa7oklq-GkB3XXZf34ZfkLEuYHD9Qd2RzOulcFX8E7m9eEN6cIapMV9RrIbzuZg-T-xxZQgJ0X2GAwxMd6kPEa2CRjMtb3Q21lPysHCL9b9UkfmjhMr-FzvicSa5i2QtumntDSN9dlZH1YSinoNGk7YczMQVIem1h_Q66rUe4Y_MwKtmzgvIE0FFw7HBdfZ-jTiIeWly2pegGZRgtpE9jlyORfpTLpnXA_EdwrmWKHqvm8_H0ImbNQ2zSGHGCm0Ptt4qm5b-fEO6OEJ0YxS7pq0ymRKRfQd3OOhGvyEcfbvdWnyYLBSyvVdjpdpNh-H7rYl2kdmbu0bqQ7pwwLFeSl79o0NVJ4CHQcn0TjKbjTo0W-iSgG2EruDajgq9N_TOgt-BXeIXXGMcGx0Fu9f4KuBiBwg" TargetMode="External"/><Relationship Id="rId2" Type="http://schemas.openxmlformats.org/officeDocument/2006/relationships/hyperlink" Target="http://aquafluxus.com.br/wp-content/uploads/2012/03/MODCEL_A_Mathematical_Model_For_Urban_Flood_Simulation_and_Flood_Control_Design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itpress.com/Secure/elibrary/papers/FRIAR10/FRIAR10006FU1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ftp/arxiv/papers/1402/1402.6187.pdf" TargetMode="External"/><Relationship Id="rId2" Type="http://schemas.openxmlformats.org/officeDocument/2006/relationships/hyperlink" Target="https://www.frontiersin.org/articles/10.3389/fmech.2019.00008/ful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25DCC-D1A9-8588-8BDE-416CA92F2D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Экомоделирование.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E0DFE9-600B-D2A3-18BE-54B57D0739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Алексей Осипов.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168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5C32A-C72B-9E70-C614-5942E7161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Модель поведения наводнения.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4CCD5-3CCB-C828-627B-DAE11D9B7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(Microsoft Word - MODCEL,_</a:t>
            </a:r>
            <a:r>
              <a:rPr lang="en-US" dirty="0" err="1">
                <a:hlinkClick r:id="rId2"/>
              </a:rPr>
              <a:t>A_Mathematical_Model_For_Urban_Flood_Simulation_an</a:t>
            </a:r>
            <a:r>
              <a:rPr lang="en-US" dirty="0">
                <a:hlinkClick r:id="rId2"/>
              </a:rPr>
              <a:t>\205) (aquafluxus.com.br)</a:t>
            </a:r>
            <a:endParaRPr lang="en-US" dirty="0"/>
          </a:p>
          <a:p>
            <a:r>
              <a:rPr lang="en-US" dirty="0">
                <a:hlinkClick r:id="rId3"/>
              </a:rPr>
              <a:t>Mathematical modelling system for flood forecasting. 305.pdf (silverchair.com)</a:t>
            </a:r>
            <a:endParaRPr lang="en-US" dirty="0"/>
          </a:p>
          <a:p>
            <a:r>
              <a:rPr lang="en-US" dirty="0">
                <a:hlinkClick r:id="rId4"/>
              </a:rPr>
              <a:t>Mathematical models in flood management: overview and challenges. Microsoft Word - FRIAR10 Sections.doc (witpress.com)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329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C9FD8-B905-65BB-0A2C-66DD51B50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Пожары.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235A68-4E99-8974-E644-AECAAD971FA3}"/>
              </a:ext>
            </a:extLst>
          </p:cNvPr>
          <p:cNvSpPr/>
          <p:nvPr/>
        </p:nvSpPr>
        <p:spPr>
          <a:xfrm>
            <a:off x="4529355" y="226433"/>
            <a:ext cx="2535186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Информация о ландшафте по снимкам (тип местности, высота, наклон)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2BF0A8-5B07-88D1-2973-7ABE9B76F473}"/>
              </a:ext>
            </a:extLst>
          </p:cNvPr>
          <p:cNvSpPr/>
          <p:nvPr/>
        </p:nvSpPr>
        <p:spPr>
          <a:xfrm>
            <a:off x="8480570" y="226433"/>
            <a:ext cx="2535187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Метерологическая информация (температура, влажность)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B07D4A-B3EE-13F6-A8CB-D62465E8D1A0}"/>
              </a:ext>
            </a:extLst>
          </p:cNvPr>
          <p:cNvSpPr/>
          <p:nvPr/>
        </p:nvSpPr>
        <p:spPr>
          <a:xfrm>
            <a:off x="6435055" y="1934665"/>
            <a:ext cx="2535186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Модель изменения площади со временем.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E8E25B-3353-7332-35B4-48262C72859E}"/>
              </a:ext>
            </a:extLst>
          </p:cNvPr>
          <p:cNvSpPr/>
          <p:nvPr/>
        </p:nvSpPr>
        <p:spPr>
          <a:xfrm>
            <a:off x="6435055" y="3671186"/>
            <a:ext cx="2535186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Применение модели к снимку.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2A61BA-97D4-223F-D19E-7C0B2398B108}"/>
              </a:ext>
            </a:extLst>
          </p:cNvPr>
          <p:cNvSpPr/>
          <p:nvPr/>
        </p:nvSpPr>
        <p:spPr>
          <a:xfrm>
            <a:off x="3436691" y="4930629"/>
            <a:ext cx="2535186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Вычисление вероятности пожара по историческим данным.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D1BAB4-F1DB-CADD-A259-D613D647143A}"/>
              </a:ext>
            </a:extLst>
          </p:cNvPr>
          <p:cNvSpPr/>
          <p:nvPr/>
        </p:nvSpPr>
        <p:spPr>
          <a:xfrm>
            <a:off x="184558" y="4930628"/>
            <a:ext cx="2535186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Вычисление риска от пожара.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2527012-5627-858A-8D80-0BABA3D53158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5796948" y="1551996"/>
            <a:ext cx="1905700" cy="382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0B21F6-B99B-F569-3E9D-E45C56F2A7EB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7702648" y="1551996"/>
            <a:ext cx="2045516" cy="382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DCB109D-2458-4485-E517-5B9F4D8C2C1E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7702648" y="3260228"/>
            <a:ext cx="0" cy="410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B5AC412-2E24-7F4E-7A1B-51783D6B75D0}"/>
              </a:ext>
            </a:extLst>
          </p:cNvPr>
          <p:cNvCxnSpPr>
            <a:stCxn id="7" idx="2"/>
            <a:endCxn id="8" idx="3"/>
          </p:cNvCxnSpPr>
          <p:nvPr/>
        </p:nvCxnSpPr>
        <p:spPr>
          <a:xfrm flipH="1">
            <a:off x="5971877" y="4996749"/>
            <a:ext cx="1730771" cy="596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D4A127A-5EF9-3417-9761-93C4D0EAA20D}"/>
              </a:ext>
            </a:extLst>
          </p:cNvPr>
          <p:cNvCxnSpPr>
            <a:stCxn id="8" idx="1"/>
            <a:endCxn id="9" idx="3"/>
          </p:cNvCxnSpPr>
          <p:nvPr/>
        </p:nvCxnSpPr>
        <p:spPr>
          <a:xfrm flipH="1" flipV="1">
            <a:off x="2719744" y="5593410"/>
            <a:ext cx="7169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339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78D2D-A13E-BD31-5825-B7A53D138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Информация о ландшафте по снимкам (тип местности, высота, наклон)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280C7-D8B0-CE1B-D88E-D12FE0284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Надо классифицировать местность по опасности возгорания (лес, камень, вода). </a:t>
            </a:r>
          </a:p>
          <a:p>
            <a:r>
              <a:rPr lang="ru-RU" dirty="0"/>
              <a:t>Выделить контуры местности каждого типа.</a:t>
            </a:r>
          </a:p>
          <a:p>
            <a:r>
              <a:rPr lang="ru-RU" dirty="0"/>
              <a:t>Для пожара важен наклон. Надо определять высоты объектов, понять как они меняются для определения наклона.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157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5CE98-12EF-04EC-B0EC-A9CF185AD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Метерологическая информация.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1B35-82F1-B677-013F-C4087B7FE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Температура.</a:t>
            </a:r>
          </a:p>
          <a:p>
            <a:r>
              <a:rPr lang="ru-RU" dirty="0"/>
              <a:t>Влажность.</a:t>
            </a:r>
          </a:p>
          <a:p>
            <a:r>
              <a:rPr lang="ru-RU" dirty="0"/>
              <a:t>Тип источника возгорания.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392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B5EC6-FD35-A75F-D35F-688E6F540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изменения площади со временем.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9FAAB-12C1-A59F-81EE-DFC2DF4AC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Frontiers | A Data-Driven Fire Spread Simulator: Validation in </a:t>
            </a:r>
            <a:r>
              <a:rPr lang="en-US" dirty="0" err="1">
                <a:hlinkClick r:id="rId2"/>
              </a:rPr>
              <a:t>Vall-llobrega's</a:t>
            </a:r>
            <a:r>
              <a:rPr lang="en-US" dirty="0">
                <a:hlinkClick r:id="rId2"/>
              </a:rPr>
              <a:t> Fire | Mechanical Engineering (frontiersin.org)</a:t>
            </a:r>
            <a:endParaRPr lang="en-US" dirty="0"/>
          </a:p>
          <a:p>
            <a:r>
              <a:rPr lang="en-US" dirty="0"/>
              <a:t>Modeling the spreading of large-scale wildland fires, </a:t>
            </a:r>
            <a:r>
              <a:rPr lang="en-US" dirty="0">
                <a:hlinkClick r:id="rId3"/>
              </a:rPr>
              <a:t>1402.6187.pdf (arxiv.org)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781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EFC22-F28D-562E-93AD-401775AE2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 модели к снимку.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01FE8-A65C-271B-151D-ECAC11C0E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Часть параметров определяется из снимка.</a:t>
            </a:r>
          </a:p>
          <a:p>
            <a:r>
              <a:rPr lang="ru-RU" dirty="0"/>
              <a:t>Часть параметров (такие как время возгорания меняются пользователем).</a:t>
            </a:r>
          </a:p>
          <a:p>
            <a:r>
              <a:rPr lang="ru-RU" dirty="0"/>
              <a:t>Итог</a:t>
            </a:r>
            <a:r>
              <a:rPr lang="en-US" dirty="0"/>
              <a:t>: </a:t>
            </a:r>
            <a:r>
              <a:rPr lang="ru-RU" dirty="0"/>
              <a:t>изменение площади возгорания со временем, закрашивание соответствующей области снимка.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673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3BA6-057D-A364-C0F8-62A6F6937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Вычисление вероятности пожара.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B04D7-6636-97F6-A22F-7E7E9B8B5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Нужны исторические данные.</a:t>
            </a:r>
          </a:p>
          <a:p>
            <a:r>
              <a:rPr lang="ru-RU" dirty="0"/>
              <a:t>Локация, тип локации, метерологические условия, был пожар или нет.</a:t>
            </a:r>
          </a:p>
          <a:p>
            <a:r>
              <a:rPr lang="ru-RU" dirty="0"/>
              <a:t>Делаем модель определения вероятности пожара.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55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59765-6FE5-FC4E-718B-8F58C2DB0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Вычисление риска от пожара.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7E4CF-5579-F3CB-DF72-3801C66DC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 нас есть вероятность пожара, которую мы оценили из данных.</a:t>
            </a:r>
          </a:p>
          <a:p>
            <a:r>
              <a:rPr lang="ru-RU" dirty="0"/>
              <a:t>Фиксируем момент времени, можно посчитать вероятный ущерб от пожара для разных очагов в локации.</a:t>
            </a:r>
          </a:p>
          <a:p>
            <a:r>
              <a:rPr lang="ru-RU" dirty="0"/>
              <a:t>Фиксируем очаг, можно посчитать изменения вероятного ущерба от пожара со временем.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857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C9FD8-B905-65BB-0A2C-66DD51B50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Наводнения.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235A68-4E99-8974-E644-AECAAD971FA3}"/>
              </a:ext>
            </a:extLst>
          </p:cNvPr>
          <p:cNvSpPr/>
          <p:nvPr/>
        </p:nvSpPr>
        <p:spPr>
          <a:xfrm>
            <a:off x="4529355" y="226433"/>
            <a:ext cx="2535186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Информация о ландшафте по снимкам (тип местности, высота, глубина).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2BF0A8-5B07-88D1-2973-7ABE9B76F473}"/>
              </a:ext>
            </a:extLst>
          </p:cNvPr>
          <p:cNvSpPr/>
          <p:nvPr/>
        </p:nvSpPr>
        <p:spPr>
          <a:xfrm>
            <a:off x="8480570" y="226433"/>
            <a:ext cx="2535187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Метерологическая информация (температура, влажность</a:t>
            </a:r>
            <a:r>
              <a:rPr lang="en-US" dirty="0"/>
              <a:t>, </a:t>
            </a:r>
            <a:r>
              <a:rPr lang="ru-RU" dirty="0"/>
              <a:t>дожди).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B07D4A-B3EE-13F6-A8CB-D62465E8D1A0}"/>
              </a:ext>
            </a:extLst>
          </p:cNvPr>
          <p:cNvSpPr/>
          <p:nvPr/>
        </p:nvSpPr>
        <p:spPr>
          <a:xfrm>
            <a:off x="6435055" y="1934665"/>
            <a:ext cx="2535186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Модель поведения наводнения.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E8E25B-3353-7332-35B4-48262C72859E}"/>
              </a:ext>
            </a:extLst>
          </p:cNvPr>
          <p:cNvSpPr/>
          <p:nvPr/>
        </p:nvSpPr>
        <p:spPr>
          <a:xfrm>
            <a:off x="6435055" y="3671186"/>
            <a:ext cx="2535186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Применение модели к снимку.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2A61BA-97D4-223F-D19E-7C0B2398B108}"/>
              </a:ext>
            </a:extLst>
          </p:cNvPr>
          <p:cNvSpPr/>
          <p:nvPr/>
        </p:nvSpPr>
        <p:spPr>
          <a:xfrm>
            <a:off x="3436691" y="4930629"/>
            <a:ext cx="2535186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Вычисление вероятности наводнения по историческим данным.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D1BAB4-F1DB-CADD-A259-D613D647143A}"/>
              </a:ext>
            </a:extLst>
          </p:cNvPr>
          <p:cNvSpPr/>
          <p:nvPr/>
        </p:nvSpPr>
        <p:spPr>
          <a:xfrm>
            <a:off x="184558" y="4930628"/>
            <a:ext cx="2535186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Вычисление риска от наводнения.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2527012-5627-858A-8D80-0BABA3D53158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5796948" y="1551996"/>
            <a:ext cx="1905700" cy="382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0B21F6-B99B-F569-3E9D-E45C56F2A7EB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7702648" y="1551996"/>
            <a:ext cx="2045516" cy="382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DCB109D-2458-4485-E517-5B9F4D8C2C1E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7702648" y="3260228"/>
            <a:ext cx="0" cy="410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B5AC412-2E24-7F4E-7A1B-51783D6B75D0}"/>
              </a:ext>
            </a:extLst>
          </p:cNvPr>
          <p:cNvCxnSpPr>
            <a:stCxn id="7" idx="2"/>
            <a:endCxn id="8" idx="3"/>
          </p:cNvCxnSpPr>
          <p:nvPr/>
        </p:nvCxnSpPr>
        <p:spPr>
          <a:xfrm flipH="1">
            <a:off x="5971877" y="4996749"/>
            <a:ext cx="1730771" cy="596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D4A127A-5EF9-3417-9761-93C4D0EAA20D}"/>
              </a:ext>
            </a:extLst>
          </p:cNvPr>
          <p:cNvCxnSpPr>
            <a:stCxn id="8" idx="1"/>
            <a:endCxn id="9" idx="3"/>
          </p:cNvCxnSpPr>
          <p:nvPr/>
        </p:nvCxnSpPr>
        <p:spPr>
          <a:xfrm flipH="1" flipV="1">
            <a:off x="2719744" y="5593410"/>
            <a:ext cx="7169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833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377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Экомоделирование.</vt:lpstr>
      <vt:lpstr>Пожары.</vt:lpstr>
      <vt:lpstr>Информация о ландшафте по снимкам (тип местности, высота, наклон).</vt:lpstr>
      <vt:lpstr>Метерологическая информация.</vt:lpstr>
      <vt:lpstr>Модель изменения площади со временем.</vt:lpstr>
      <vt:lpstr>Применение модели к снимку.</vt:lpstr>
      <vt:lpstr>Вычисление вероятности пожара.</vt:lpstr>
      <vt:lpstr>Вычисление риска от пожара.</vt:lpstr>
      <vt:lpstr>Наводнения.</vt:lpstr>
      <vt:lpstr>Модель поведения наводнения.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Экомоделирование.</dc:title>
  <dc:creator>Alexey Osipov</dc:creator>
  <cp:lastModifiedBy>Alexey Osipov</cp:lastModifiedBy>
  <cp:revision>1</cp:revision>
  <dcterms:created xsi:type="dcterms:W3CDTF">2022-05-20T12:59:40Z</dcterms:created>
  <dcterms:modified xsi:type="dcterms:W3CDTF">2022-05-20T14:05:46Z</dcterms:modified>
</cp:coreProperties>
</file>