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ey Osipov" userId="aa3a7289-fa67-4a92-82c5-f0fe78ff4c29" providerId="ADAL" clId="{C096E917-A1A2-4F36-92AC-838F97D6AB51}"/>
    <pc:docChg chg="custSel addSld modSld">
      <pc:chgData name="Alexey Osipov" userId="aa3a7289-fa67-4a92-82c5-f0fe78ff4c29" providerId="ADAL" clId="{C096E917-A1A2-4F36-92AC-838F97D6AB51}" dt="2022-06-09T04:38:01.116" v="318" actId="207"/>
      <pc:docMkLst>
        <pc:docMk/>
      </pc:docMkLst>
      <pc:sldChg chg="modSp mod">
        <pc:chgData name="Alexey Osipov" userId="aa3a7289-fa67-4a92-82c5-f0fe78ff4c29" providerId="ADAL" clId="{C096E917-A1A2-4F36-92AC-838F97D6AB51}" dt="2022-06-09T04:38:01.116" v="318" actId="207"/>
        <pc:sldMkLst>
          <pc:docMk/>
          <pc:sldMk cId="3904782945" sldId="257"/>
        </pc:sldMkLst>
        <pc:spChg chg="mod">
          <ac:chgData name="Alexey Osipov" userId="aa3a7289-fa67-4a92-82c5-f0fe78ff4c29" providerId="ADAL" clId="{C096E917-A1A2-4F36-92AC-838F97D6AB51}" dt="2022-06-09T04:38:01.116" v="318" actId="207"/>
          <ac:spMkLst>
            <pc:docMk/>
            <pc:sldMk cId="3904782945" sldId="257"/>
            <ac:spMk id="3" creationId="{CE076763-0791-4CB7-47CD-0D34879FEAE6}"/>
          </ac:spMkLst>
        </pc:spChg>
      </pc:sldChg>
      <pc:sldChg chg="modSp new mod">
        <pc:chgData name="Alexey Osipov" userId="aa3a7289-fa67-4a92-82c5-f0fe78ff4c29" providerId="ADAL" clId="{C096E917-A1A2-4F36-92AC-838F97D6AB51}" dt="2022-06-09T04:35:00.959" v="67" actId="20577"/>
        <pc:sldMkLst>
          <pc:docMk/>
          <pc:sldMk cId="2915798498" sldId="258"/>
        </pc:sldMkLst>
        <pc:spChg chg="mod">
          <ac:chgData name="Alexey Osipov" userId="aa3a7289-fa67-4a92-82c5-f0fe78ff4c29" providerId="ADAL" clId="{C096E917-A1A2-4F36-92AC-838F97D6AB51}" dt="2022-06-09T04:34:12.648" v="22" actId="20577"/>
          <ac:spMkLst>
            <pc:docMk/>
            <pc:sldMk cId="2915798498" sldId="258"/>
            <ac:spMk id="2" creationId="{4034B49B-601A-70E6-C271-0FFD6A6E8411}"/>
          </ac:spMkLst>
        </pc:spChg>
        <pc:spChg chg="mod">
          <ac:chgData name="Alexey Osipov" userId="aa3a7289-fa67-4a92-82c5-f0fe78ff4c29" providerId="ADAL" clId="{C096E917-A1A2-4F36-92AC-838F97D6AB51}" dt="2022-06-09T04:35:00.959" v="67" actId="20577"/>
          <ac:spMkLst>
            <pc:docMk/>
            <pc:sldMk cId="2915798498" sldId="258"/>
            <ac:spMk id="3" creationId="{FCB04935-ED1B-7DEB-C5C4-0BFB7D9A9D05}"/>
          </ac:spMkLst>
        </pc:spChg>
      </pc:sldChg>
      <pc:sldChg chg="modSp new mod">
        <pc:chgData name="Alexey Osipov" userId="aa3a7289-fa67-4a92-82c5-f0fe78ff4c29" providerId="ADAL" clId="{C096E917-A1A2-4F36-92AC-838F97D6AB51}" dt="2022-06-09T04:36:11.693" v="192"/>
        <pc:sldMkLst>
          <pc:docMk/>
          <pc:sldMk cId="2287968343" sldId="259"/>
        </pc:sldMkLst>
        <pc:spChg chg="mod">
          <ac:chgData name="Alexey Osipov" userId="aa3a7289-fa67-4a92-82c5-f0fe78ff4c29" providerId="ADAL" clId="{C096E917-A1A2-4F36-92AC-838F97D6AB51}" dt="2022-06-09T04:35:33.365" v="80" actId="20577"/>
          <ac:spMkLst>
            <pc:docMk/>
            <pc:sldMk cId="2287968343" sldId="259"/>
            <ac:spMk id="2" creationId="{3D222C94-E8B8-F11D-AD7B-622392267924}"/>
          </ac:spMkLst>
        </pc:spChg>
        <pc:spChg chg="mod">
          <ac:chgData name="Alexey Osipov" userId="aa3a7289-fa67-4a92-82c5-f0fe78ff4c29" providerId="ADAL" clId="{C096E917-A1A2-4F36-92AC-838F97D6AB51}" dt="2022-06-09T04:36:11.693" v="192"/>
          <ac:spMkLst>
            <pc:docMk/>
            <pc:sldMk cId="2287968343" sldId="259"/>
            <ac:spMk id="3" creationId="{ABFCDABA-DC01-F607-4760-C4091A3B69B6}"/>
          </ac:spMkLst>
        </pc:spChg>
      </pc:sldChg>
      <pc:sldChg chg="modSp new mod">
        <pc:chgData name="Alexey Osipov" userId="aa3a7289-fa67-4a92-82c5-f0fe78ff4c29" providerId="ADAL" clId="{C096E917-A1A2-4F36-92AC-838F97D6AB51}" dt="2022-06-09T04:37:02.308" v="266"/>
        <pc:sldMkLst>
          <pc:docMk/>
          <pc:sldMk cId="2937146527" sldId="260"/>
        </pc:sldMkLst>
        <pc:spChg chg="mod">
          <ac:chgData name="Alexey Osipov" userId="aa3a7289-fa67-4a92-82c5-f0fe78ff4c29" providerId="ADAL" clId="{C096E917-A1A2-4F36-92AC-838F97D6AB51}" dt="2022-06-09T04:36:34.390" v="218" actId="20577"/>
          <ac:spMkLst>
            <pc:docMk/>
            <pc:sldMk cId="2937146527" sldId="260"/>
            <ac:spMk id="2" creationId="{4A68BF73-471E-7643-F0C2-81C66C92BF36}"/>
          </ac:spMkLst>
        </pc:spChg>
        <pc:spChg chg="mod">
          <ac:chgData name="Alexey Osipov" userId="aa3a7289-fa67-4a92-82c5-f0fe78ff4c29" providerId="ADAL" clId="{C096E917-A1A2-4F36-92AC-838F97D6AB51}" dt="2022-06-09T04:37:02.308" v="266"/>
          <ac:spMkLst>
            <pc:docMk/>
            <pc:sldMk cId="2937146527" sldId="260"/>
            <ac:spMk id="3" creationId="{AECEC232-3FC2-CA9D-F607-E5C056B81987}"/>
          </ac:spMkLst>
        </pc:spChg>
      </pc:sldChg>
      <pc:sldChg chg="modSp new mod">
        <pc:chgData name="Alexey Osipov" userId="aa3a7289-fa67-4a92-82c5-f0fe78ff4c29" providerId="ADAL" clId="{C096E917-A1A2-4F36-92AC-838F97D6AB51}" dt="2022-06-09T04:37:27.803" v="316" actId="20577"/>
        <pc:sldMkLst>
          <pc:docMk/>
          <pc:sldMk cId="2915844144" sldId="261"/>
        </pc:sldMkLst>
        <pc:spChg chg="mod">
          <ac:chgData name="Alexey Osipov" userId="aa3a7289-fa67-4a92-82c5-f0fe78ff4c29" providerId="ADAL" clId="{C096E917-A1A2-4F36-92AC-838F97D6AB51}" dt="2022-06-09T04:37:15.252" v="285" actId="20577"/>
          <ac:spMkLst>
            <pc:docMk/>
            <pc:sldMk cId="2915844144" sldId="261"/>
            <ac:spMk id="2" creationId="{783567DE-A82F-F0FD-5CBD-5C671B35589C}"/>
          </ac:spMkLst>
        </pc:spChg>
        <pc:spChg chg="mod">
          <ac:chgData name="Alexey Osipov" userId="aa3a7289-fa67-4a92-82c5-f0fe78ff4c29" providerId="ADAL" clId="{C096E917-A1A2-4F36-92AC-838F97D6AB51}" dt="2022-06-09T04:37:27.803" v="316" actId="20577"/>
          <ac:spMkLst>
            <pc:docMk/>
            <pc:sldMk cId="2915844144" sldId="261"/>
            <ac:spMk id="3" creationId="{0D4FF739-34EE-7A4C-2B72-FEBD22D7DEE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A929E-9347-E620-E987-6545E10B3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D91391-0B5B-4B46-7844-7A2B639E36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9177F-1213-3493-9D53-1BECD9B88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50B3-857F-4C2E-BDC7-FD790FAF3874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4E19D-864D-659B-B5E4-C95428A2B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3B22F-1F54-EC1B-E880-BC4B99ACA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2468-82FA-4FAC-9E3C-DA839CD3D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09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AAD8-9D34-AE7D-F2E5-4F14D1127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AEFCF3-4863-FC5B-E07B-9622F0F70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3C7E2-3F17-78B3-3CFF-5DD06DD1F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50B3-857F-4C2E-BDC7-FD790FAF3874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DF6A7-A042-52AF-E36F-E47591F8C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F9BD1-A236-5D22-8342-5C83DEEE4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2468-82FA-4FAC-9E3C-DA839CD3D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83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589018-9B43-575E-1C94-BF3BFEC4D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291E5A-4A3E-930C-1A0E-D7013F1A0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34E32-7187-09C9-FB2D-C9BAEEEE4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50B3-857F-4C2E-BDC7-FD790FAF3874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4DE1C-ED0D-E900-668E-B9206A670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FBB6D-2BE3-EBE2-305F-C4266464D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2468-82FA-4FAC-9E3C-DA839CD3D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87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AB14E-6C5D-CB03-46C2-0E2E06B19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3241B-6EF0-777D-02FF-A2EEF96B6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92111-86B9-AEB7-FE21-8A810BA9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50B3-857F-4C2E-BDC7-FD790FAF3874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240B7-79D8-AF6D-A68D-3B9CA717E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F8640-7476-A194-9974-A00446DF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2468-82FA-4FAC-9E3C-DA839CD3D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38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454B5-5CAD-55C4-DD71-87D8F9E03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991AF-0C75-2EBF-8EBF-90C5A9740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E2DA5-BF4B-DE5D-F176-122597DCC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50B3-857F-4C2E-BDC7-FD790FAF3874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74CD8-4995-80FA-5EB1-4819E5473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50F0A-694D-BEDE-22A1-07168D4C5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2468-82FA-4FAC-9E3C-DA839CD3D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604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79BC8-29A7-7403-CC09-1E9CA8E51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D8A5E-02A6-8513-5F6A-220BC9E71F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F451D-524C-76AE-7158-BE051ABF7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86A7F-F09B-E6E1-4B21-FCB41AD46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50B3-857F-4C2E-BDC7-FD790FAF3874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CE27F-944A-CC85-94EE-0A78B8353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24E56-A2AE-9376-2851-9F5A698CB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2468-82FA-4FAC-9E3C-DA839CD3D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0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0A8E1-21C3-C43E-2468-0559722AC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BB5F3-ECFB-3DA7-E827-42D593BA0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4E7E1-C1D2-B67C-F4C5-4D06E77A4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ECE2F3-21C2-8890-B44F-BE57A270BF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877B3C-0A35-577B-EF5E-58293F4511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59CF93-3000-C8BA-38F2-1BF0FEFDF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50B3-857F-4C2E-BDC7-FD790FAF3874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5CAD56-73F6-77C5-F74C-783FD577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97A774-1687-EAB6-B9D3-12F8DED02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2468-82FA-4FAC-9E3C-DA839CD3D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93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A32E3-8DAB-C307-6309-84601BC7B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349FA2-9BFC-8B65-987F-E3D845715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50B3-857F-4C2E-BDC7-FD790FAF3874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1691FA-FBCF-C126-F643-4B349FD69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A28A1-A616-E679-F0C4-48267A16A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2468-82FA-4FAC-9E3C-DA839CD3D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43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DF295-072C-E2C4-5654-B2C40433D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50B3-857F-4C2E-BDC7-FD790FAF3874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FB9832-9EB8-74E8-1D43-EDD6BA295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0E6B0-924C-F37F-7899-F8DB2E136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2468-82FA-4FAC-9E3C-DA839CD3D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46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57CB0-7526-7711-FF08-EDCDB3D50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CC1A2-D340-2A0E-2C3E-5323B2626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5F924-A80B-7B29-625E-C5D6747F6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1F59B-9B3F-E8C1-0F1C-C36B82A2D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50B3-857F-4C2E-BDC7-FD790FAF3874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D8E023-2854-DAA3-88CF-23C6C3F86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14805-F1E0-116B-5779-6BC647DBF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2468-82FA-4FAC-9E3C-DA839CD3D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40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3C1ED-9403-4104-75C3-FD40FC8B1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BF73D4-0A7E-07F9-2E03-CCBC7EFA6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CFF0F-F7FC-C750-15BE-999FE49AA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02320-86A2-529E-2035-9F5899FA5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50B3-857F-4C2E-BDC7-FD790FAF3874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11213-8874-6BED-8E51-5EEAC28F3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9E2DF-7DFC-7DE2-0D3C-F0414696D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2468-82FA-4FAC-9E3C-DA839CD3D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98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F44C8E-70CF-3F99-0B17-BC07EA7F0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6D77F-D565-2D37-20EC-01E943994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27479-5520-547A-5933-A689D28228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250B3-857F-4C2E-BDC7-FD790FAF3874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DECD5-054F-4A7A-55EE-EDF0157DE1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D965D-E246-B357-20D0-3FCCDBA6B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02468-82FA-4FAC-9E3C-DA839CD3D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82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consortium.github.io/OOP-WG/articles/spec/proposal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consortium.github.io/OOP-W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consortium.github.io/OOP-WG/articles/performance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consortium.github.io/OOP-WG/articles/dispatch.html" TargetMode="External"/><Relationship Id="rId2" Type="http://schemas.openxmlformats.org/officeDocument/2006/relationships/hyperlink" Target="https://rconsortium.github.io/OOP-WG/articles/compatibility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6616A-8D84-5FEB-9B7B-E23A21E513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R7 classes.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CC55B-398F-C6A2-3293-931D37D060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Alexey Osipov</a:t>
            </a:r>
          </a:p>
        </p:txBody>
      </p:sp>
    </p:spTree>
    <p:extLst>
      <p:ext uri="{BB962C8B-B14F-4D97-AF65-F5344CB8AC3E}">
        <p14:creationId xmlns:p14="http://schemas.microsoft.com/office/powerpoint/2010/main" val="3964144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567DE-A82F-F0FD-5CBD-5C671B355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systems.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FF739-34EE-7A4C-2B72-FEBD22D7D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Message-based.</a:t>
            </a:r>
          </a:p>
          <a:p>
            <a:r>
              <a:rPr lang="en-US" dirty="0"/>
              <a:t>Function-based.</a:t>
            </a:r>
          </a:p>
        </p:txBody>
      </p:sp>
    </p:spTree>
    <p:extLst>
      <p:ext uri="{BB962C8B-B14F-4D97-AF65-F5344CB8AC3E}">
        <p14:creationId xmlns:p14="http://schemas.microsoft.com/office/powerpoint/2010/main" val="2915844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C2060-A18B-DE60-C8B5-23BEF0731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systems.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76763-0791-4CB7-47CD-0D34879FE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S3</a:t>
            </a:r>
          </a:p>
          <a:p>
            <a:r>
              <a:rPr lang="en-US" dirty="0"/>
              <a:t>S4</a:t>
            </a:r>
          </a:p>
          <a:p>
            <a:r>
              <a:rPr lang="en-US" dirty="0">
                <a:solidFill>
                  <a:srgbClr val="FF0000"/>
                </a:solidFill>
              </a:rPr>
              <a:t>R5</a:t>
            </a:r>
          </a:p>
          <a:p>
            <a:r>
              <a:rPr lang="en-US" dirty="0">
                <a:solidFill>
                  <a:srgbClr val="FF0000"/>
                </a:solidFill>
              </a:rPr>
              <a:t>R6</a:t>
            </a:r>
          </a:p>
          <a:p>
            <a:r>
              <a:rPr lang="en-US" dirty="0"/>
              <a:t>R7?</a:t>
            </a:r>
          </a:p>
          <a:p>
            <a:r>
              <a:rPr lang="pt-BR" dirty="0">
                <a:hlinkClick r:id="rId2"/>
              </a:rPr>
              <a:t>Proposal • R7 (rconsortium.github.io)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782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4B49B-601A-70E6-C271-0FFD6A6E8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structure of R7.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04935-ED1B-7DEB-C5C4-0BFB7D9A9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 New OO System for R • R7 (rconsortium.github.io)</a:t>
            </a:r>
            <a:endParaRPr lang="en-US" dirty="0"/>
          </a:p>
          <a:p>
            <a:r>
              <a:rPr lang="en-US" dirty="0"/>
              <a:t>Properties</a:t>
            </a:r>
          </a:p>
          <a:p>
            <a:r>
              <a:rPr lang="en-US" dirty="0"/>
              <a:t>Validators</a:t>
            </a:r>
          </a:p>
          <a:p>
            <a:r>
              <a:rPr lang="en-US" dirty="0"/>
              <a:t>Generics and methods</a:t>
            </a:r>
          </a:p>
        </p:txBody>
      </p:sp>
    </p:spTree>
    <p:extLst>
      <p:ext uri="{BB962C8B-B14F-4D97-AF65-F5344CB8AC3E}">
        <p14:creationId xmlns:p14="http://schemas.microsoft.com/office/powerpoint/2010/main" val="2915798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22C94-E8B8-F11D-AD7B-622392267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CDABA-DC01-F607-4760-C4091A3B6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S3 was very rough.</a:t>
            </a:r>
          </a:p>
          <a:p>
            <a:r>
              <a:rPr lang="en-US" dirty="0"/>
              <a:t>S4 had performance issues.</a:t>
            </a:r>
          </a:p>
          <a:p>
            <a:r>
              <a:rPr lang="en-US" dirty="0"/>
              <a:t>R5, R5 were just from an another world.</a:t>
            </a:r>
          </a:p>
          <a:p>
            <a:r>
              <a:rPr lang="en-US" dirty="0"/>
              <a:t>What about R7?</a:t>
            </a:r>
          </a:p>
          <a:p>
            <a:r>
              <a:rPr lang="en-US" dirty="0">
                <a:hlinkClick r:id="rId2"/>
              </a:rPr>
              <a:t>Performance • R7 (rconsortium.github.io)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968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8BF73-471E-7643-F0C2-81C66C92B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&amp; compatibility.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EC232-3FC2-CA9D-F607-E5C056B81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Compatibility &amp; unions:</a:t>
            </a:r>
            <a:br>
              <a:rPr lang="en-US" dirty="0"/>
            </a:br>
            <a:r>
              <a:rPr lang="en-US" dirty="0">
                <a:hlinkClick r:id="rId2"/>
              </a:rPr>
              <a:t>Compatibility • R7 (rconsortium.github.io)</a:t>
            </a:r>
            <a:endParaRPr lang="en-US" dirty="0"/>
          </a:p>
          <a:p>
            <a:r>
              <a:rPr lang="en-US" dirty="0"/>
              <a:t>Multiple dispatch:</a:t>
            </a:r>
            <a:br>
              <a:rPr lang="en-US" dirty="0"/>
            </a:br>
            <a:r>
              <a:rPr lang="en-US" dirty="0">
                <a:hlinkClick r:id="rId3"/>
              </a:rPr>
              <a:t>R7 generics and method dispatch • R7 (rconsortium.github.io)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146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129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R7 classes.</vt:lpstr>
      <vt:lpstr>OOP systems.</vt:lpstr>
      <vt:lpstr>Class systems.</vt:lpstr>
      <vt:lpstr>Basic structure of R7.</vt:lpstr>
      <vt:lpstr>Performance.</vt:lpstr>
      <vt:lpstr>Generics &amp; compatibility.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R7 classes.</dc:title>
  <dc:creator>Alexey Osipov</dc:creator>
  <cp:lastModifiedBy>Alexey Osipov</cp:lastModifiedBy>
  <cp:revision>1</cp:revision>
  <dcterms:created xsi:type="dcterms:W3CDTF">2022-06-09T04:32:58Z</dcterms:created>
  <dcterms:modified xsi:type="dcterms:W3CDTF">2022-06-09T04:38:01Z</dcterms:modified>
</cp:coreProperties>
</file>