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A56593DA-C5F8-4E80-8644-545EDC3668DE}"/>
    <pc:docChg chg="custSel addSld modSld">
      <pc:chgData name="Alexey Osipov" userId="aa3a7289-fa67-4a92-82c5-f0fe78ff4c29" providerId="ADAL" clId="{A56593DA-C5F8-4E80-8644-545EDC3668DE}" dt="2022-05-07T09:17:48.351" v="767" actId="20577"/>
      <pc:docMkLst>
        <pc:docMk/>
      </pc:docMkLst>
      <pc:sldChg chg="modSp new mod">
        <pc:chgData name="Alexey Osipov" userId="aa3a7289-fa67-4a92-82c5-f0fe78ff4c29" providerId="ADAL" clId="{A56593DA-C5F8-4E80-8644-545EDC3668DE}" dt="2022-05-07T09:12:42.516" v="112" actId="20577"/>
        <pc:sldMkLst>
          <pc:docMk/>
          <pc:sldMk cId="700003415" sldId="257"/>
        </pc:sldMkLst>
        <pc:spChg chg="mod">
          <ac:chgData name="Alexey Osipov" userId="aa3a7289-fa67-4a92-82c5-f0fe78ff4c29" providerId="ADAL" clId="{A56593DA-C5F8-4E80-8644-545EDC3668DE}" dt="2022-05-07T09:12:07.327" v="20" actId="20577"/>
          <ac:spMkLst>
            <pc:docMk/>
            <pc:sldMk cId="700003415" sldId="257"/>
            <ac:spMk id="2" creationId="{03622588-991D-A855-85F9-A798AD0CD5EF}"/>
          </ac:spMkLst>
        </pc:spChg>
        <pc:spChg chg="mod">
          <ac:chgData name="Alexey Osipov" userId="aa3a7289-fa67-4a92-82c5-f0fe78ff4c29" providerId="ADAL" clId="{A56593DA-C5F8-4E80-8644-545EDC3668DE}" dt="2022-05-07T09:12:42.516" v="112" actId="20577"/>
          <ac:spMkLst>
            <pc:docMk/>
            <pc:sldMk cId="700003415" sldId="257"/>
            <ac:spMk id="3" creationId="{3AC6E823-4876-4C3D-3392-B957AEFEC6FD}"/>
          </ac:spMkLst>
        </pc:spChg>
      </pc:sldChg>
      <pc:sldChg chg="modSp new mod">
        <pc:chgData name="Alexey Osipov" userId="aa3a7289-fa67-4a92-82c5-f0fe78ff4c29" providerId="ADAL" clId="{A56593DA-C5F8-4E80-8644-545EDC3668DE}" dt="2022-05-07T09:13:07.111" v="164" actId="20577"/>
        <pc:sldMkLst>
          <pc:docMk/>
          <pc:sldMk cId="915706187" sldId="258"/>
        </pc:sldMkLst>
        <pc:spChg chg="mod">
          <ac:chgData name="Alexey Osipov" userId="aa3a7289-fa67-4a92-82c5-f0fe78ff4c29" providerId="ADAL" clId="{A56593DA-C5F8-4E80-8644-545EDC3668DE}" dt="2022-05-07T09:12:54.701" v="137" actId="20577"/>
          <ac:spMkLst>
            <pc:docMk/>
            <pc:sldMk cId="915706187" sldId="258"/>
            <ac:spMk id="2" creationId="{054F46F6-BA5E-7A28-0051-84E70218FFE4}"/>
          </ac:spMkLst>
        </pc:spChg>
        <pc:spChg chg="mod">
          <ac:chgData name="Alexey Osipov" userId="aa3a7289-fa67-4a92-82c5-f0fe78ff4c29" providerId="ADAL" clId="{A56593DA-C5F8-4E80-8644-545EDC3668DE}" dt="2022-05-07T09:13:07.111" v="164" actId="20577"/>
          <ac:spMkLst>
            <pc:docMk/>
            <pc:sldMk cId="915706187" sldId="258"/>
            <ac:spMk id="3" creationId="{E50C8042-2D1D-850D-02BA-6994BA380968}"/>
          </ac:spMkLst>
        </pc:spChg>
      </pc:sldChg>
      <pc:sldChg chg="modSp new mod">
        <pc:chgData name="Alexey Osipov" userId="aa3a7289-fa67-4a92-82c5-f0fe78ff4c29" providerId="ADAL" clId="{A56593DA-C5F8-4E80-8644-545EDC3668DE}" dt="2022-05-07T09:14:14.300" v="356" actId="20577"/>
        <pc:sldMkLst>
          <pc:docMk/>
          <pc:sldMk cId="1807037785" sldId="259"/>
        </pc:sldMkLst>
        <pc:spChg chg="mod">
          <ac:chgData name="Alexey Osipov" userId="aa3a7289-fa67-4a92-82c5-f0fe78ff4c29" providerId="ADAL" clId="{A56593DA-C5F8-4E80-8644-545EDC3668DE}" dt="2022-05-07T09:13:25.588" v="213" actId="20577"/>
          <ac:spMkLst>
            <pc:docMk/>
            <pc:sldMk cId="1807037785" sldId="259"/>
            <ac:spMk id="2" creationId="{1D8AD997-ED6C-ED9E-2FB1-7255D088C010}"/>
          </ac:spMkLst>
        </pc:spChg>
        <pc:spChg chg="mod">
          <ac:chgData name="Alexey Osipov" userId="aa3a7289-fa67-4a92-82c5-f0fe78ff4c29" providerId="ADAL" clId="{A56593DA-C5F8-4E80-8644-545EDC3668DE}" dt="2022-05-07T09:14:14.300" v="356" actId="20577"/>
          <ac:spMkLst>
            <pc:docMk/>
            <pc:sldMk cId="1807037785" sldId="259"/>
            <ac:spMk id="3" creationId="{233453A4-8F90-D071-85C1-BCE1BB032EFA}"/>
          </ac:spMkLst>
        </pc:spChg>
      </pc:sldChg>
      <pc:sldChg chg="modSp new mod">
        <pc:chgData name="Alexey Osipov" userId="aa3a7289-fa67-4a92-82c5-f0fe78ff4c29" providerId="ADAL" clId="{A56593DA-C5F8-4E80-8644-545EDC3668DE}" dt="2022-05-07T09:15:26.951" v="519" actId="20577"/>
        <pc:sldMkLst>
          <pc:docMk/>
          <pc:sldMk cId="11409496" sldId="260"/>
        </pc:sldMkLst>
        <pc:spChg chg="mod">
          <ac:chgData name="Alexey Osipov" userId="aa3a7289-fa67-4a92-82c5-f0fe78ff4c29" providerId="ADAL" clId="{A56593DA-C5F8-4E80-8644-545EDC3668DE}" dt="2022-05-07T09:14:36.909" v="399" actId="20577"/>
          <ac:spMkLst>
            <pc:docMk/>
            <pc:sldMk cId="11409496" sldId="260"/>
            <ac:spMk id="2" creationId="{134E8132-40B6-F7EC-803D-2D401D22DD64}"/>
          </ac:spMkLst>
        </pc:spChg>
        <pc:spChg chg="mod">
          <ac:chgData name="Alexey Osipov" userId="aa3a7289-fa67-4a92-82c5-f0fe78ff4c29" providerId="ADAL" clId="{A56593DA-C5F8-4E80-8644-545EDC3668DE}" dt="2022-05-07T09:15:26.951" v="519" actId="20577"/>
          <ac:spMkLst>
            <pc:docMk/>
            <pc:sldMk cId="11409496" sldId="260"/>
            <ac:spMk id="3" creationId="{9D56DD4A-ED3D-979F-DFF6-DF06F99D8631}"/>
          </ac:spMkLst>
        </pc:spChg>
      </pc:sldChg>
      <pc:sldChg chg="modSp new mod">
        <pc:chgData name="Alexey Osipov" userId="aa3a7289-fa67-4a92-82c5-f0fe78ff4c29" providerId="ADAL" clId="{A56593DA-C5F8-4E80-8644-545EDC3668DE}" dt="2022-05-07T09:17:48.351" v="767" actId="20577"/>
        <pc:sldMkLst>
          <pc:docMk/>
          <pc:sldMk cId="969203934" sldId="261"/>
        </pc:sldMkLst>
        <pc:spChg chg="mod">
          <ac:chgData name="Alexey Osipov" userId="aa3a7289-fa67-4a92-82c5-f0fe78ff4c29" providerId="ADAL" clId="{A56593DA-C5F8-4E80-8644-545EDC3668DE}" dt="2022-05-07T09:15:35.070" v="536" actId="20577"/>
          <ac:spMkLst>
            <pc:docMk/>
            <pc:sldMk cId="969203934" sldId="261"/>
            <ac:spMk id="2" creationId="{02E99889-8509-2F26-82C3-7F27C05000AA}"/>
          </ac:spMkLst>
        </pc:spChg>
        <pc:spChg chg="mod">
          <ac:chgData name="Alexey Osipov" userId="aa3a7289-fa67-4a92-82c5-f0fe78ff4c29" providerId="ADAL" clId="{A56593DA-C5F8-4E80-8644-545EDC3668DE}" dt="2022-05-07T09:17:48.351" v="767" actId="20577"/>
          <ac:spMkLst>
            <pc:docMk/>
            <pc:sldMk cId="969203934" sldId="261"/>
            <ac:spMk id="3" creationId="{7D905937-F25F-0888-8FC3-59287E18B2B6}"/>
          </ac:spMkLst>
        </pc:spChg>
      </pc:sldChg>
      <pc:sldChg chg="modSp new mod">
        <pc:chgData name="Alexey Osipov" userId="aa3a7289-fa67-4a92-82c5-f0fe78ff4c29" providerId="ADAL" clId="{A56593DA-C5F8-4E80-8644-545EDC3668DE}" dt="2022-05-07T09:16:57.350" v="716"/>
        <pc:sldMkLst>
          <pc:docMk/>
          <pc:sldMk cId="603085409" sldId="262"/>
        </pc:sldMkLst>
        <pc:spChg chg="mod">
          <ac:chgData name="Alexey Osipov" userId="aa3a7289-fa67-4a92-82c5-f0fe78ff4c29" providerId="ADAL" clId="{A56593DA-C5F8-4E80-8644-545EDC3668DE}" dt="2022-05-07T09:16:03.738" v="583" actId="20577"/>
          <ac:spMkLst>
            <pc:docMk/>
            <pc:sldMk cId="603085409" sldId="262"/>
            <ac:spMk id="2" creationId="{C8C9A2C2-5257-81D9-5968-38F0F7E545FD}"/>
          </ac:spMkLst>
        </pc:spChg>
        <pc:spChg chg="mod">
          <ac:chgData name="Alexey Osipov" userId="aa3a7289-fa67-4a92-82c5-f0fe78ff4c29" providerId="ADAL" clId="{A56593DA-C5F8-4E80-8644-545EDC3668DE}" dt="2022-05-07T09:16:57.350" v="716"/>
          <ac:spMkLst>
            <pc:docMk/>
            <pc:sldMk cId="603085409" sldId="262"/>
            <ac:spMk id="3" creationId="{EB93E28F-D1E3-828D-01B6-9DF0717E4C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FDF-8C2F-AB0F-236B-9536A4931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BD4FE-EE2B-CDDE-A4CA-86FC89C9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7A78-9A74-F232-32D1-87BCA269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AC37-2A2B-FA5B-8195-A9277D5B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6611-EB34-A7BC-505B-45E1DEF2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80F7-1AC9-42FB-0182-B554BFBD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9AD13-69D4-55F3-5E3D-1926E0A3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01C2-6BC3-71CF-A6C6-A85DA656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5669-27C6-43B3-11E3-3D18F79B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26E9-877E-89F4-8867-3A3E86BC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9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64AA9-46C7-E961-4CF7-9655D7686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AEB5E-A553-CCBF-7157-CE23C08A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9508-B22F-81BC-8E98-A6992C4C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BC53-A7D2-E18E-E066-7EA2D05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19BD-52E0-F7B8-4BC3-56A9F121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C69F-0F5F-366B-2E9D-843A5B14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B762-4EB9-CD25-459A-30D84131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2D24-770B-F4D5-97E1-118CC329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7A59-9B55-411E-F1AF-99351D93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B65A-49A1-85DA-CFCC-AE2929A7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AA40-015D-E28D-54DB-87031E9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A6C03-1D58-1CFD-2BBD-7997ABA0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32BE-CFB3-7692-D6B3-21F958D1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3726-7D18-1078-AD8A-B8068EC1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BE76-D6F6-19D0-BFC3-AD03CA12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1958-0999-A2FD-C0F3-83A546F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1217-B310-308F-CF2F-1413F7304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A8E3D-400D-A031-9257-8B1645D74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FBC1F-711E-CA7D-373A-FF4896DC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3966-B322-F345-E3C2-18E0348C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0D3D-0674-B5AB-C6CB-29B9D06A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525F4-0E32-70B5-8925-DC2D4CDC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805AC-5D8E-4817-EB4D-973C430E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22DC-FD7C-F5D0-D928-24FE481A9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5839D-6AE4-9099-97E0-B654583DF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89B47-C47D-3B5E-C479-D2D32B9C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AB52E-5425-D974-8D98-2B2755D6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988-BD56-76C0-FB81-84051D5A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9245F-DEF7-B2E0-A157-B06C489F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4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B9E9-931A-8A1C-D61F-BAE56865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0490C-3BC7-B8C2-AD91-F6C31BE8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2D6ED-0039-755D-F426-2A60CC0D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BC57-991C-F796-96FC-C294B6BC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7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94272-34AA-EE8F-5694-AA4938CB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7AFD9-EADA-C27D-8479-7A5D1122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3E745-23BB-35A0-6C9F-654BB62D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F728-5F41-427A-B359-1BA27668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B4B7-A1FB-1FDC-C9CC-B3B2B091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A618-5BB3-732D-B833-E49BAD934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7FC6-C2A2-17CC-4CFB-78D764AC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67172-14E0-C216-8AA1-03DAC3AC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81900-0371-FC73-35E6-ED97285B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C5BC-E6D7-486D-3A68-F21ED96E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9CDC5-EEA1-71AA-2528-6FA05A3F3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AA63-8654-2B4F-E743-F4E4AAF3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5E8B0-86FF-D9EB-2392-96DE7982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0B5BC-A54E-9F20-2E58-ABE79507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16647-3D84-960A-8B59-DF767433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8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D2C0C-18EA-4037-C50C-DF81AD8E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3440-62FB-9C8A-DC99-C46FE131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52AB-F993-3FE9-0422-9E0C23387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6A5A-C04B-41E0-8769-6BA4F45DED8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001A-F665-AC56-A209-7A144BEB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A28F-4537-F3D2-743B-8E262ED0A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82A76-CBD6-48F0-ACD3-50E29AB04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checkmate/vignettes/checkmat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F1B3-FF12-EC9A-E155-613242228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go wrong in azure?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B4D6F-8033-9769-1164-266E6528E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211231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588-991D-A855-85F9-A798AD0C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factors.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823-4876-4C3D-3392-B957AEFE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with defaults.</a:t>
            </a:r>
          </a:p>
          <a:p>
            <a:r>
              <a:rPr lang="en-US" dirty="0"/>
              <a:t>Synchronize options.</a:t>
            </a:r>
          </a:p>
          <a:p>
            <a:r>
              <a:rPr lang="en-US" dirty="0"/>
              <a:t>Or treat both cases.</a:t>
            </a:r>
          </a:p>
        </p:txBody>
      </p:sp>
    </p:spTree>
    <p:extLst>
      <p:ext uri="{BB962C8B-B14F-4D97-AF65-F5344CB8AC3E}">
        <p14:creationId xmlns:p14="http://schemas.microsoft.com/office/powerpoint/2010/main" val="7000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46F6-BA5E-7A28-0051-84E70218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files and git.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8042-2D1D-850D-02BA-6994BA38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Parquet vs csv.</a:t>
            </a:r>
          </a:p>
          <a:p>
            <a:r>
              <a:rPr lang="en-US" dirty="0"/>
              <a:t>arrow</a:t>
            </a:r>
          </a:p>
        </p:txBody>
      </p:sp>
    </p:spTree>
    <p:extLst>
      <p:ext uri="{BB962C8B-B14F-4D97-AF65-F5344CB8AC3E}">
        <p14:creationId xmlns:p14="http://schemas.microsoft.com/office/powerpoint/2010/main" val="91570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D997-ED6C-ED9E-2FB1-7255D088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small numbers.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53A4-8F90-D071-85C1-BCE1BB03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rounding.</a:t>
            </a:r>
          </a:p>
          <a:p>
            <a:r>
              <a:rPr lang="en-US" dirty="0"/>
              <a:t>Or add small number.</a:t>
            </a:r>
          </a:p>
          <a:p>
            <a:r>
              <a:rPr lang="en-US" dirty="0"/>
              <a:t>Example from the project: almost zero variance.</a:t>
            </a:r>
          </a:p>
        </p:txBody>
      </p:sp>
    </p:spTree>
    <p:extLst>
      <p:ext uri="{BB962C8B-B14F-4D97-AF65-F5344CB8AC3E}">
        <p14:creationId xmlns:p14="http://schemas.microsoft.com/office/powerpoint/2010/main" val="180703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8132-40B6-F7EC-803D-2D401D22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devtools</a:t>
            </a:r>
            <a:r>
              <a:rPr lang="en-US" dirty="0"/>
              <a:t> and </a:t>
            </a:r>
            <a:r>
              <a:rPr lang="en-US" dirty="0" err="1"/>
              <a:t>testthat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DD4A-ED3D-979F-DFF6-DF06F99D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devtools</a:t>
            </a:r>
            <a:r>
              <a:rPr lang="en-US" dirty="0"/>
              <a:t>::test</a:t>
            </a:r>
          </a:p>
          <a:p>
            <a:r>
              <a:rPr lang="en-US" dirty="0" err="1"/>
              <a:t>testthat</a:t>
            </a:r>
            <a:r>
              <a:rPr lang="en-US" dirty="0"/>
              <a:t>::</a:t>
            </a:r>
            <a:r>
              <a:rPr lang="en-US" dirty="0" err="1"/>
              <a:t>testdir</a:t>
            </a:r>
            <a:endParaRPr lang="en-US" dirty="0"/>
          </a:p>
          <a:p>
            <a:r>
              <a:rPr lang="en-US" dirty="0"/>
              <a:t>Support of reports, e.g., </a:t>
            </a:r>
            <a:r>
              <a:rPr lang="en-US" dirty="0" err="1"/>
              <a:t>JunitReporter</a:t>
            </a:r>
            <a:r>
              <a:rPr lang="en-US" dirty="0"/>
              <a:t>.</a:t>
            </a:r>
          </a:p>
          <a:p>
            <a:r>
              <a:rPr lang="en-US" dirty="0"/>
              <a:t>Problems with paths.</a:t>
            </a:r>
          </a:p>
        </p:txBody>
      </p:sp>
    </p:spTree>
    <p:extLst>
      <p:ext uri="{BB962C8B-B14F-4D97-AF65-F5344CB8AC3E}">
        <p14:creationId xmlns:p14="http://schemas.microsoft.com/office/powerpoint/2010/main" val="114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889-8509-2F26-82C3-7F27C050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and number.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5937-F25F-0888-8FC3-59287E18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that may </a:t>
            </a:r>
            <a:r>
              <a:rPr lang="en-US"/>
              <a:t>or may not </a:t>
            </a:r>
            <a:r>
              <a:rPr lang="en-US" dirty="0"/>
              <a:t>happen.</a:t>
            </a:r>
          </a:p>
          <a:p>
            <a:r>
              <a:rPr lang="en-US" dirty="0"/>
              <a:t>Examples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9692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A2C2-5257-81D9-5968-38F0F7E5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Checkmate.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E28F-D1E3-828D-01B6-9DF0717E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look into it:</a:t>
            </a:r>
            <a:br>
              <a:rPr lang="en-US" dirty="0"/>
            </a:br>
            <a:r>
              <a:rPr lang="en-US" dirty="0">
                <a:hlinkClick r:id="rId2"/>
              </a:rPr>
              <a:t>Checkmate (r-project.org)</a:t>
            </a:r>
            <a:endParaRPr lang="en-US" dirty="0"/>
          </a:p>
          <a:p>
            <a:r>
              <a:rPr lang="en-US" dirty="0"/>
              <a:t>Treating error messages.</a:t>
            </a:r>
          </a:p>
          <a:p>
            <a:r>
              <a:rPr lang="en-US" dirty="0"/>
              <a:t>Examples from the project.</a:t>
            </a:r>
          </a:p>
        </p:txBody>
      </p:sp>
    </p:spTree>
    <p:extLst>
      <p:ext uri="{BB962C8B-B14F-4D97-AF65-F5344CB8AC3E}">
        <p14:creationId xmlns:p14="http://schemas.microsoft.com/office/powerpoint/2010/main" val="60308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can go wrong in azure?</vt:lpstr>
      <vt:lpstr>Strings and factors.</vt:lpstr>
      <vt:lpstr>Parquet files and git.</vt:lpstr>
      <vt:lpstr>Problems with small numbers.</vt:lpstr>
      <vt:lpstr> devtools and testthat</vt:lpstr>
      <vt:lpstr>Date and number.</vt:lpstr>
      <vt:lpstr>Checkmate.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go wrong in azure?</dc:title>
  <dc:creator>Alexey Osipov</dc:creator>
  <cp:lastModifiedBy>Alexey Osipov</cp:lastModifiedBy>
  <cp:revision>1</cp:revision>
  <dcterms:created xsi:type="dcterms:W3CDTF">2022-05-07T09:11:35Z</dcterms:created>
  <dcterms:modified xsi:type="dcterms:W3CDTF">2022-05-07T09:17:49Z</dcterms:modified>
</cp:coreProperties>
</file>