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aa3a7289-fa67-4a92-82c5-f0fe78ff4c29" providerId="ADAL" clId="{059A457A-EA00-41F3-BDD4-033563085AB1}"/>
    <pc:docChg chg="modSld">
      <pc:chgData name="Alexey Osipov" userId="aa3a7289-fa67-4a92-82c5-f0fe78ff4c29" providerId="ADAL" clId="{059A457A-EA00-41F3-BDD4-033563085AB1}" dt="2022-06-09T10:25:27.166" v="250" actId="20577"/>
      <pc:docMkLst>
        <pc:docMk/>
      </pc:docMkLst>
      <pc:sldChg chg="modSp mod">
        <pc:chgData name="Alexey Osipov" userId="aa3a7289-fa67-4a92-82c5-f0fe78ff4c29" providerId="ADAL" clId="{059A457A-EA00-41F3-BDD4-033563085AB1}" dt="2022-06-09T10:25:27.166" v="250" actId="20577"/>
        <pc:sldMkLst>
          <pc:docMk/>
          <pc:sldMk cId="1597293046" sldId="257"/>
        </pc:sldMkLst>
        <pc:spChg chg="mod">
          <ac:chgData name="Alexey Osipov" userId="aa3a7289-fa67-4a92-82c5-f0fe78ff4c29" providerId="ADAL" clId="{059A457A-EA00-41F3-BDD4-033563085AB1}" dt="2022-06-09T10:25:27.166" v="250" actId="20577"/>
          <ac:spMkLst>
            <pc:docMk/>
            <pc:sldMk cId="1597293046" sldId="257"/>
            <ac:spMk id="3" creationId="{A8017A5C-F0EB-48CB-33E6-1DDBFFE395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FE83-6ADD-10A6-2D50-43E9BA04E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F854C-1380-10ED-A12C-A5C30FF45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3DC5-69E9-E6CA-940E-D3CB5937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D993-0A57-42BA-9363-E39FA2945A3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5A9CC-5482-D24F-439C-5684F9EE1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82279-F601-6B68-791A-AF050DBE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6636-79D7-4E78-9EC8-348E613C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281E-CB13-C5A4-B96F-B05BE24F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83B31-85D6-5D49-D1A9-F2C24970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868A-C91D-E6C1-6C3C-2C37D1C4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D993-0A57-42BA-9363-E39FA2945A3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17C8C-152C-71D9-79F5-7BCBE7EA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69A9D-7549-D156-AAF7-9FFD4106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6636-79D7-4E78-9EC8-348E613C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9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130108-7698-CBEF-ED72-66C9601DE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7BAEA-0D6F-ADC9-C25A-C5864A976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1975A-F57C-2B67-1310-5AD758EE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D993-0A57-42BA-9363-E39FA2945A3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2D61F-0460-D8BB-D142-93BF88A1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2DC9C-D3D9-FE00-7068-E146F127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6636-79D7-4E78-9EC8-348E613C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9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4DD64-DC24-4F62-F038-F8C4F8DB3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A0FE2-77C9-2521-EB37-B3BA8A970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CB00-9918-8B86-0069-E5A19D05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D993-0A57-42BA-9363-E39FA2945A3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9CF05-09C1-8052-78EA-7729C5A8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224E9-9FC8-BCD0-8C33-ABDECCFB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6636-79D7-4E78-9EC8-348E613C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4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C8BA-9D5B-1AF2-49C5-95B12EB6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C8EB3-2990-7E10-D01D-71AF9B38E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7F212-845D-E3E0-F994-9D6783535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D993-0A57-42BA-9363-E39FA2945A3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C442E-39E5-E25F-989F-78E67828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A912D-8B1C-0C24-1D61-0604CDC3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6636-79D7-4E78-9EC8-348E613C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0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465B-95AE-7D62-F980-79E3A7B24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CB896-5560-8107-0D3B-90F7B3A09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6E768-2B21-5650-2734-95A3E6905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70493-992F-3968-9DEF-B3B063BD1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D993-0A57-42BA-9363-E39FA2945A3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4E5164-FC82-0054-A555-0CE30A36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75232-8949-FF7A-89F0-30075DF2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6636-79D7-4E78-9EC8-348E613C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5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6F8C-718A-411E-D30B-28BD4381D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77598-0D1D-060B-2D1B-43DEE78C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84434-C93D-0B1A-E25F-FF0C99F9C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8C5E4A-A4A1-74A3-9386-36C8DB62FC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92812-F24E-6A83-1FE7-371C652E4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01009-2C21-4625-EB20-FD8DC9EB3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D993-0A57-42BA-9363-E39FA2945A3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A7F271-CCC0-8DD3-9949-1493839F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4A6028-62A1-75FF-6B75-1719E53D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6636-79D7-4E78-9EC8-348E613C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48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52B5-FE9C-75CF-F131-E2A0799E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54935-D463-93C9-7AEF-B7A6A3EE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D993-0A57-42BA-9363-E39FA2945A3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2B3924-B9BF-11AE-9566-F17CB9F21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581C6-77EB-0397-51AE-F93C2DA5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6636-79D7-4E78-9EC8-348E613C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9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BD1B2-02AA-9260-391B-21EDDF51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D993-0A57-42BA-9363-E39FA2945A3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5CA20E-6BFA-82FE-EB97-BA06CA20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A2F1E-5B02-3166-4E0C-14F409A3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6636-79D7-4E78-9EC8-348E613C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2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70D2-B65C-9FF8-4349-D8613021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01946-7325-ABBB-E528-19376C2AC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EB924-0EEC-C7E8-2366-0FA3BAEF4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C0D00-3A7E-CF02-7688-3C516346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D993-0A57-42BA-9363-E39FA2945A3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7A026-5062-FB86-C732-5172CDADA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587B5-437F-8DAD-789F-36CEC614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6636-79D7-4E78-9EC8-348E613C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4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4077-AC70-78BE-80A8-21479B99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49ECF-8935-90FC-A592-F5FBB7B59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DC86C-F61F-53D3-8722-127B2C845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DCC73-5A7A-195E-9CFB-A967EA92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6D993-0A57-42BA-9363-E39FA2945A3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53BF01-D771-867B-83B0-498BA8D4B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9E537-0DCD-4B0B-BC8C-8BD3F518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C6636-79D7-4E78-9EC8-348E613C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50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6F2740-23FE-689F-34CF-C45BCCFDF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77463-5B49-7694-0DAF-39CE01E20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5231A-1D09-BD70-6C90-FBE31898E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6D993-0A57-42BA-9363-E39FA2945A3C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428D9-2ECE-2ECF-1BEC-9C3FF2F71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F6FB5-1D21-18FA-99B5-FF26BAEB36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C6636-79D7-4E78-9EC8-348E613C3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17A5C-F0EB-48CB-33E6-1DDBFFE39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5738813"/>
          </a:xfrm>
        </p:spPr>
        <p:txBody>
          <a:bodyPr/>
          <a:lstStyle/>
          <a:p>
            <a:r>
              <a:rPr lang="ru-RU" dirty="0"/>
              <a:t>1) софт для экзамена</a:t>
            </a:r>
            <a:r>
              <a:rPr lang="en-US" dirty="0"/>
              <a:t> </a:t>
            </a:r>
            <a:r>
              <a:rPr lang="ru-RU" dirty="0"/>
              <a:t>актуариев (актуарии, организаторы, т.е. ЦБ)</a:t>
            </a:r>
          </a:p>
          <a:p>
            <a:r>
              <a:rPr lang="ru-RU" dirty="0"/>
              <a:t>2) курс data science для актуариев (актуарии)</a:t>
            </a:r>
          </a:p>
          <a:p>
            <a:r>
              <a:rPr lang="ru-RU" dirty="0"/>
              <a:t>3) проверка актуарных заключений (компании пользователи-получатели актуарных заключений, и регулятор)</a:t>
            </a:r>
          </a:p>
          <a:p>
            <a:r>
              <a:rPr lang="ru-RU" dirty="0"/>
              <a:t>4) обработчик документов для SMC (актуарии, компании, Синкретис)</a:t>
            </a:r>
          </a:p>
          <a:p>
            <a:r>
              <a:rPr lang="ru-RU" dirty="0"/>
              <a:t>5) UI для SMC</a:t>
            </a:r>
            <a:endParaRPr lang="en-US" dirty="0"/>
          </a:p>
          <a:p>
            <a:r>
              <a:rPr lang="en-US" dirty="0"/>
              <a:t>6) </a:t>
            </a:r>
            <a:r>
              <a:rPr lang="ru-RU" dirty="0"/>
              <a:t>сервис для </a:t>
            </a:r>
            <a:r>
              <a:rPr lang="ru-RU"/>
              <a:t>выбора актуариев (потребители услуг)</a:t>
            </a:r>
            <a:endParaRPr lang="en-US" dirty="0"/>
          </a:p>
          <a:p>
            <a:r>
              <a:rPr lang="en-US" dirty="0"/>
              <a:t>7) </a:t>
            </a:r>
            <a:r>
              <a:rPr lang="ru-RU" dirty="0"/>
              <a:t>новая функциональность для </a:t>
            </a:r>
            <a:r>
              <a:rPr lang="en-US" dirty="0"/>
              <a:t>SMC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93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Osipov</dc:creator>
  <cp:lastModifiedBy>Alexey Osipov</cp:lastModifiedBy>
  <cp:revision>1</cp:revision>
  <dcterms:created xsi:type="dcterms:W3CDTF">2022-06-09T09:54:02Z</dcterms:created>
  <dcterms:modified xsi:type="dcterms:W3CDTF">2022-06-09T10:25:27Z</dcterms:modified>
</cp:coreProperties>
</file>