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Osipov" userId="aa3a7289-fa67-4a92-82c5-f0fe78ff4c29" providerId="ADAL" clId="{61AB4645-8906-4702-AA5B-FB885EB05EF3}"/>
    <pc:docChg chg="custSel modSld">
      <pc:chgData name="Alexey Osipov" userId="aa3a7289-fa67-4a92-82c5-f0fe78ff4c29" providerId="ADAL" clId="{61AB4645-8906-4702-AA5B-FB885EB05EF3}" dt="2022-06-14T20:40:37.403" v="247"/>
      <pc:docMkLst>
        <pc:docMk/>
      </pc:docMkLst>
      <pc:sldChg chg="modSp mod">
        <pc:chgData name="Alexey Osipov" userId="aa3a7289-fa67-4a92-82c5-f0fe78ff4c29" providerId="ADAL" clId="{61AB4645-8906-4702-AA5B-FB885EB05EF3}" dt="2022-06-14T20:40:37.403" v="247"/>
        <pc:sldMkLst>
          <pc:docMk/>
          <pc:sldMk cId="822233664" sldId="257"/>
        </pc:sldMkLst>
        <pc:spChg chg="mod">
          <ac:chgData name="Alexey Osipov" userId="aa3a7289-fa67-4a92-82c5-f0fe78ff4c29" providerId="ADAL" clId="{61AB4645-8906-4702-AA5B-FB885EB05EF3}" dt="2022-06-14T20:40:37.403" v="247"/>
          <ac:spMkLst>
            <pc:docMk/>
            <pc:sldMk cId="822233664" sldId="257"/>
            <ac:spMk id="3" creationId="{8F8527F2-8AFB-1CA9-21A0-76A60F7C4A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008B-CA93-3A99-4A3E-1BFA954F7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CA00B-9FFB-8A57-108F-3599AE7DC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FA521-1F32-0973-8E87-5B4563A0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0D1-9451-42F3-941E-6D1EAEE174E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6C3C2-37AE-E2BB-0E1F-A4D98D14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F91B4-44E8-8088-0C61-A1806096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C826-6020-44A4-B9F0-3456831B2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9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A632-F3D9-739F-1103-7F0B73B0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4F293-3708-6E0E-9286-D695B30A8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56F01-456C-F242-C9DE-9AB578A5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0D1-9451-42F3-941E-6D1EAEE174E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89DF-ADC0-095F-3CAF-4915306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5027-7C88-6DED-D64D-B1813A91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C826-6020-44A4-B9F0-3456831B2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4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83F71-D881-6F4D-F221-89C510869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D1A01-1FDC-37A3-492A-40A0023B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A1044-F8C5-615C-1EF6-5C6AE558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0D1-9451-42F3-941E-6D1EAEE174E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EE1E-67C0-2192-B15E-1FC01746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DBFE3-14DA-5DAB-D16A-304DA0D1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C826-6020-44A4-B9F0-3456831B2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1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EDA3-B799-BD8D-EC53-054AD51D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7DB39-19FD-F209-2B4F-B57BD8DB8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E6E7-5B9A-E2C5-CAB0-46A48FAF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0D1-9451-42F3-941E-6D1EAEE174E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AC3C9-9F7B-9C46-CCC6-46331BC3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88CA-1655-D831-C6E8-E6674823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C826-6020-44A4-B9F0-3456831B2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0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698D-1292-E9F5-6F07-DD494CEE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AA49D-3301-BCF5-FA6F-CC412904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5B0AD-C2D6-16D6-2038-412FBAD2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0D1-9451-42F3-941E-6D1EAEE174E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31897-F398-C1AE-A4E2-D331D138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9E79C-9E24-6C55-66CC-E895D74E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C826-6020-44A4-B9F0-3456831B2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AA82-3522-7E35-0DD6-B0ABFF66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A4838-8333-97CA-2E43-A69619579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359B1-8A32-8828-6621-4C83ED65B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C9C15-2E05-E1D7-DFF8-E185A1C5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0D1-9451-42F3-941E-6D1EAEE174E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0C39A-3736-EEF4-B716-5E62F358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00C6-5F1A-9611-E2D6-FEA23012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C826-6020-44A4-B9F0-3456831B2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41E-E29F-24A2-2C61-A1CCC693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2650F-C689-4DB6-EAAC-2386175C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8D297-7A7C-E401-4194-0D5EF8B8E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00D6D-146F-C74C-000C-06FFAB323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90862-7492-51BD-0B41-850875056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C5577-19E6-AB76-D55A-1A96051D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0D1-9451-42F3-941E-6D1EAEE174E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9161F-ED5F-084E-5BBD-CD05B4FD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04CEC-C849-0A91-4107-221062E6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C826-6020-44A4-B9F0-3456831B2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8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5CE7-0F54-9652-F514-5824FDD2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3641B-D366-9D34-D8A5-97EACA8D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0D1-9451-42F3-941E-6D1EAEE174E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AD762-7999-D20A-0695-E1CFB0F5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F258E-4681-CB31-87ED-AB8C66CB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C826-6020-44A4-B9F0-3456831B2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1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F677F-E411-263B-7827-A8116F72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0D1-9451-42F3-941E-6D1EAEE174E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C5E60-662E-3782-69F5-657D07DA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456D9-D3F5-458C-BBDE-98FB8234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C826-6020-44A4-B9F0-3456831B2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8C83-FDA4-B47E-53C5-2F306483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A4B1-3C25-FBB3-006B-A62118641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1125B-5FB4-361B-5A7B-F8D576767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495CF-2FF5-81D1-DEAB-4FE94FC9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0D1-9451-42F3-941E-6D1EAEE174E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80BCA-4B75-3695-4D43-BDCEE7A8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177DB-FC0C-52AC-E87C-23800B6F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C826-6020-44A4-B9F0-3456831B2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46EF-4C16-181C-8027-40C71D23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10F7F-4FDF-DBA6-C946-E5CDABADE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BA517-9A71-B218-102E-B85B4E640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5B69B-ADDF-153D-1C71-6A2C019E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0D1-9451-42F3-941E-6D1EAEE174E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6994F-BEF0-D8B9-11E4-D7D7E7C2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C5F3A-2EDF-913E-DDCD-5DAB4448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C826-6020-44A4-B9F0-3456831B2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BD9D9-1A29-3B6D-2F95-06183A0B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BA204-213A-758A-B0EE-EBDF60675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3B3A-9137-226A-B808-865FC2549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810D1-9451-42F3-941E-6D1EAEE174E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4C044-69C7-F0FD-C2B5-899B850F9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B9EB-B159-0B9D-76D5-AF266F575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3C826-6020-44A4-B9F0-3456831B2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firebehavioR/vignettes/firebehavioR.html" TargetMode="External"/><Relationship Id="rId2" Type="http://schemas.openxmlformats.org/officeDocument/2006/relationships/hyperlink" Target="https://www.fs.fed.us/rm/pubs_int/int_rp11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ellular_automat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9EE1-59EB-F27C-9FF1-043F2466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27F2-8AFB-1CA9-21A0-76A60F7C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Setting.</a:t>
            </a:r>
          </a:p>
          <a:p>
            <a:r>
              <a:rPr lang="en-US" dirty="0"/>
              <a:t>Input data.</a:t>
            </a:r>
          </a:p>
          <a:p>
            <a:r>
              <a:rPr lang="en-US" dirty="0"/>
              <a:t>Output data.</a:t>
            </a:r>
          </a:p>
          <a:p>
            <a:r>
              <a:rPr lang="en-US" dirty="0"/>
              <a:t>Types of fire.</a:t>
            </a:r>
          </a:p>
          <a:p>
            <a:r>
              <a:rPr lang="en-US" dirty="0"/>
              <a:t>Physical models, </a:t>
            </a:r>
            <a:r>
              <a:rPr lang="en-US" dirty="0">
                <a:hlinkClick r:id="rId2"/>
              </a:rPr>
              <a:t>A mathematical model for predicting fire spread in wildland fuels. (fs.fed.us)</a:t>
            </a:r>
            <a:endParaRPr lang="en-US" dirty="0"/>
          </a:p>
          <a:p>
            <a:r>
              <a:rPr lang="en-US" dirty="0" err="1"/>
              <a:t>firebehaviouR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An introduction to </a:t>
            </a:r>
            <a:r>
              <a:rPr lang="en-US" dirty="0" err="1">
                <a:hlinkClick r:id="rId3"/>
              </a:rPr>
              <a:t>firebehavioR</a:t>
            </a:r>
            <a:r>
              <a:rPr lang="en-US" dirty="0">
                <a:hlinkClick r:id="rId3"/>
              </a:rPr>
              <a:t> (r-project.org)</a:t>
            </a:r>
            <a:endParaRPr lang="en-US" dirty="0"/>
          </a:p>
          <a:p>
            <a:r>
              <a:rPr lang="en-US" dirty="0"/>
              <a:t>Cellular </a:t>
            </a:r>
            <a:r>
              <a:rPr lang="en-US"/>
              <a:t>automata models, </a:t>
            </a:r>
            <a:r>
              <a:rPr lang="en-US">
                <a:hlinkClick r:id="rId4"/>
              </a:rPr>
              <a:t>Cellular automaton - Wikipedia</a:t>
            </a:r>
            <a:endParaRPr lang="en-US" dirty="0"/>
          </a:p>
          <a:p>
            <a:r>
              <a:rPr lang="en-US" dirty="0"/>
              <a:t>Application issues.</a:t>
            </a:r>
          </a:p>
        </p:txBody>
      </p:sp>
    </p:spTree>
    <p:extLst>
      <p:ext uri="{BB962C8B-B14F-4D97-AF65-F5344CB8AC3E}">
        <p14:creationId xmlns:p14="http://schemas.microsoft.com/office/powerpoint/2010/main" val="82223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Plan.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Plan.</dc:title>
  <dc:creator>Alexey Osipov</dc:creator>
  <cp:lastModifiedBy>Alexey Osipov</cp:lastModifiedBy>
  <cp:revision>1</cp:revision>
  <dcterms:created xsi:type="dcterms:W3CDTF">2022-06-14T20:32:07Z</dcterms:created>
  <dcterms:modified xsi:type="dcterms:W3CDTF">2022-06-14T20:40:39Z</dcterms:modified>
</cp:coreProperties>
</file>