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6C27C-3FFF-9DBE-FD45-EEC688C49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332359-6487-801F-C18A-94588968A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430572-EEB0-0023-1C57-FCB5EC4A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059B-797E-456C-83E5-7F0E86131FC5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A8BF70-6C23-C1AD-5775-A5EE0325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8BCB1C-1BD6-CA28-C9AF-F985597B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3569-7698-4621-A244-AE5A1C3C2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5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C59BE-F3B1-3DEF-49F3-B4802910D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3E4668-10E7-8848-C70E-E72DE40AC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E5A7DA-2CFD-83BE-4B27-8AF4EBA4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059B-797E-456C-83E5-7F0E86131FC5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3325BC-CAF1-A53D-B334-EC93BF1E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693611-8E3F-B592-1C80-179E233E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3569-7698-4621-A244-AE5A1C3C2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94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C74E979-F692-0349-1299-C746B2A9D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CB83D6-CFCD-0B5F-048B-C11026055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88A306-C80A-3498-D68C-2B67C79D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059B-797E-456C-83E5-7F0E86131FC5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C0AFAB-EB7A-1934-D2B7-961BC39C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C1F9A5-C7D2-1019-AF49-00A17687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3569-7698-4621-A244-AE5A1C3C2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91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18AF6-2903-9DD3-FD56-8ACF5F9B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A703B2-0EB2-35E3-BFA2-D743F9C52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4B370F-1192-8110-41FC-0D25B2D5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059B-797E-456C-83E5-7F0E86131FC5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BDE1E0-FAB9-D33B-0F24-C6626230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778AA3-2D63-F344-9E6A-3B7864CD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3569-7698-4621-A244-AE5A1C3C2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44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DCD1CD-D844-0EF5-73C5-9478B921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E4900-667D-7B46-2748-8F10EA8CA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AB8795-90CF-E9A7-1A5C-E429498E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059B-797E-456C-83E5-7F0E86131FC5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97D94B-98A6-D154-44AD-0986F8A4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D352B2-5B89-F9BA-6843-3EFE4808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3569-7698-4621-A244-AE5A1C3C2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21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9157B-EABD-A0BA-676A-F90623B6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C65D91-F99B-6F45-D7CF-10DB8986C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FF2B72-FA93-571B-B181-EC86CF866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77BE03-E148-EC90-34B8-20886A1A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059B-797E-456C-83E5-7F0E86131FC5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8363B5-3FBA-CCEE-E7C0-00ECD859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50FDC0-A759-30DF-B79A-F459A31F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3569-7698-4621-A244-AE5A1C3C2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51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03EF7-95DB-ADF3-2B5F-2AFD87EF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D37127-01CB-8524-FAEF-47283F16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CA0221-2020-C9A2-29CB-82BC671AA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8CB22B8-E9F8-13C4-FA12-79A0F9A0A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06DF52E-4160-8D4E-CE8B-ECCF61A0A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C850512-C813-6198-2B8B-3DCEF2B9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059B-797E-456C-83E5-7F0E86131FC5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D55A5D-6A2F-2FBE-2004-1E3C4F98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2F3EE2-5E9D-734F-A233-7EC17266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3569-7698-4621-A244-AE5A1C3C2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50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AE2C6-053C-1D13-689D-47EE60B7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1F129F-D654-8428-E441-B95700BD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059B-797E-456C-83E5-7F0E86131FC5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69D39F-E67E-808E-486C-759316DB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22EF43-D2B0-2E2A-C9CB-A0D27F6B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3569-7698-4621-A244-AE5A1C3C2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4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F0149D8-C6B5-C4A8-F435-2C209E75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059B-797E-456C-83E5-7F0E86131FC5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BF63D11-9631-BCD9-485C-CFAD02BB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7D3158-B669-2976-6275-CA9D3518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3569-7698-4621-A244-AE5A1C3C2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37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D83DF-6F44-B6D0-B599-E517DA5A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89325D-9CAA-F492-9A1A-10AFC140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46C648-09D9-EE83-7FC9-E9792887B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008757-9474-6B1B-86D0-060F1A4E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059B-797E-456C-83E5-7F0E86131FC5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7853A5-D54A-F5D1-2772-1A3A5349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0D3AD0-9EBC-91F1-C65C-450A5DD2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3569-7698-4621-A244-AE5A1C3C2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4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6DB21-7834-388F-7E10-4731F04F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C380307-09DC-AAA6-D534-C33F835F9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5C91FE-2178-5DF0-8A4C-2E88DC180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8C80C9-9BB5-8CEE-8479-A362563F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059B-797E-456C-83E5-7F0E86131FC5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3B7C61-63E1-8557-3C5B-B26093F7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5CE185-F50D-6CF9-02FE-DA524F1F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93569-7698-4621-A244-AE5A1C3C2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25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737FB-8562-1542-5D4E-41AE322C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7B5D81-8919-00E8-4F73-0A758A8D8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17C18F-66CE-AA0B-5356-DB7142E57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5059B-797E-456C-83E5-7F0E86131FC5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911236-2A2C-8B6D-A190-80690E8E6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E0DFA0-0EC9-FC87-2A4F-E67040103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93569-7698-4621-A244-AE5A1C3C2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10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1EAF7-C5E8-9C71-E0EC-5325FB121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452" y="465378"/>
            <a:ext cx="9144000" cy="2387600"/>
          </a:xfrm>
        </p:spPr>
        <p:txBody>
          <a:bodyPr/>
          <a:lstStyle/>
          <a:p>
            <a:r>
              <a:rPr lang="en-US"/>
              <a:t>500 </a:t>
            </a:r>
            <a:r>
              <a:rPr lang="ru-RU"/>
              <a:t>дней с </a:t>
            </a:r>
            <a:r>
              <a:rPr lang="en-US"/>
              <a:t>leetcode</a:t>
            </a:r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0774EE-9086-F44F-431B-459880954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140" y="2852978"/>
            <a:ext cx="3671720" cy="353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6D6CA-F472-BF4B-D975-EF720DCD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История одного собеседования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0E9370-2DE8-DD64-ADB4-C44E47774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9734" cy="4351338"/>
          </a:xfrm>
        </p:spPr>
        <p:txBody>
          <a:bodyPr>
            <a:normAutofit/>
          </a:bodyPr>
          <a:lstStyle/>
          <a:p>
            <a:r>
              <a:rPr lang="ru-RU" sz="1600"/>
              <a:t>Собеседование 1.5 часа</a:t>
            </a:r>
          </a:p>
          <a:p>
            <a:r>
              <a:rPr lang="en-US" sz="1600"/>
              <a:t>Live coding </a:t>
            </a:r>
            <a:r>
              <a:rPr lang="ru-RU" sz="1600"/>
              <a:t>30 мин</a:t>
            </a:r>
          </a:p>
          <a:p>
            <a:r>
              <a:rPr lang="ru-RU" sz="1600"/>
              <a:t>Просто быстро придумать алгоритм</a:t>
            </a:r>
          </a:p>
          <a:p>
            <a:r>
              <a:rPr lang="ru-RU" sz="1600"/>
              <a:t>Сложно реализовать алгоритм из-за перехода с </a:t>
            </a:r>
            <a:r>
              <a:rPr lang="en-US" sz="1600"/>
              <a:t>R </a:t>
            </a:r>
            <a:r>
              <a:rPr lang="ru-RU" sz="1600"/>
              <a:t>на </a:t>
            </a:r>
            <a:r>
              <a:rPr lang="en-US" sz="1600"/>
              <a:t>Python</a:t>
            </a:r>
          </a:p>
          <a:p>
            <a:r>
              <a:rPr lang="ru-RU" sz="1600"/>
              <a:t>Задача вроде как решена в срок и правильно</a:t>
            </a:r>
            <a:r>
              <a:rPr lang="en-US" sz="1600"/>
              <a:t>, </a:t>
            </a:r>
            <a:r>
              <a:rPr lang="ru-RU" sz="1600"/>
              <a:t>и после этого ещё 1 час обсуждали </a:t>
            </a:r>
            <a:r>
              <a:rPr lang="en-US" sz="1600"/>
              <a:t>data science</a:t>
            </a:r>
            <a:r>
              <a:rPr lang="ru-RU" sz="1600"/>
              <a:t>, но…</a:t>
            </a:r>
          </a:p>
          <a:p>
            <a:r>
              <a:rPr lang="ru-RU" sz="1600"/>
              <a:t>Интервьюеры рекомендовали </a:t>
            </a:r>
            <a:r>
              <a:rPr lang="en-US" sz="1600"/>
              <a:t>leetcode</a:t>
            </a:r>
            <a:endParaRPr lang="ru-RU" sz="1600"/>
          </a:p>
          <a:p>
            <a:r>
              <a:rPr lang="ru-RU" sz="1600"/>
              <a:t>Договорились о том, что будет следующий этап, но…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F6CAC5-6F2C-9CAC-7F1D-7AB9AB7DA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898" y="1690688"/>
            <a:ext cx="4991797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9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8F06B-34CE-6B29-C622-42C786FB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такое </a:t>
            </a:r>
            <a:r>
              <a:rPr lang="en-US"/>
              <a:t>leetcode?</a:t>
            </a:r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44C444-37AD-C5CE-4F90-093A3BB7B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95" y="1481948"/>
            <a:ext cx="9671901" cy="501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2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34BDB-34B7-B61C-E84B-D699C0EE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Польза от ежедневного решения </a:t>
            </a:r>
            <a:r>
              <a:rPr lang="en-US"/>
              <a:t>leetcode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B6110F-3038-7776-3D11-ECE83F02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6551" cy="4351338"/>
          </a:xfrm>
        </p:spPr>
        <p:txBody>
          <a:bodyPr>
            <a:normAutofit/>
          </a:bodyPr>
          <a:lstStyle/>
          <a:p>
            <a:r>
              <a:rPr lang="ru-RU" sz="1600"/>
              <a:t>Быстрое решение задач на </a:t>
            </a:r>
            <a:r>
              <a:rPr lang="en-US" sz="1600"/>
              <a:t>life coding</a:t>
            </a:r>
            <a:r>
              <a:rPr lang="ru-RU" sz="1600"/>
              <a:t> (в 2-3 раза быстрее</a:t>
            </a:r>
            <a:r>
              <a:rPr lang="en-US" sz="1600"/>
              <a:t>, </a:t>
            </a:r>
            <a:r>
              <a:rPr lang="ru-RU" sz="1600"/>
              <a:t>чем ожидает интервьювер)</a:t>
            </a:r>
          </a:p>
          <a:p>
            <a:r>
              <a:rPr lang="ru-RU" sz="1600"/>
              <a:t>Хороший способ переходить на новые языки программирования</a:t>
            </a:r>
            <a:endParaRPr lang="en-US" sz="1600"/>
          </a:p>
          <a:p>
            <a:r>
              <a:rPr lang="ru-RU" sz="1600"/>
              <a:t>Я вижу </a:t>
            </a:r>
            <a:r>
              <a:rPr lang="en-US" sz="1600"/>
              <a:t>leet code </a:t>
            </a:r>
            <a:r>
              <a:rPr lang="ru-RU" sz="1600"/>
              <a:t>задачи везде (в любом проекте)</a:t>
            </a:r>
          </a:p>
          <a:p>
            <a:r>
              <a:rPr lang="ru-RU" sz="1600"/>
              <a:t>Я знаю, что даже за 5 минут можно сделать что-то полезное</a:t>
            </a:r>
          </a:p>
          <a:p>
            <a:r>
              <a:rPr lang="ru-RU" sz="1600"/>
              <a:t>Я получаю удовольствие от </a:t>
            </a:r>
            <a:r>
              <a:rPr lang="en-US" sz="1600"/>
              <a:t>life coding</a:t>
            </a:r>
            <a:endParaRPr lang="ru-RU" sz="16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D32050-D697-32D6-7FCF-217B857DA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136" y="1825625"/>
            <a:ext cx="5105026" cy="288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654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123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500 дней с leetcode</vt:lpstr>
      <vt:lpstr>История одного собеседования</vt:lpstr>
      <vt:lpstr>Что такое leetcode?</vt:lpstr>
      <vt:lpstr>Польза от ежедневного решения leetcode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osipovav28@gmail.com</dc:creator>
  <cp:lastModifiedBy>osipovav28@gmail.com</cp:lastModifiedBy>
  <cp:revision>21</cp:revision>
  <dcterms:created xsi:type="dcterms:W3CDTF">2024-11-08T14:36:02Z</dcterms:created>
  <dcterms:modified xsi:type="dcterms:W3CDTF">2024-11-08T21:36:34Z</dcterms:modified>
</cp:coreProperties>
</file>