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6" r:id="rId25"/>
    <p:sldId id="307" r:id="rId26"/>
    <p:sldId id="304" r:id="rId27"/>
    <p:sldId id="308" r:id="rId2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8"/>
    </p:cViewPr>
  </p:sorter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2-05T07:31:01.800" v="29" actId="790"/>
      <pc:docMkLst>
        <pc:docMk/>
      </pc:docMkLst>
      <pc:sldChg chg="modNotes">
        <pc:chgData name="Fake Test User" userId="SID-0" providerId="Test" clId="FakeClientId" dt="2018-12-05T07:28:07.320" v="1" actId="790"/>
        <pc:sldMkLst>
          <pc:docMk/>
          <pc:sldMk cId="1096358168" sldId="270"/>
        </pc:sldMkLst>
      </pc:sldChg>
      <pc:sldChg chg="modNotes">
        <pc:chgData name="Fake Test User" userId="SID-0" providerId="Test" clId="FakeClientId" dt="2018-12-05T07:28:09.929" v="2" actId="790"/>
        <pc:sldMkLst>
          <pc:docMk/>
          <pc:sldMk cId="3410528100" sldId="271"/>
        </pc:sldMkLst>
      </pc:sldChg>
      <pc:sldChg chg="modSp modNotes">
        <pc:chgData name="Fake Test User" userId="SID-0" providerId="Test" clId="FakeClientId" dt="2018-12-05T07:28:12.335" v="3" actId="790"/>
        <pc:sldMkLst>
          <pc:docMk/>
          <pc:sldMk cId="2057674307" sldId="272"/>
        </pc:sldMkLst>
        <pc:spChg chg="mod">
          <ac:chgData name="Fake Test User" userId="SID-0" providerId="Test" clId="FakeClientId" dt="2018-12-05T07:27:02.923" v="0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5T07:27:02.923" v="0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2-05T07:28:14.742" v="4" actId="790"/>
        <pc:sldMkLst>
          <pc:docMk/>
          <pc:sldMk cId="1794587301" sldId="273"/>
        </pc:sldMkLst>
      </pc:sldChg>
      <pc:sldChg chg="modNotes">
        <pc:chgData name="Fake Test User" userId="SID-0" providerId="Test" clId="FakeClientId" dt="2018-12-05T07:28:17.226" v="5" actId="790"/>
        <pc:sldMkLst>
          <pc:docMk/>
          <pc:sldMk cId="2493007523" sldId="274"/>
        </pc:sldMkLst>
      </pc:sldChg>
      <pc:sldChg chg="modNotes">
        <pc:chgData name="Fake Test User" userId="SID-0" providerId="Test" clId="FakeClientId" dt="2018-12-05T07:28:19.960" v="6" actId="790"/>
        <pc:sldMkLst>
          <pc:docMk/>
          <pc:sldMk cId="3629560857" sldId="275"/>
        </pc:sldMkLst>
      </pc:sldChg>
      <pc:sldChg chg="modNotes">
        <pc:chgData name="Fake Test User" userId="SID-0" providerId="Test" clId="FakeClientId" dt="2018-12-05T07:28:22.319" v="7" actId="790"/>
        <pc:sldMkLst>
          <pc:docMk/>
          <pc:sldMk cId="2494252465" sldId="276"/>
        </pc:sldMkLst>
      </pc:sldChg>
      <pc:sldChg chg="modNotes">
        <pc:chgData name="Fake Test User" userId="SID-0" providerId="Test" clId="FakeClientId" dt="2018-12-05T07:28:24.850" v="8" actId="790"/>
        <pc:sldMkLst>
          <pc:docMk/>
          <pc:sldMk cId="3801660654" sldId="277"/>
        </pc:sldMkLst>
      </pc:sldChg>
      <pc:sldChg chg="modNotes">
        <pc:chgData name="Fake Test User" userId="SID-0" providerId="Test" clId="FakeClientId" dt="2018-12-05T07:28:27.475" v="9" actId="790"/>
        <pc:sldMkLst>
          <pc:docMk/>
          <pc:sldMk cId="2519909124" sldId="278"/>
        </pc:sldMkLst>
      </pc:sldChg>
      <pc:sldChg chg="modNotes">
        <pc:chgData name="Fake Test User" userId="SID-0" providerId="Test" clId="FakeClientId" dt="2018-12-05T07:28:29.944" v="10" actId="790"/>
        <pc:sldMkLst>
          <pc:docMk/>
          <pc:sldMk cId="1216751560" sldId="279"/>
        </pc:sldMkLst>
      </pc:sldChg>
      <pc:sldChg chg="modNotes">
        <pc:chgData name="Fake Test User" userId="SID-0" providerId="Test" clId="FakeClientId" dt="2018-12-05T07:28:32.506" v="11" actId="790"/>
        <pc:sldMkLst>
          <pc:docMk/>
          <pc:sldMk cId="2303474947" sldId="280"/>
        </pc:sldMkLst>
      </pc:sldChg>
      <pc:sldChg chg="modNotes">
        <pc:chgData name="Fake Test User" userId="SID-0" providerId="Test" clId="FakeClientId" dt="2018-12-05T07:28:35.193" v="12" actId="790"/>
        <pc:sldMkLst>
          <pc:docMk/>
          <pc:sldMk cId="329787518" sldId="281"/>
        </pc:sldMkLst>
      </pc:sldChg>
      <pc:sldChg chg="modNotes">
        <pc:chgData name="Fake Test User" userId="SID-0" providerId="Test" clId="FakeClientId" dt="2018-12-05T07:28:37.865" v="13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2-05T07:30:12.984" v="27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2-05T07:29:08.191" v="15" actId="790"/>
          <pc:sldLayoutMkLst>
            <pc:docMk/>
            <pc:sldMasterMk cId="3012251994" sldId="2147483672"/>
            <pc:sldLayoutMk cId="2794820782" sldId="2147483673"/>
          </pc:sldLayoutMkLst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10.363" v="16" actId="790"/>
          <pc:sldLayoutMkLst>
            <pc:docMk/>
            <pc:sldMasterMk cId="3012251994" sldId="2147483672"/>
            <pc:sldLayoutMk cId="3381064927" sldId="2147483674"/>
          </pc:sldLayoutMkLst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12.628" v="17" actId="790"/>
          <pc:sldLayoutMkLst>
            <pc:docMk/>
            <pc:sldMasterMk cId="3012251994" sldId="2147483672"/>
            <pc:sldLayoutMk cId="3415689626" sldId="2147483675"/>
          </pc:sldLayoutMkLst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30:03.140" v="26"/>
          <pc:sldLayoutMkLst>
            <pc:docMk/>
            <pc:sldMasterMk cId="3012251994" sldId="2147483672"/>
            <pc:sldLayoutMk cId="2533336930" sldId="2147483676"/>
          </pc:sldLayoutMkLst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30:03.140" v="26"/>
            <ac:spMkLst>
              <pc:docMk/>
              <pc:sldMasterMk cId="3012251994" sldId="2147483672"/>
              <pc:sldLayoutMk cId="2533336930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30:12.984" v="27"/>
          <pc:sldLayoutMkLst>
            <pc:docMk/>
            <pc:sldMasterMk cId="3012251994" sldId="2147483672"/>
            <pc:sldLayoutMk cId="3244593729" sldId="2147483677"/>
          </pc:sldLayoutMkLst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30:12.984" v="27"/>
            <ac:spMkLst>
              <pc:docMk/>
              <pc:sldMasterMk cId="3012251994" sldId="2147483672"/>
              <pc:sldLayoutMk cId="3244593729" sldId="214748367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9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11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19.628" v="2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1.753" v="21" actId="790"/>
          <pc:sldLayoutMkLst>
            <pc:docMk/>
            <pc:sldMasterMk cId="3012251994" sldId="2147483672"/>
            <pc:sldLayoutMk cId="546002789" sldId="2147483679"/>
          </pc:sldLayoutMkLst>
          <pc:spChg chg="mod">
            <ac:chgData name="Fake Test User" userId="SID-0" providerId="Test" clId="FakeClientId" dt="2018-12-05T07:29:21.753" v="21" actId="790"/>
            <ac:spMkLst>
              <pc:docMk/>
              <pc:sldMasterMk cId="3012251994" sldId="2147483672"/>
              <pc:sldLayoutMk cId="546002789" sldId="214748367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1.753" v="21" actId="790"/>
            <ac:spMkLst>
              <pc:docMk/>
              <pc:sldMasterMk cId="3012251994" sldId="2147483672"/>
              <pc:sldLayoutMk cId="546002789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1.753" v="21" actId="790"/>
            <ac:spMkLst>
              <pc:docMk/>
              <pc:sldMasterMk cId="3012251994" sldId="2147483672"/>
              <pc:sldLayoutMk cId="546002789" sldId="214748367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3.768" v="22" actId="790"/>
          <pc:sldLayoutMkLst>
            <pc:docMk/>
            <pc:sldMasterMk cId="3012251994" sldId="2147483672"/>
            <pc:sldLayoutMk cId="307785903" sldId="2147483680"/>
          </pc:sldLayoutMkLst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5.705" v="23" actId="790"/>
          <pc:sldLayoutMkLst>
            <pc:docMk/>
            <pc:sldMasterMk cId="3012251994" sldId="2147483672"/>
            <pc:sldLayoutMk cId="3655479332" sldId="2147483681"/>
          </pc:sldLayoutMkLst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7.642" v="24" actId="790"/>
          <pc:sldLayoutMkLst>
            <pc:docMk/>
            <pc:sldMasterMk cId="3012251994" sldId="2147483672"/>
            <pc:sldLayoutMk cId="4172995853" sldId="2147483682"/>
          </pc:sldLayoutMkLst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9.690" v="25" actId="790"/>
          <pc:sldLayoutMkLst>
            <pc:docMk/>
            <pc:sldMasterMk cId="3012251994" sldId="2147483672"/>
            <pc:sldLayoutMk cId="3711999067" sldId="2147483683"/>
          </pc:sldLayoutMkLst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3171B5-48F9-4FFB-A817-BC4D33859677}" type="datetime1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D9163A-2900-4A29-99B9-D82C107AA7E5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DF1C5CE-222C-4659-9A99-B99FC42AF6E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DF1C5CE-222C-4659-9A99-B99FC42AF6E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3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DF1C5CE-222C-4659-9A99-B99FC42AF6E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8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DF1C5CE-222C-4659-9A99-B99FC42AF6E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8479EA98-6950-4FB2-825B-D2224441045B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EE148-78B3-4337-BA51-5FEA40509753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2DC23-5D16-412E-9D55-89F16452449D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D6063-6050-4E00-AA84-FA51406C4F82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8" name="Овал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9" name="Овал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3E583-48A8-46E5-BE84-CCD7454F0FBE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 rtl="0"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23E2F-F2AE-492D-BBDD-7113E2D28A62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D2DCCF-4547-478A-8A0B-8D27062CF997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F35B8-E22E-4014-8735-C02EB2E09118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9C209E-D922-4909-B136-B781D92656A8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9D820-843E-445A-8944-B7FD4131499C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27523-D1CB-4612-B873-1A373DD24AED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ru-R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rtl="0"/>
            <a:fld id="{AABF512C-9995-4D7A-8361-AD0FFCED8AE6}" type="datetime1">
              <a:rPr lang="ru-RU" noProof="0" smtClean="0"/>
              <a:t>16.11.2020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564920"/>
          </a:xfrm>
        </p:spPr>
        <p:txBody>
          <a:bodyPr rtlCol="0"/>
          <a:lstStyle/>
          <a:p>
            <a:pPr rtl="0"/>
            <a:r>
              <a:rPr lang="en-US" dirty="0" smtClean="0"/>
              <a:t>Delivery of App to AWS S3 Bucket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7" y="1609501"/>
            <a:ext cx="10593026" cy="363899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99487" y="483881"/>
            <a:ext cx="536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Copying generated .jar file to workspace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job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49" y="596414"/>
            <a:ext cx="8194903" cy="56651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98549" y="142009"/>
            <a:ext cx="39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Uploading .jar file to AWS S3 Bucket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0" y="924823"/>
            <a:ext cx="10310506" cy="502560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8000" y="345859"/>
            <a:ext cx="344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Trigger configuration for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job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3" y="1627959"/>
            <a:ext cx="10828835" cy="36020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81583" y="803059"/>
            <a:ext cx="189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Jenkins jobs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1" y="730389"/>
            <a:ext cx="10406878" cy="53972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2561" y="156078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Registration of domain name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4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8" y="606179"/>
            <a:ext cx="10817525" cy="56456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87238" y="112945"/>
            <a:ext cx="622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WordPress website and static IP in AWS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Lightsail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4" y="619921"/>
            <a:ext cx="10748513" cy="56181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1744" y="173331"/>
            <a:ext cx="213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WordPress website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2" y="1802592"/>
            <a:ext cx="10712537" cy="32528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39732" y="777179"/>
            <a:ext cx="209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AWS S3 Bucket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5" y="855345"/>
            <a:ext cx="10584611" cy="514731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03695" y="276848"/>
            <a:ext cx="395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Configuration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AWS S3 Bucket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2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8" y="664935"/>
            <a:ext cx="10491945" cy="55281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0028" y="138825"/>
            <a:ext cx="394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website 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AWS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S3 Bucket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Project steps: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smtClean="0"/>
              <a:t>Raise two instances in AWS EC2 for master and worker</a:t>
            </a:r>
          </a:p>
          <a:p>
            <a:pPr rtl="0"/>
            <a:r>
              <a:rPr lang="en-US" dirty="0" smtClean="0"/>
              <a:t>Raise two AWS S3 Buckets for file sharing and static website</a:t>
            </a:r>
            <a:endParaRPr lang="ru" dirty="0"/>
          </a:p>
          <a:p>
            <a:pPr rtl="0"/>
            <a:r>
              <a:rPr lang="en-US" dirty="0" smtClean="0"/>
              <a:t>Raise Jenkins inside Docker</a:t>
            </a:r>
            <a:endParaRPr lang="ru" dirty="0"/>
          </a:p>
          <a:p>
            <a:pPr rtl="0"/>
            <a:r>
              <a:rPr lang="en-US" dirty="0" smtClean="0"/>
              <a:t>Create two jobs for generating .jar files and delivering them to AWS S3 Bucket</a:t>
            </a:r>
            <a:endParaRPr lang="ru" dirty="0"/>
          </a:p>
          <a:p>
            <a:pPr rtl="0"/>
            <a:r>
              <a:rPr lang="en-US" dirty="0" smtClean="0"/>
              <a:t>Create WordPress site on AWS </a:t>
            </a:r>
            <a:r>
              <a:rPr lang="en-US" dirty="0" err="1" smtClean="0"/>
              <a:t>Lightsail</a:t>
            </a:r>
            <a:r>
              <a:rPr lang="en-US" dirty="0" smtClean="0"/>
              <a:t> and make link to .jar file</a:t>
            </a:r>
            <a:endParaRPr lang="ru" dirty="0"/>
          </a:p>
          <a:p>
            <a:pPr rtl="0"/>
            <a:r>
              <a:rPr lang="en-US" dirty="0" smtClean="0"/>
              <a:t>Set up </a:t>
            </a:r>
            <a:r>
              <a:rPr lang="en-US" dirty="0" err="1" smtClean="0"/>
              <a:t>Webhook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 for starting jobs in Jenkins by push request</a:t>
            </a:r>
            <a:endParaRPr lang="ru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" y="517383"/>
            <a:ext cx="10483042" cy="58232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4479" y="148051"/>
            <a:ext cx="34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GitHub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Webhook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configuration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3" y="643406"/>
            <a:ext cx="10558732" cy="5398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6633" y="130198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stage view of 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job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6" y="621830"/>
            <a:ext cx="10662249" cy="56143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4876" y="13882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Build stage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3" y="722391"/>
            <a:ext cx="10366315" cy="541321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12843" y="199210"/>
            <a:ext cx="117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 stage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9" y="568878"/>
            <a:ext cx="10895162" cy="57202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9681" y="112945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Delivery stage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8" y="532789"/>
            <a:ext cx="11033185" cy="57924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9408" y="8706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All stages log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7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4" y="783897"/>
            <a:ext cx="10990053" cy="52902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974" y="181957"/>
            <a:ext cx="435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AWS S3 Bucket with uploaded .jar file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564920"/>
          </a:xfrm>
        </p:spPr>
        <p:txBody>
          <a:bodyPr rtlCol="0"/>
          <a:lstStyle/>
          <a:p>
            <a:pPr rtl="0"/>
            <a:r>
              <a:rPr lang="en-US" dirty="0" smtClean="0"/>
              <a:t>Delivery of App to AWS S3 Bucket is done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Chanov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79" y="1793685"/>
            <a:ext cx="2034756" cy="20347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2" y="1866405"/>
            <a:ext cx="1913986" cy="19620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4673065"/>
            <a:ext cx="2676965" cy="67708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46" y="1361985"/>
            <a:ext cx="2958546" cy="252709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1" y="3998036"/>
            <a:ext cx="1468058" cy="2027143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524799" y="517361"/>
            <a:ext cx="6780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</a:rPr>
              <a:t>Used tools:</a:t>
            </a:r>
            <a:endParaRPr lang="ru-RU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" y="823692"/>
            <a:ext cx="11093570" cy="521061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2434" y="276847"/>
            <a:ext cx="5193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Raising of two instances in AWS EC2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2" y="671031"/>
            <a:ext cx="10817117" cy="55159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8800" y="199209"/>
            <a:ext cx="510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Raising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AWS S3 Bucket for .jar file uploading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0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3" y="823902"/>
            <a:ext cx="10688155" cy="521019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1923" y="216463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Raising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Jenkins inside Docker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3" y="1960672"/>
            <a:ext cx="11161635" cy="29366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5183" y="587398"/>
            <a:ext cx="218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two nodes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5" y="1071161"/>
            <a:ext cx="10408730" cy="471567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1635" y="414870"/>
            <a:ext cx="425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Connecting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node for tasks execution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37" y="598840"/>
            <a:ext cx="8247726" cy="566032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902317" y="78440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Setting up 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job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дставление сведений о компани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854_TF03460510" id="{F46CA5F3-C572-44A0-BD19-B91F9CC97550}" vid="{0FFDAD60-1F34-4B6A-AAF6-6E2D78F886F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собрания компании</Template>
  <TotalTime>262</TotalTime>
  <Words>214</Words>
  <Application>Microsoft Office PowerPoint</Application>
  <PresentationFormat>Широкоэкранный</PresentationFormat>
  <Paragraphs>37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Courier New</vt:lpstr>
      <vt:lpstr>Palatino Linotype</vt:lpstr>
      <vt:lpstr>Wingdings</vt:lpstr>
      <vt:lpstr>Представление сведений о компании</vt:lpstr>
      <vt:lpstr>Delivery of App to AWS S3 Bucket</vt:lpstr>
      <vt:lpstr>Project steps: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Delivery of App to AWS S3 Bucket is done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собрания компании</dc:title>
  <dc:creator>Александр Чанов</dc:creator>
  <cp:lastModifiedBy>Александр Чанов</cp:lastModifiedBy>
  <cp:revision>15</cp:revision>
  <dcterms:created xsi:type="dcterms:W3CDTF">2020-11-16T14:44:20Z</dcterms:created>
  <dcterms:modified xsi:type="dcterms:W3CDTF">2020-11-16T19:07:18Z</dcterms:modified>
</cp:coreProperties>
</file>