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801600" cy="9601200" type="A3"/>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560" y="102"/>
      </p:cViewPr>
      <p:guideLst>
        <p:guide orient="horz" pos="3024"/>
        <p:guide pos="403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6"/>
            <a:ext cx="10881360" cy="2058035"/>
          </a:xfrm>
        </p:spPr>
        <p:txBody>
          <a:bodyPr/>
          <a:lstStyle/>
          <a:p>
            <a:r>
              <a:rPr lang="en-US"/>
              <a:t>Click to edit Master title style</a:t>
            </a:r>
            <a:endParaRPr lang="en-IE"/>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6B8AD002-E54D-4836-87A7-96A3855BC013}" type="datetimeFigureOut">
              <a:rPr lang="en-IE" smtClean="0"/>
              <a:t>29/04/2020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181922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6B8AD002-E54D-4836-87A7-96A3855BC013}" type="datetimeFigureOut">
              <a:rPr lang="en-IE" smtClean="0"/>
              <a:t>29/04/2020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293742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384494"/>
            <a:ext cx="2880360" cy="819213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640080" y="384494"/>
            <a:ext cx="8427720" cy="81921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6B8AD002-E54D-4836-87A7-96A3855BC013}" type="datetimeFigureOut">
              <a:rPr lang="en-IE" smtClean="0"/>
              <a:t>29/04/2020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154097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6B8AD002-E54D-4836-87A7-96A3855BC013}" type="datetimeFigureOut">
              <a:rPr lang="en-IE" smtClean="0"/>
              <a:t>29/04/2020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351155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6169661"/>
            <a:ext cx="10881360" cy="1906905"/>
          </a:xfrm>
        </p:spPr>
        <p:txBody>
          <a:bodyPr anchor="t"/>
          <a:lstStyle>
            <a:lvl1pPr algn="l">
              <a:defRPr sz="5600" b="1" cap="all"/>
            </a:lvl1pPr>
          </a:lstStyle>
          <a:p>
            <a:r>
              <a:rPr lang="en-US"/>
              <a:t>Click to edit Master title style</a:t>
            </a:r>
            <a:endParaRPr lang="en-IE"/>
          </a:p>
        </p:txBody>
      </p:sp>
      <p:sp>
        <p:nvSpPr>
          <p:cNvPr id="3" name="Text Placeholder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AD002-E54D-4836-87A7-96A3855BC013}" type="datetimeFigureOut">
              <a:rPr lang="en-IE" smtClean="0"/>
              <a:t>29/04/2020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75617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6B8AD002-E54D-4836-87A7-96A3855BC013}" type="datetimeFigureOut">
              <a:rPr lang="en-IE" smtClean="0"/>
              <a:t>29/04/2020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362948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6B8AD002-E54D-4836-87A7-96A3855BC013}" type="datetimeFigureOut">
              <a:rPr lang="en-IE" smtClean="0"/>
              <a:t>29/04/2020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182679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6B8AD002-E54D-4836-87A7-96A3855BC013}" type="datetimeFigureOut">
              <a:rPr lang="en-IE" smtClean="0"/>
              <a:t>29/04/2020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182641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AD002-E54D-4836-87A7-96A3855BC013}" type="datetimeFigureOut">
              <a:rPr lang="en-IE" smtClean="0"/>
              <a:t>29/04/2020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154222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382270"/>
            <a:ext cx="4211638" cy="1626870"/>
          </a:xfrm>
        </p:spPr>
        <p:txBody>
          <a:bodyPr anchor="b"/>
          <a:lstStyle>
            <a:lvl1pPr algn="l">
              <a:defRPr sz="2800" b="1"/>
            </a:lvl1pPr>
          </a:lstStyle>
          <a:p>
            <a:r>
              <a:rPr lang="en-US"/>
              <a:t>Click to edit Master title style</a:t>
            </a:r>
            <a:endParaRPr lang="en-IE"/>
          </a:p>
        </p:txBody>
      </p:sp>
      <p:sp>
        <p:nvSpPr>
          <p:cNvPr id="3" name="Content Placeholder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6B8AD002-E54D-4836-87A7-96A3855BC013}" type="datetimeFigureOut">
              <a:rPr lang="en-IE" smtClean="0"/>
              <a:t>29/04/2020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2422609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0"/>
            <a:ext cx="7680960" cy="793433"/>
          </a:xfrm>
        </p:spPr>
        <p:txBody>
          <a:bodyPr anchor="b"/>
          <a:lstStyle>
            <a:lvl1pPr algn="l">
              <a:defRPr sz="2800" b="1"/>
            </a:lvl1pPr>
          </a:lstStyle>
          <a:p>
            <a:r>
              <a:rPr lang="en-US"/>
              <a:t>Click to edit Master title style</a:t>
            </a:r>
            <a:endParaRPr lang="en-IE"/>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IE"/>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6B8AD002-E54D-4836-87A7-96A3855BC013}" type="datetimeFigureOut">
              <a:rPr lang="en-IE" smtClean="0"/>
              <a:t>29/04/2020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291245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6B8AD002-E54D-4836-87A7-96A3855BC013}" type="datetimeFigureOut">
              <a:rPr lang="en-IE" smtClean="0"/>
              <a:t>29/04/2020</a:t>
            </a:fld>
            <a:endParaRPr lang="en-IE"/>
          </a:p>
        </p:txBody>
      </p:sp>
      <p:sp>
        <p:nvSpPr>
          <p:cNvPr id="5" name="Footer Placeholder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9A82D139-045B-40D6-B82E-9426B370EC7A}" type="slidenum">
              <a:rPr lang="en-IE" smtClean="0"/>
              <a:t>‹#›</a:t>
            </a:fld>
            <a:endParaRPr lang="en-IE"/>
          </a:p>
        </p:txBody>
      </p:sp>
    </p:spTree>
    <p:extLst>
      <p:ext uri="{BB962C8B-B14F-4D97-AF65-F5344CB8AC3E}">
        <p14:creationId xmlns:p14="http://schemas.microsoft.com/office/powerpoint/2010/main" val="292828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arn.unity.com/course/oculus-vr"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0506" y="364907"/>
            <a:ext cx="12500589" cy="171379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lIns="128016" tIns="64008" rIns="128016" bIns="64008" spcCol="0" rtlCol="0" anchor="ctr"/>
          <a:lstStyle/>
          <a:p>
            <a:pPr algn="ctr"/>
            <a:endParaRPr lang="en-IE" dirty="0"/>
          </a:p>
        </p:txBody>
      </p:sp>
      <p:sp>
        <p:nvSpPr>
          <p:cNvPr id="8" name="Rounded Rectangle 7"/>
          <p:cNvSpPr/>
          <p:nvPr/>
        </p:nvSpPr>
        <p:spPr>
          <a:xfrm>
            <a:off x="150506" y="2381131"/>
            <a:ext cx="3024000" cy="670320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lIns="128016" tIns="64008" rIns="128016" bIns="64008" spcCol="0" rtlCol="0" anchor="ctr"/>
          <a:lstStyle/>
          <a:p>
            <a:pPr algn="ctr"/>
            <a:endParaRPr lang="en-IE" dirty="0"/>
          </a:p>
        </p:txBody>
      </p:sp>
      <p:sp>
        <p:nvSpPr>
          <p:cNvPr id="9" name="Rounded Rectangle 8"/>
          <p:cNvSpPr/>
          <p:nvPr/>
        </p:nvSpPr>
        <p:spPr>
          <a:xfrm>
            <a:off x="3304792" y="2381131"/>
            <a:ext cx="3024000" cy="670320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lIns="128016" tIns="64008" rIns="128016" bIns="64008" spcCol="0" rtlCol="0" anchor="ctr"/>
          <a:lstStyle/>
          <a:p>
            <a:pPr algn="ctr"/>
            <a:endParaRPr lang="en-IE"/>
          </a:p>
        </p:txBody>
      </p:sp>
      <p:sp>
        <p:nvSpPr>
          <p:cNvPr id="10" name="Rounded Rectangle 9"/>
          <p:cNvSpPr/>
          <p:nvPr/>
        </p:nvSpPr>
        <p:spPr>
          <a:xfrm>
            <a:off x="6472808" y="2381131"/>
            <a:ext cx="3024000" cy="670320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lIns="128016" tIns="64008" rIns="128016" bIns="64008" spcCol="0" rtlCol="0" anchor="ctr"/>
          <a:lstStyle/>
          <a:p>
            <a:pPr algn="ctr"/>
            <a:endParaRPr lang="en-IE" dirty="0"/>
          </a:p>
        </p:txBody>
      </p:sp>
      <p:sp>
        <p:nvSpPr>
          <p:cNvPr id="11" name="Rounded Rectangle 10"/>
          <p:cNvSpPr/>
          <p:nvPr/>
        </p:nvSpPr>
        <p:spPr>
          <a:xfrm>
            <a:off x="9627094" y="2381131"/>
            <a:ext cx="3024000" cy="670320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lIns="128016" tIns="64008" rIns="128016" bIns="64008" spcCol="0" rtlCol="0" anchor="ctr"/>
          <a:lstStyle/>
          <a:p>
            <a:pPr algn="ctr"/>
            <a:endParaRPr lang="en-IE"/>
          </a:p>
        </p:txBody>
      </p:sp>
      <p:sp>
        <p:nvSpPr>
          <p:cNvPr id="12" name="TextBox 11"/>
          <p:cNvSpPr txBox="1"/>
          <p:nvPr/>
        </p:nvSpPr>
        <p:spPr>
          <a:xfrm>
            <a:off x="2026554" y="349471"/>
            <a:ext cx="8748492" cy="1421928"/>
          </a:xfrm>
          <a:prstGeom prst="rect">
            <a:avLst/>
          </a:prstGeom>
          <a:noFill/>
        </p:spPr>
        <p:txBody>
          <a:bodyPr wrap="square" lIns="128016" tIns="64008" rIns="128016" bIns="64008" rtlCol="0">
            <a:spAutoFit/>
          </a:bodyPr>
          <a:lstStyle/>
          <a:p>
            <a:pPr algn="ctr"/>
            <a:r>
              <a:rPr lang="en-GB" sz="3200" dirty="0">
                <a:solidFill>
                  <a:schemeClr val="accent6">
                    <a:lumMod val="50000"/>
                  </a:schemeClr>
                </a:solidFill>
              </a:rPr>
              <a:t>Memory Puzzle / Skill Game</a:t>
            </a:r>
          </a:p>
          <a:p>
            <a:pPr algn="ctr"/>
            <a:r>
              <a:rPr lang="en-GB" sz="2000" dirty="0">
                <a:solidFill>
                  <a:schemeClr val="accent6">
                    <a:lumMod val="50000"/>
                  </a:schemeClr>
                </a:solidFill>
              </a:rPr>
              <a:t>using the Oculus Quest VR headset.</a:t>
            </a:r>
            <a:endParaRPr lang="en-IE" sz="2000" dirty="0">
              <a:solidFill>
                <a:schemeClr val="accent6">
                  <a:lumMod val="50000"/>
                </a:schemeClr>
              </a:solidFill>
            </a:endParaRPr>
          </a:p>
          <a:p>
            <a:endParaRPr lang="en-IE" sz="3200" b="1" dirty="0">
              <a:solidFill>
                <a:schemeClr val="accent6">
                  <a:lumMod val="50000"/>
                </a:schemeClr>
              </a:solidFill>
            </a:endParaRPr>
          </a:p>
        </p:txBody>
      </p:sp>
      <p:sp>
        <p:nvSpPr>
          <p:cNvPr id="13" name="TextBox 12"/>
          <p:cNvSpPr txBox="1"/>
          <p:nvPr/>
        </p:nvSpPr>
        <p:spPr>
          <a:xfrm>
            <a:off x="5622766" y="1308208"/>
            <a:ext cx="1556067" cy="437043"/>
          </a:xfrm>
          <a:prstGeom prst="rect">
            <a:avLst/>
          </a:prstGeom>
          <a:noFill/>
        </p:spPr>
        <p:txBody>
          <a:bodyPr wrap="none" lIns="128016" tIns="64008" rIns="128016" bIns="64008" rtlCol="0">
            <a:spAutoFit/>
          </a:bodyPr>
          <a:lstStyle/>
          <a:p>
            <a:r>
              <a:rPr lang="en-IE" sz="2000" dirty="0"/>
              <a:t>Alex O’Toole</a:t>
            </a:r>
          </a:p>
        </p:txBody>
      </p:sp>
      <p:sp>
        <p:nvSpPr>
          <p:cNvPr id="14" name="TextBox 13"/>
          <p:cNvSpPr txBox="1"/>
          <p:nvPr/>
        </p:nvSpPr>
        <p:spPr>
          <a:xfrm>
            <a:off x="715945" y="2582754"/>
            <a:ext cx="1917192" cy="513987"/>
          </a:xfrm>
          <a:prstGeom prst="rect">
            <a:avLst/>
          </a:prstGeom>
          <a:noFill/>
        </p:spPr>
        <p:txBody>
          <a:bodyPr wrap="none" lIns="128016" tIns="64008" rIns="128016" bIns="64008" rtlCol="0">
            <a:spAutoFit/>
          </a:bodyPr>
          <a:lstStyle/>
          <a:p>
            <a:r>
              <a:rPr lang="en-IE" b="1" dirty="0"/>
              <a:t>Introduction</a:t>
            </a:r>
          </a:p>
        </p:txBody>
      </p:sp>
      <p:sp>
        <p:nvSpPr>
          <p:cNvPr id="15" name="TextBox 14"/>
          <p:cNvSpPr txBox="1"/>
          <p:nvPr/>
        </p:nvSpPr>
        <p:spPr>
          <a:xfrm>
            <a:off x="4067892" y="2582754"/>
            <a:ext cx="1453796" cy="513987"/>
          </a:xfrm>
          <a:prstGeom prst="rect">
            <a:avLst/>
          </a:prstGeom>
          <a:noFill/>
        </p:spPr>
        <p:txBody>
          <a:bodyPr wrap="none" lIns="128016" tIns="64008" rIns="128016" bIns="64008" rtlCol="0">
            <a:spAutoFit/>
          </a:bodyPr>
          <a:lstStyle/>
          <a:p>
            <a:r>
              <a:rPr lang="en-IE" b="1" dirty="0"/>
              <a:t>Methods</a:t>
            </a:r>
          </a:p>
        </p:txBody>
      </p:sp>
      <p:sp>
        <p:nvSpPr>
          <p:cNvPr id="16" name="TextBox 15"/>
          <p:cNvSpPr txBox="1"/>
          <p:nvPr/>
        </p:nvSpPr>
        <p:spPr>
          <a:xfrm>
            <a:off x="7364529" y="2582754"/>
            <a:ext cx="1214050" cy="513987"/>
          </a:xfrm>
          <a:prstGeom prst="rect">
            <a:avLst/>
          </a:prstGeom>
          <a:noFill/>
        </p:spPr>
        <p:txBody>
          <a:bodyPr wrap="none" lIns="128016" tIns="64008" rIns="128016" bIns="64008" rtlCol="0">
            <a:spAutoFit/>
          </a:bodyPr>
          <a:lstStyle/>
          <a:p>
            <a:r>
              <a:rPr lang="en-IE" b="1" dirty="0"/>
              <a:t>Results</a:t>
            </a:r>
          </a:p>
        </p:txBody>
      </p:sp>
      <p:sp>
        <p:nvSpPr>
          <p:cNvPr id="17" name="TextBox 16"/>
          <p:cNvSpPr txBox="1"/>
          <p:nvPr/>
        </p:nvSpPr>
        <p:spPr>
          <a:xfrm>
            <a:off x="10228845" y="2566661"/>
            <a:ext cx="1820498" cy="517065"/>
          </a:xfrm>
          <a:prstGeom prst="rect">
            <a:avLst/>
          </a:prstGeom>
          <a:noFill/>
        </p:spPr>
        <p:txBody>
          <a:bodyPr wrap="none" lIns="128016" tIns="64008" rIns="128016" bIns="64008" rtlCol="0">
            <a:spAutoFit/>
          </a:bodyPr>
          <a:lstStyle/>
          <a:p>
            <a:r>
              <a:rPr lang="en-IE" b="1" dirty="0"/>
              <a:t>Conclusions</a:t>
            </a:r>
          </a:p>
        </p:txBody>
      </p:sp>
      <p:sp>
        <p:nvSpPr>
          <p:cNvPr id="18" name="TextBox 17"/>
          <p:cNvSpPr txBox="1"/>
          <p:nvPr/>
        </p:nvSpPr>
        <p:spPr>
          <a:xfrm>
            <a:off x="10268007" y="5939577"/>
            <a:ext cx="1925655" cy="513987"/>
          </a:xfrm>
          <a:prstGeom prst="rect">
            <a:avLst/>
          </a:prstGeom>
          <a:noFill/>
        </p:spPr>
        <p:txBody>
          <a:bodyPr wrap="none" lIns="128016" tIns="64008" rIns="128016" bIns="64008" rtlCol="0">
            <a:spAutoFit/>
          </a:bodyPr>
          <a:lstStyle/>
          <a:p>
            <a:r>
              <a:rPr lang="en-IE" b="1" dirty="0"/>
              <a:t>Bibliography</a:t>
            </a:r>
          </a:p>
        </p:txBody>
      </p:sp>
      <p:pic>
        <p:nvPicPr>
          <p:cNvPr id="19" name="Picture 1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1084" y="825062"/>
            <a:ext cx="1348740" cy="701040"/>
          </a:xfrm>
          <a:prstGeom prst="rect">
            <a:avLst/>
          </a:prstGeom>
          <a:noFill/>
          <a:ln>
            <a:noFill/>
          </a:ln>
        </p:spPr>
      </p:pic>
      <p:sp>
        <p:nvSpPr>
          <p:cNvPr id="2" name="TextBox 1"/>
          <p:cNvSpPr txBox="1"/>
          <p:nvPr/>
        </p:nvSpPr>
        <p:spPr>
          <a:xfrm>
            <a:off x="405267" y="3215848"/>
            <a:ext cx="2611157" cy="2585323"/>
          </a:xfrm>
          <a:prstGeom prst="rect">
            <a:avLst/>
          </a:prstGeom>
          <a:noFill/>
        </p:spPr>
        <p:txBody>
          <a:bodyPr wrap="square" rtlCol="0">
            <a:spAutoFit/>
          </a:bodyPr>
          <a:lstStyle/>
          <a:p>
            <a:r>
              <a:rPr lang="en-GB" sz="1800" dirty="0"/>
              <a:t>This project is a Virtual Reality puzzle / skill game that will run on the Oculus Quest. This game heavily focuses on the user's memory. This game analyses the effect multitasking has on memory</a:t>
            </a:r>
            <a:endParaRPr lang="en-IE" sz="1800" dirty="0"/>
          </a:p>
        </p:txBody>
      </p:sp>
      <p:sp>
        <p:nvSpPr>
          <p:cNvPr id="20" name="TextBox 19"/>
          <p:cNvSpPr txBox="1"/>
          <p:nvPr/>
        </p:nvSpPr>
        <p:spPr>
          <a:xfrm>
            <a:off x="3527817" y="3231296"/>
            <a:ext cx="2657295" cy="3693319"/>
          </a:xfrm>
          <a:prstGeom prst="rect">
            <a:avLst/>
          </a:prstGeom>
          <a:noFill/>
        </p:spPr>
        <p:txBody>
          <a:bodyPr wrap="square" rtlCol="0">
            <a:spAutoFit/>
          </a:bodyPr>
          <a:lstStyle/>
          <a:p>
            <a:r>
              <a:rPr lang="en-IE" sz="1800" dirty="0"/>
              <a:t>To gather this data I observed a small group of five users with a age ranging from 21 to 44 years old. The mean age of the user group was 26.6 years old. To gather the data the users were observed playing level one and level three and the success and fail rates of their first and second try were recorded.</a:t>
            </a:r>
          </a:p>
        </p:txBody>
      </p:sp>
      <p:sp>
        <p:nvSpPr>
          <p:cNvPr id="21" name="TextBox 20"/>
          <p:cNvSpPr txBox="1"/>
          <p:nvPr/>
        </p:nvSpPr>
        <p:spPr>
          <a:xfrm>
            <a:off x="6832848" y="3215848"/>
            <a:ext cx="2016224" cy="1754326"/>
          </a:xfrm>
          <a:prstGeom prst="rect">
            <a:avLst/>
          </a:prstGeom>
          <a:noFill/>
        </p:spPr>
        <p:txBody>
          <a:bodyPr wrap="square" rtlCol="0">
            <a:spAutoFit/>
          </a:bodyPr>
          <a:lstStyle/>
          <a:p>
            <a:r>
              <a:rPr lang="en-IE" sz="1800" dirty="0"/>
              <a:t>Based on the bar charts below. In this instance it does appear that multitasking does affect memory.</a:t>
            </a:r>
          </a:p>
        </p:txBody>
      </p:sp>
      <p:sp>
        <p:nvSpPr>
          <p:cNvPr id="22" name="TextBox 21"/>
          <p:cNvSpPr txBox="1"/>
          <p:nvPr/>
        </p:nvSpPr>
        <p:spPr>
          <a:xfrm>
            <a:off x="9915412" y="3215848"/>
            <a:ext cx="2630848" cy="2308324"/>
          </a:xfrm>
          <a:prstGeom prst="rect">
            <a:avLst/>
          </a:prstGeom>
          <a:noFill/>
        </p:spPr>
        <p:txBody>
          <a:bodyPr wrap="square" rtlCol="0">
            <a:spAutoFit/>
          </a:bodyPr>
          <a:lstStyle/>
          <a:p>
            <a:r>
              <a:rPr lang="en-IE" sz="1800" dirty="0"/>
              <a:t>In conclusion the quantitative research finds that it is in fact more difficult to memorize a list of items when you have to multitask compared to only having to memorize a list of items. </a:t>
            </a:r>
          </a:p>
        </p:txBody>
      </p:sp>
      <p:sp>
        <p:nvSpPr>
          <p:cNvPr id="23" name="TextBox 22"/>
          <p:cNvSpPr txBox="1"/>
          <p:nvPr/>
        </p:nvSpPr>
        <p:spPr>
          <a:xfrm>
            <a:off x="9902463" y="6518903"/>
            <a:ext cx="2630848" cy="1754326"/>
          </a:xfrm>
          <a:prstGeom prst="rect">
            <a:avLst/>
          </a:prstGeom>
          <a:noFill/>
        </p:spPr>
        <p:txBody>
          <a:bodyPr wrap="square" rtlCol="0">
            <a:spAutoFit/>
          </a:bodyPr>
          <a:lstStyle/>
          <a:p>
            <a:r>
              <a:rPr lang="en-IE" sz="1800" dirty="0"/>
              <a:t>Unity Learn.2020.accessed online: 11/11/2019.[available]:</a:t>
            </a:r>
            <a:r>
              <a:rPr lang="en-IE" sz="1800" dirty="0">
                <a:hlinkClick r:id="rId3"/>
              </a:rPr>
              <a:t> https://learn.unity.com/course/oculus-vr</a:t>
            </a:r>
            <a:endParaRPr lang="en-IE" sz="1800" dirty="0"/>
          </a:p>
        </p:txBody>
      </p:sp>
      <p:pic>
        <p:nvPicPr>
          <p:cNvPr id="5" name="Picture 4" descr="A screenshot of a cell phone&#10;&#10;Description automatically generated">
            <a:extLst>
              <a:ext uri="{FF2B5EF4-FFF2-40B4-BE49-F238E27FC236}">
                <a16:creationId xmlns:a16="http://schemas.microsoft.com/office/drawing/2014/main" id="{BE8B6541-E7FA-455F-80A9-D33CA0C516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0677" y="4939722"/>
            <a:ext cx="2448262" cy="1513842"/>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BE96C295-DA4D-48DA-BAA6-CC237E0902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8463" y="6924615"/>
            <a:ext cx="2317222" cy="1432815"/>
          </a:xfrm>
          <a:prstGeom prst="rect">
            <a:avLst/>
          </a:prstGeom>
        </p:spPr>
      </p:pic>
      <p:pic>
        <p:nvPicPr>
          <p:cNvPr id="27" name="Picture 26">
            <a:extLst>
              <a:ext uri="{FF2B5EF4-FFF2-40B4-BE49-F238E27FC236}">
                <a16:creationId xmlns:a16="http://schemas.microsoft.com/office/drawing/2014/main" id="{83CECE9C-A8B8-402E-9651-588010AEDD9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9669" y="6576469"/>
            <a:ext cx="2342351" cy="1639194"/>
          </a:xfrm>
          <a:prstGeom prst="rect">
            <a:avLst/>
          </a:prstGeom>
        </p:spPr>
      </p:pic>
    </p:spTree>
    <p:extLst>
      <p:ext uri="{BB962C8B-B14F-4D97-AF65-F5344CB8AC3E}">
        <p14:creationId xmlns:p14="http://schemas.microsoft.com/office/powerpoint/2010/main" val="3245568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196</Words>
  <Application>Microsoft Office PowerPoint</Application>
  <PresentationFormat>A3 Paper (297x420 mm)</PresentationFormat>
  <Paragraphs>13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A300C014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Bourke</dc:creator>
  <cp:lastModifiedBy>Alex O'Toole</cp:lastModifiedBy>
  <cp:revision>12</cp:revision>
  <dcterms:created xsi:type="dcterms:W3CDTF">2017-03-30T15:43:19Z</dcterms:created>
  <dcterms:modified xsi:type="dcterms:W3CDTF">2020-04-29T20:16:24Z</dcterms:modified>
</cp:coreProperties>
</file>