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– Projet LO54 – </a:t>
            </a:r>
            <a:br>
              <a:rPr lang="fr-FR" dirty="0"/>
            </a:br>
            <a:r>
              <a:rPr lang="fr-FR" dirty="0"/>
              <a:t>Plateforme de gestion de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Nicolas VINCENT &amp; Alexis OUKSEL</a:t>
            </a:r>
          </a:p>
        </p:txBody>
      </p:sp>
    </p:spTree>
    <p:extLst>
      <p:ext uri="{BB962C8B-B14F-4D97-AF65-F5344CB8AC3E}">
        <p14:creationId xmlns:p14="http://schemas.microsoft.com/office/powerpoint/2010/main" val="401678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  <a:p>
            <a:r>
              <a:rPr lang="fr-FR" dirty="0"/>
              <a:t>Introduction à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RESTful</a:t>
            </a:r>
            <a:endParaRPr lang="fr-FR" dirty="0"/>
          </a:p>
          <a:p>
            <a:r>
              <a:rPr lang="fr-FR" dirty="0"/>
              <a:t>Objectifs choisis</a:t>
            </a:r>
          </a:p>
        </p:txBody>
      </p:sp>
    </p:spTree>
    <p:extLst>
      <p:ext uri="{BB962C8B-B14F-4D97-AF65-F5344CB8AC3E}">
        <p14:creationId xmlns:p14="http://schemas.microsoft.com/office/powerpoint/2010/main" val="171605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employées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J2E</a:t>
            </a:r>
          </a:p>
          <a:p>
            <a:pPr lvl="1"/>
            <a:r>
              <a:rPr lang="fr-FR" dirty="0"/>
              <a:t>Forces / faiblesses</a:t>
            </a:r>
          </a:p>
          <a:p>
            <a:pPr lvl="1"/>
            <a:r>
              <a:rPr lang="fr-FR" dirty="0"/>
              <a:t>Technologies alternatives</a:t>
            </a:r>
          </a:p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RESTful</a:t>
            </a:r>
            <a:endParaRPr lang="fr-FR" dirty="0"/>
          </a:p>
          <a:p>
            <a:pPr lvl="1"/>
            <a:r>
              <a:rPr lang="fr-FR" dirty="0"/>
              <a:t>Forces / faiblesses</a:t>
            </a:r>
          </a:p>
          <a:p>
            <a:pPr lvl="1"/>
            <a:r>
              <a:rPr lang="fr-FR" dirty="0"/>
              <a:t>Technologies alternatives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01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créée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Logique métier disponible par des points d’entrées définis</a:t>
            </a:r>
          </a:p>
          <a:p>
            <a:r>
              <a:rPr lang="fr-FR" dirty="0"/>
              <a:t>Normes RESTful</a:t>
            </a:r>
          </a:p>
          <a:p>
            <a:r>
              <a:rPr lang="fr-FR" dirty="0"/>
              <a:t>Basée sur le modèle CRUD pour chaque entité</a:t>
            </a:r>
          </a:p>
          <a:p>
            <a:r>
              <a:rPr lang="fr-FR" dirty="0"/>
              <a:t>Authentification nécessaire</a:t>
            </a:r>
          </a:p>
          <a:p>
            <a:r>
              <a:rPr lang="fr-FR" dirty="0"/>
              <a:t>L’application </a:t>
            </a:r>
            <a:r>
              <a:rPr lang="fr-FR" dirty="0" err="1"/>
              <a:t>React</a:t>
            </a:r>
            <a:r>
              <a:rPr lang="fr-FR" dirty="0"/>
              <a:t>, interface de notre API</a:t>
            </a:r>
          </a:p>
          <a:p>
            <a:r>
              <a:rPr lang="fr-FR" dirty="0"/>
              <a:t>Implémentation plus ciblé sur le front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7" t="6614" r="28728" b="37497"/>
          <a:stretch/>
        </p:blipFill>
        <p:spPr bwMode="auto">
          <a:xfrm>
            <a:off x="4466592" y="4253840"/>
            <a:ext cx="3901438" cy="195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E2A30F-F593-48BD-B936-11D28C2FD4B9}"/>
              </a:ext>
            </a:extLst>
          </p:cNvPr>
          <p:cNvSpPr/>
          <p:nvPr/>
        </p:nvSpPr>
        <p:spPr>
          <a:xfrm>
            <a:off x="7549190" y="5805264"/>
            <a:ext cx="631114" cy="1721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(</a:t>
            </a:r>
            <a:r>
              <a:rPr lang="fr-FR" sz="1100" dirty="0" err="1"/>
              <a:t>MySql</a:t>
            </a:r>
            <a:r>
              <a:rPr lang="fr-FR" sz="1100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13284F-B66B-4BF0-950E-AD98FDF58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56" y="4644949"/>
            <a:ext cx="3683672" cy="111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9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Forces / Faiblesses du projet</a:t>
            </a:r>
          </a:p>
          <a:p>
            <a:r>
              <a:rPr lang="fr-FR" dirty="0"/>
              <a:t>Améliorations futures</a:t>
            </a:r>
          </a:p>
        </p:txBody>
      </p:sp>
    </p:spTree>
    <p:extLst>
      <p:ext uri="{BB962C8B-B14F-4D97-AF65-F5344CB8AC3E}">
        <p14:creationId xmlns:p14="http://schemas.microsoft.com/office/powerpoint/2010/main" val="1394333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74</TotalTime>
  <Words>83</Words>
  <Application>Microsoft Office PowerPoint</Application>
  <PresentationFormat>Affichage à l'écran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Bookman Old Style</vt:lpstr>
      <vt:lpstr>Gill Sans MT</vt:lpstr>
      <vt:lpstr>Wingdings</vt:lpstr>
      <vt:lpstr>Wingdings 3</vt:lpstr>
      <vt:lpstr>Origine</vt:lpstr>
      <vt:lpstr>– Projet LO54 –  Plateforme de gestion de cours</vt:lpstr>
      <vt:lpstr>Présentation du sujet</vt:lpstr>
      <vt:lpstr>Technologies employées </vt:lpstr>
      <vt:lpstr>Architecture créée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LO54 – Plateforme de gestion de cours</dc:title>
  <dc:creator>Nicolas VINCENT</dc:creator>
  <cp:lastModifiedBy>Alexis Ouksel</cp:lastModifiedBy>
  <cp:revision>28</cp:revision>
  <dcterms:created xsi:type="dcterms:W3CDTF">2018-12-20T09:54:30Z</dcterms:created>
  <dcterms:modified xsi:type="dcterms:W3CDTF">2018-12-20T17:28:05Z</dcterms:modified>
</cp:coreProperties>
</file>