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–</a:t>
            </a:r>
            <a:r>
              <a:rPr lang="fr-FR" dirty="0" smtClean="0"/>
              <a:t> Projet LO54 – </a:t>
            </a:r>
            <a:br>
              <a:rPr lang="fr-FR" dirty="0" smtClean="0"/>
            </a:br>
            <a:r>
              <a:rPr lang="fr-FR" dirty="0" smtClean="0"/>
              <a:t>Plateforme de gestion de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Nicolas VINCENT &amp; Alexis OUKSEL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78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r>
              <a:rPr lang="fr-FR" dirty="0" smtClean="0"/>
              <a:t>Objectifs choisis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5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employées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J2E</a:t>
            </a:r>
          </a:p>
          <a:p>
            <a:pPr lvl="1"/>
            <a:r>
              <a:rPr lang="fr-FR" dirty="0" smtClean="0"/>
              <a:t>Forces / faiblesses</a:t>
            </a:r>
          </a:p>
          <a:p>
            <a:pPr lvl="1"/>
            <a:r>
              <a:rPr lang="fr-FR" dirty="0" smtClean="0"/>
              <a:t>Technologies alternatives</a:t>
            </a:r>
          </a:p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/>
          </a:p>
          <a:p>
            <a:pPr lvl="1"/>
            <a:r>
              <a:rPr lang="fr-FR" dirty="0"/>
              <a:t>Forces / faiblesses</a:t>
            </a:r>
          </a:p>
          <a:p>
            <a:pPr lvl="1"/>
            <a:r>
              <a:rPr lang="fr-FR" dirty="0"/>
              <a:t>Technologies </a:t>
            </a:r>
            <a:r>
              <a:rPr lang="fr-FR" dirty="0" smtClean="0"/>
              <a:t>alternatives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0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créée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6614" r="28728" b="37497"/>
          <a:stretch/>
        </p:blipFill>
        <p:spPr bwMode="auto">
          <a:xfrm>
            <a:off x="4355976" y="2492896"/>
            <a:ext cx="4464496" cy="223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Forces / Faiblesses du projet</a:t>
            </a:r>
          </a:p>
          <a:p>
            <a:r>
              <a:rPr lang="fr-FR" dirty="0" smtClean="0"/>
              <a:t>Améliorations 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33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</TotalTime>
  <Words>47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Origine</vt:lpstr>
      <vt:lpstr>– Projet LO54 –  Plateforme de gestion de cours</vt:lpstr>
      <vt:lpstr>Présentation du sujet</vt:lpstr>
      <vt:lpstr>Technologies employées </vt:lpstr>
      <vt:lpstr>Architecture créée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LO54 – Plateforme de gestion de cours</dc:title>
  <dc:creator>Nicolas VINCENT</dc:creator>
  <cp:lastModifiedBy>Nicolas VINCENT</cp:lastModifiedBy>
  <cp:revision>24</cp:revision>
  <dcterms:created xsi:type="dcterms:W3CDTF">2018-12-20T09:54:30Z</dcterms:created>
  <dcterms:modified xsi:type="dcterms:W3CDTF">2018-12-20T10:12:44Z</dcterms:modified>
</cp:coreProperties>
</file>