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2" r:id="rId2"/>
    <p:sldId id="264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04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55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3F736E-9731-BF44-8055-A1FD51CB788E}"/>
              </a:ext>
            </a:extLst>
          </p:cNvPr>
          <p:cNvSpPr/>
          <p:nvPr userDrawn="1"/>
        </p:nvSpPr>
        <p:spPr>
          <a:xfrm>
            <a:off x="11154250" y="381000"/>
            <a:ext cx="277139" cy="27706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0" i="0" dirty="0">
              <a:latin typeface="Lato Light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42F4C-C66E-4142-BDC2-02EEB1B2AA1A}"/>
              </a:ext>
            </a:extLst>
          </p:cNvPr>
          <p:cNvSpPr txBox="1"/>
          <p:nvPr userDrawn="1"/>
        </p:nvSpPr>
        <p:spPr>
          <a:xfrm>
            <a:off x="11198243" y="442590"/>
            <a:ext cx="189155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1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14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771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ctr" defTabSz="914217" rtl="0" eaLnBrk="1" latinLnBrk="0" hangingPunct="1">
        <a:lnSpc>
          <a:spcPct val="90000"/>
        </a:lnSpc>
        <a:spcBef>
          <a:spcPct val="0"/>
        </a:spcBef>
        <a:buNone/>
        <a:defRPr lang="en-US" sz="3000" b="1" i="0" kern="120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dirty="0" smtClean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b="0" i="0" kern="1200" dirty="0" smtClean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b="0" i="0" kern="1200" dirty="0" smtClean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b="0" i="0" kern="1200" dirty="0" smtClean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b="0" i="0" kern="1200" dirty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317" y="2781510"/>
            <a:ext cx="4991797" cy="2057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C0D064-EABA-D340-8AC4-7824E142B582}"/>
              </a:ext>
            </a:extLst>
          </p:cNvPr>
          <p:cNvSpPr txBox="1"/>
          <p:nvPr/>
        </p:nvSpPr>
        <p:spPr>
          <a:xfrm>
            <a:off x="867420" y="1519987"/>
            <a:ext cx="10740381" cy="646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defTabSz="914217"/>
            <a:r>
              <a:rPr lang="ru-RU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При запуске расширения (клик по иконке или двойное нажатие </a:t>
            </a:r>
            <a:r>
              <a:rPr lang="en-US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Caps Lock) </a:t>
            </a:r>
            <a:r>
              <a:rPr lang="ru-RU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появляется окно на </a:t>
            </a:r>
            <a:r>
              <a:rPr lang="ru-RU" dirty="0" err="1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скрине</a:t>
            </a:r>
            <a:r>
              <a:rPr lang="ru-RU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ниже:</a:t>
            </a:r>
            <a:endParaRPr lang="en-US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C0D064-EABA-D340-8AC4-7824E142B582}"/>
              </a:ext>
            </a:extLst>
          </p:cNvPr>
          <p:cNvSpPr txBox="1"/>
          <p:nvPr/>
        </p:nvSpPr>
        <p:spPr>
          <a:xfrm>
            <a:off x="867420" y="5454389"/>
            <a:ext cx="877496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defTabSz="914217"/>
            <a:r>
              <a:rPr lang="ru-RU" sz="1600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При запуске поиска по тексту появляется окно с результатами поиска (следующий слайд). </a:t>
            </a:r>
            <a:br>
              <a:rPr lang="ru-RU" sz="1600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</a:br>
            <a:r>
              <a:rPr lang="ru-RU" sz="1600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Дальнейший поиск можно вести сразу из того окна.</a:t>
            </a:r>
            <a:endParaRPr lang="en-US" sz="1600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7612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15DA1B-7074-4778-9192-9BDB45FFA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89" y="477471"/>
            <a:ext cx="9916719" cy="611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418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X - Matrix">
      <a:dk1>
        <a:srgbClr val="434343"/>
      </a:dk1>
      <a:lt1>
        <a:srgbClr val="FFFFFF"/>
      </a:lt1>
      <a:dk2>
        <a:srgbClr val="000000"/>
      </a:dk2>
      <a:lt2>
        <a:srgbClr val="FFFFFF"/>
      </a:lt2>
      <a:accent1>
        <a:srgbClr val="0180B9"/>
      </a:accent1>
      <a:accent2>
        <a:srgbClr val="009F94"/>
      </a:accent2>
      <a:accent3>
        <a:srgbClr val="2FAA46"/>
      </a:accent3>
      <a:accent4>
        <a:srgbClr val="F6BB24"/>
      </a:accent4>
      <a:accent5>
        <a:srgbClr val="EA8632"/>
      </a:accent5>
      <a:accent6>
        <a:srgbClr val="DB3A3E"/>
      </a:accent6>
      <a:hlink>
        <a:srgbClr val="32A79F"/>
      </a:hlink>
      <a:folHlink>
        <a:srgbClr val="89E1DE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33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11" baseType="lpstr">
      <vt:lpstr>Arial</vt:lpstr>
      <vt:lpstr>Lato Light</vt:lpstr>
      <vt:lpstr>League Spartan</vt:lpstr>
      <vt:lpstr>Open Sans</vt:lpstr>
      <vt:lpstr>Open Sans Light</vt:lpstr>
      <vt:lpstr>Poppins</vt:lpstr>
      <vt:lpstr>Poppins Light</vt:lpstr>
      <vt:lpstr>Poppins Medium</vt:lpstr>
      <vt:lpstr>Default Theme</vt:lpstr>
      <vt:lpstr>Презентация PowerPoint</vt:lpstr>
      <vt:lpstr>Презентация PowerPoint</vt:lpstr>
    </vt:vector>
  </TitlesOfParts>
  <Company>ПАО Совкомбанк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Вильданов Ильшат Азатович</dc:creator>
  <cp:lastModifiedBy>Александр</cp:lastModifiedBy>
  <cp:revision>16</cp:revision>
  <dcterms:created xsi:type="dcterms:W3CDTF">2021-12-22T07:49:16Z</dcterms:created>
  <dcterms:modified xsi:type="dcterms:W3CDTF">2022-10-08T22:41:48Z</dcterms:modified>
</cp:coreProperties>
</file>