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4/14/2025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4/14/2025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pic>
        <p:nvPicPr>
          <p:cNvPr id="5" name="Imagine 4" descr="O imagine care conține text, captură de ecran, Font, diagramă&#10;&#10;Conținutul generat de inteligența artificială poate fi incorect.">
            <a:extLst>
              <a:ext uri="{FF2B5EF4-FFF2-40B4-BE49-F238E27FC236}">
                <a16:creationId xmlns:a16="http://schemas.microsoft.com/office/drawing/2014/main" id="{BA7D4ED3-46C1-29AE-1B25-7B9F2AF67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390" y="645106"/>
            <a:ext cx="2443598" cy="5585369"/>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lnSpcReduction="10000"/>
          </a:bodyPr>
          <a:lstStyle/>
          <a:p>
            <a:r>
              <a:rPr lang="en-US" dirty="0">
                <a:solidFill>
                  <a:srgbClr val="FFFFFF"/>
                </a:solidFill>
              </a:rPr>
              <a:t>To effectively deploy a solution, I have identified the unique columns which are  “</a:t>
            </a:r>
            <a:r>
              <a:rPr lang="en-US" dirty="0" err="1">
                <a:solidFill>
                  <a:srgbClr val="FFFFFF"/>
                </a:solidFill>
              </a:rPr>
              <a:t>product_title</a:t>
            </a:r>
            <a:r>
              <a:rPr lang="en-US" dirty="0">
                <a:solidFill>
                  <a:srgbClr val="FFFFFF"/>
                </a:solidFill>
              </a:rPr>
              <a:t>” and “description”. To make an efficient deduplication, we want to drop the duplicate that has a shorter description because the longer one has more </a:t>
            </a:r>
            <a:r>
              <a:rPr lang="en-US" dirty="0" err="1">
                <a:solidFill>
                  <a:srgbClr val="FFFFFF"/>
                </a:solidFill>
              </a:rPr>
              <a:t>informations</a:t>
            </a:r>
            <a:r>
              <a:rPr lang="en-US" dirty="0">
                <a:solidFill>
                  <a:srgbClr val="FFFFFF"/>
                </a:solidFill>
              </a:rPr>
              <a:t>. To do this efficiently, we must group by “</a:t>
            </a:r>
            <a:r>
              <a:rPr lang="en-US" dirty="0" err="1">
                <a:solidFill>
                  <a:srgbClr val="FFFFFF"/>
                </a:solidFill>
              </a:rPr>
              <a:t>unspsc</a:t>
            </a:r>
            <a:r>
              <a:rPr lang="en-US" dirty="0">
                <a:solidFill>
                  <a:srgbClr val="FFFFFF"/>
                </a:solidFill>
              </a:rPr>
              <a:t>”, and order objects starting using the longest description, to drop all duplicates </a:t>
            </a:r>
            <a:r>
              <a:rPr lang="en-US">
                <a:solidFill>
                  <a:srgbClr val="FFFFFF"/>
                </a:solidFill>
              </a:rPr>
              <a:t>except the first one, </a:t>
            </a:r>
            <a:r>
              <a:rPr lang="en-US" dirty="0">
                <a:solidFill>
                  <a:srgbClr val="FFFFFF"/>
                </a:solidFill>
              </a:rPr>
              <a:t>which it’s the most relevant. After doing this, we will use return to the original format to check for results.</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a:solidFill>
                  <a:srgbClr val="FFFFFE"/>
                </a:solidFill>
              </a:rPr>
              <a:t>Results</a:t>
            </a:r>
            <a:endParaRPr lang="ro-RO">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the</a:t>
            </a:r>
            <a:r>
              <a:rPr lang="ro-RO" dirty="0"/>
              <a:t> </a:t>
            </a:r>
            <a:r>
              <a:rPr lang="ro-RO" dirty="0" err="1"/>
              <a:t>unspsc</a:t>
            </a:r>
            <a:r>
              <a:rPr lang="ro-RO" dirty="0"/>
              <a:t> </a:t>
            </a:r>
            <a:r>
              <a:rPr lang="ro-RO" dirty="0" err="1"/>
              <a:t>and</a:t>
            </a:r>
            <a:r>
              <a:rPr lang="ro-RO" dirty="0"/>
              <a:t> </a:t>
            </a:r>
            <a:r>
              <a:rPr lang="ro-RO" dirty="0" err="1"/>
              <a:t>then</a:t>
            </a:r>
            <a:r>
              <a:rPr lang="ro-RO" dirty="0"/>
              <a:t> </a:t>
            </a:r>
            <a:r>
              <a:rPr lang="ro-RO" dirty="0" err="1"/>
              <a:t>by</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are removed. Main row will only keep the merged </a:t>
            </a:r>
            <a:r>
              <a:rPr lang="en-US" sz="1300" dirty="0" err="1">
                <a:solidFill>
                  <a:srgbClr val="FFFFFE"/>
                </a:solidFill>
              </a:rPr>
              <a:t>urls</a:t>
            </a:r>
            <a:r>
              <a:rPr lang="en-US" sz="1300" dirty="0">
                <a:solidFill>
                  <a:srgbClr val="FFFFFE"/>
                </a:solidFill>
              </a:rPr>
              <a:t> 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a:t>
            </a:r>
            <a:r>
              <a:rPr lang="en-US" sz="1300">
                <a:solidFill>
                  <a:srgbClr val="FFFFFE"/>
                </a:solidFill>
              </a:rPr>
              <a:t>longest description. </a:t>
            </a:r>
            <a:r>
              <a:rPr lang="en-US" sz="1300" dirty="0">
                <a:solidFill>
                  <a:srgbClr val="FFFFFE"/>
                </a:solidFill>
              </a:rPr>
              <a:t>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6" name="Imagine 45">
            <a:extLst>
              <a:ext uri="{FF2B5EF4-FFF2-40B4-BE49-F238E27FC236}">
                <a16:creationId xmlns:a16="http://schemas.microsoft.com/office/drawing/2014/main" id="{4F8575ED-6E8C-917C-D5E5-3D847AF90B26}"/>
              </a:ext>
            </a:extLst>
          </p:cNvPr>
          <p:cNvPicPr>
            <a:picLocks noChangeAspect="1"/>
          </p:cNvPicPr>
          <p:nvPr/>
        </p:nvPicPr>
        <p:blipFill>
          <a:blip r:embed="rId3"/>
          <a:stretch>
            <a:fillRect/>
          </a:stretch>
        </p:blipFill>
        <p:spPr>
          <a:xfrm>
            <a:off x="6378075" y="1235970"/>
            <a:ext cx="5752521" cy="2624543"/>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351</TotalTime>
  <Words>660</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20</cp:revision>
  <dcterms:created xsi:type="dcterms:W3CDTF">2025-04-14T09:13:00Z</dcterms:created>
  <dcterms:modified xsi:type="dcterms:W3CDTF">2025-04-14T21:23:52Z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