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7" d="100"/>
          <a:sy n="117"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4/16/2025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is  “</a:t>
            </a:r>
            <a:r>
              <a:rPr lang="en-US" dirty="0" err="1">
                <a:solidFill>
                  <a:srgbClr val="FFFFFF"/>
                </a:solidFill>
              </a:rPr>
              <a:t>product_title</a:t>
            </a:r>
            <a:r>
              <a:rPr lang="en-US" dirty="0">
                <a:solidFill>
                  <a:srgbClr val="FFFFFF"/>
                </a:solidFill>
              </a:rPr>
              <a:t>”. To make an efficient deduplication, we want to drop the duplicate that has a shorter description because the longer one has more information.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root domains and remove the duplicates with shorter description. Then we will reset index to keep track of the columns.</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dirty="0">
                <a:solidFill>
                  <a:srgbClr val="FFFFFE"/>
                </a:solidFill>
              </a:rPr>
              <a:t>Results</a:t>
            </a:r>
            <a:endParaRPr lang="ro-RO" dirty="0">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unspsc</a:t>
            </a:r>
            <a:r>
              <a:rPr lang="ro-RO" dirty="0"/>
              <a:t> </a:t>
            </a:r>
            <a:r>
              <a:rPr lang="ro-RO" dirty="0" err="1"/>
              <a:t>and</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root domains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and root domains are removed. Main row will only keep the merged </a:t>
            </a:r>
            <a:r>
              <a:rPr lang="en-US" sz="1300" dirty="0" err="1">
                <a:solidFill>
                  <a:srgbClr val="FFFFFE"/>
                </a:solidFill>
              </a:rPr>
              <a:t>urls</a:t>
            </a:r>
            <a:r>
              <a:rPr lang="en-US" sz="1300" dirty="0">
                <a:solidFill>
                  <a:srgbClr val="FFFFFE"/>
                </a:solidFill>
              </a:rPr>
              <a:t> and </a:t>
            </a:r>
            <a:r>
              <a:rPr lang="en-US" sz="1300">
                <a:solidFill>
                  <a:srgbClr val="FFFFFE"/>
                </a:solidFill>
              </a:rPr>
              <a:t>root domains </a:t>
            </a:r>
            <a:r>
              <a:rPr lang="en-US" sz="1300" dirty="0">
                <a:solidFill>
                  <a:srgbClr val="FFFFFE"/>
                </a:solidFill>
              </a:rPr>
              <a:t>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 name="Imagine 3">
            <a:extLst>
              <a:ext uri="{FF2B5EF4-FFF2-40B4-BE49-F238E27FC236}">
                <a16:creationId xmlns:a16="http://schemas.microsoft.com/office/drawing/2014/main" id="{A8DBA195-8C03-43CE-512A-05BD86619F09}"/>
              </a:ext>
            </a:extLst>
          </p:cNvPr>
          <p:cNvPicPr>
            <a:picLocks noChangeAspect="1"/>
          </p:cNvPicPr>
          <p:nvPr/>
        </p:nvPicPr>
        <p:blipFill>
          <a:blip r:embed="rId3"/>
          <a:stretch>
            <a:fillRect/>
          </a:stretch>
        </p:blipFill>
        <p:spPr>
          <a:xfrm>
            <a:off x="6400425" y="1269643"/>
            <a:ext cx="5752520" cy="2683839"/>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411</TotalTime>
  <Words>660</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30</cp:revision>
  <dcterms:created xsi:type="dcterms:W3CDTF">2025-04-14T09:13:00Z</dcterms:created>
  <dcterms:modified xsi:type="dcterms:W3CDTF">2025-04-15T21:28:09Z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