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Osterbuhr" userId="282d1062-3316-4a2d-9372-41781a1a4e7f" providerId="ADAL" clId="{A55DDA0C-C83A-432E-931F-3838F8395F31}"/>
    <pc:docChg chg="modSld">
      <pc:chgData name="Alex Osterbuhr" userId="282d1062-3316-4a2d-9372-41781a1a4e7f" providerId="ADAL" clId="{A55DDA0C-C83A-432E-931F-3838F8395F31}" dt="2023-10-10T23:41:40.447" v="57" actId="20577"/>
      <pc:docMkLst>
        <pc:docMk/>
      </pc:docMkLst>
      <pc:sldChg chg="modSp mod">
        <pc:chgData name="Alex Osterbuhr" userId="282d1062-3316-4a2d-9372-41781a1a4e7f" providerId="ADAL" clId="{A55DDA0C-C83A-432E-931F-3838F8395F31}" dt="2023-10-10T23:41:40.447" v="57" actId="20577"/>
        <pc:sldMkLst>
          <pc:docMk/>
          <pc:sldMk cId="95992585" sldId="256"/>
        </pc:sldMkLst>
        <pc:spChg chg="mod">
          <ac:chgData name="Alex Osterbuhr" userId="282d1062-3316-4a2d-9372-41781a1a4e7f" providerId="ADAL" clId="{A55DDA0C-C83A-432E-931F-3838F8395F31}" dt="2023-10-10T23:41:30.254" v="25" actId="20577"/>
          <ac:spMkLst>
            <pc:docMk/>
            <pc:sldMk cId="95992585" sldId="256"/>
            <ac:spMk id="2" creationId="{C9CA73BA-ADE2-4401-8639-2AE310932153}"/>
          </ac:spMkLst>
        </pc:spChg>
        <pc:spChg chg="mod">
          <ac:chgData name="Alex Osterbuhr" userId="282d1062-3316-4a2d-9372-41781a1a4e7f" providerId="ADAL" clId="{A55DDA0C-C83A-432E-931F-3838F8395F31}" dt="2023-10-10T23:41:40.447" v="57" actId="20577"/>
          <ac:spMkLst>
            <pc:docMk/>
            <pc:sldMk cId="95992585" sldId="256"/>
            <ac:spMk id="3" creationId="{759AC19C-DF8A-44DE-950B-18AA60A433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9CA73BA-ADE2-4401-8639-2AE310932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Steph Curry Efficiency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59AC19C-DF8A-44DE-950B-18AA60A43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Exported </a:t>
            </a:r>
            <a:r>
              <a:rPr lang="en-US"/>
              <a:t>Dashboard from Tableau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AAC8A4E-C049-48FE-8C25-2D41C7B4C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70"/>
            <a:ext cx="12191999" cy="633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Steph Curry Efficiency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 Curry Efficiency</dc:title>
  <dc:creator/>
  <cp:lastModifiedBy>Alex Osterbuhr</cp:lastModifiedBy>
  <cp:revision>1</cp:revision>
  <dcterms:created xsi:type="dcterms:W3CDTF">2023-10-10T23:41:03Z</dcterms:created>
  <dcterms:modified xsi:type="dcterms:W3CDTF">2023-10-10T23:41:42Z</dcterms:modified>
</cp:coreProperties>
</file>