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Osterbuhr" userId="282d1062-3316-4a2d-9372-41781a1a4e7f" providerId="ADAL" clId="{AE6E14FB-4B57-45D1-8476-B6174D3FFE55}"/>
    <pc:docChg chg="custSel modSld">
      <pc:chgData name="Alex Osterbuhr" userId="282d1062-3316-4a2d-9372-41781a1a4e7f" providerId="ADAL" clId="{AE6E14FB-4B57-45D1-8476-B6174D3FFE55}" dt="2023-10-10T23:36:39.376" v="124" actId="20577"/>
      <pc:docMkLst>
        <pc:docMk/>
      </pc:docMkLst>
      <pc:sldChg chg="addSp delSp modSp mod">
        <pc:chgData name="Alex Osterbuhr" userId="282d1062-3316-4a2d-9372-41781a1a4e7f" providerId="ADAL" clId="{AE6E14FB-4B57-45D1-8476-B6174D3FFE55}" dt="2023-10-10T23:36:39.376" v="124" actId="20577"/>
        <pc:sldMkLst>
          <pc:docMk/>
          <pc:sldMk cId="95992585" sldId="256"/>
        </pc:sldMkLst>
        <pc:spChg chg="mod">
          <ac:chgData name="Alex Osterbuhr" userId="282d1062-3316-4a2d-9372-41781a1a4e7f" providerId="ADAL" clId="{AE6E14FB-4B57-45D1-8476-B6174D3FFE55}" dt="2023-10-10T23:35:36.801" v="19" actId="20577"/>
          <ac:spMkLst>
            <pc:docMk/>
            <pc:sldMk cId="95992585" sldId="256"/>
            <ac:spMk id="2" creationId="{0AFBF185-6831-4C2E-80A2-D07AB06109B5}"/>
          </ac:spMkLst>
        </pc:spChg>
        <pc:spChg chg="del">
          <ac:chgData name="Alex Osterbuhr" userId="282d1062-3316-4a2d-9372-41781a1a4e7f" providerId="ADAL" clId="{AE6E14FB-4B57-45D1-8476-B6174D3FFE55}" dt="2023-10-10T23:35:29.952" v="0" actId="478"/>
          <ac:spMkLst>
            <pc:docMk/>
            <pc:sldMk cId="95992585" sldId="256"/>
            <ac:spMk id="3" creationId="{892EB9DB-DD26-4BB9-A14E-614E10A5AD9F}"/>
          </ac:spMkLst>
        </pc:spChg>
        <pc:spChg chg="add mod">
          <ac:chgData name="Alex Osterbuhr" userId="282d1062-3316-4a2d-9372-41781a1a4e7f" providerId="ADAL" clId="{AE6E14FB-4B57-45D1-8476-B6174D3FFE55}" dt="2023-10-10T23:36:39.376" v="124" actId="20577"/>
          <ac:spMkLst>
            <pc:docMk/>
            <pc:sldMk cId="95992585" sldId="256"/>
            <ac:spMk id="5" creationId="{3AD3694B-5EBF-8B61-E0F6-50968AE307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AFBF185-6831-4C2E-80A2-D07AB0610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Orleans Saints 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D3694B-5EBF-8B61-E0F6-50968AE30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Passes: Completions </a:t>
            </a:r>
            <a:r>
              <a:rPr lang="en-US"/>
              <a:t>on Attempts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ss Attempts vs Completions">
            <a:extLst>
              <a:ext uri="{FF2B5EF4-FFF2-40B4-BE49-F238E27FC236}">
                <a16:creationId xmlns:a16="http://schemas.microsoft.com/office/drawing/2014/main" id="{22B6E9E1-4E91-4D63-87F3-398BF2CC8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6" y="0"/>
            <a:ext cx="1165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New Orleans Saints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Orleans Saints </dc:title>
  <dc:creator/>
  <cp:lastModifiedBy>Alex Osterbuhr</cp:lastModifiedBy>
  <cp:revision>1</cp:revision>
  <dcterms:created xsi:type="dcterms:W3CDTF">2023-03-01T23:56:20Z</dcterms:created>
  <dcterms:modified xsi:type="dcterms:W3CDTF">2023-10-10T23:36:40Z</dcterms:modified>
</cp:coreProperties>
</file>