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1" d="100"/>
          <a:sy n="51" d="100"/>
        </p:scale>
        <p:origin x="7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10EB-8942-218B-DA90-7252C9039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15A9D-8B14-C748-6156-A423EEE97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8BC6-C40D-162B-A2D0-186432B6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98CB-8837-3CC0-7C7A-9183FF38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83AF-5984-55EB-08A7-B4663FF1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4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0F26-D03A-F4C7-4158-AFCCAB0E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E4714-F36B-42C7-16E3-5F89A7D1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8D52-841C-C05C-F090-6B84003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C3FA-A376-5F27-6B7A-C4EABBE9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2D211-7178-46A9-0AF3-ABA4121E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47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207A0-524E-98B7-09D1-AE35A8D9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D1AA-B773-E362-D769-0D9AF086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9287-DC3C-4D8C-24F6-6CF113EA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9CE8-2B34-6118-A813-08F46306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82EE-5AA3-BAD8-F9A5-0CB5AEB0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71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5E32-F72D-F610-3BAD-A7652F4D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9ED0-CB69-F3F2-FC71-6BF29B693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1FE3-474A-46E1-BC2D-1EEEDD55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BF0E-A966-D438-9434-D9554D7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C099-5D9F-7F18-B96A-3BA2344D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47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C366-A470-667B-CC0B-D4DF744C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29535-87C5-3C44-06CC-56AFF9EA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67C-CF09-2EEF-B199-5581E0A8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C8865-A587-887E-606C-B7208336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B9C1-FFB4-B090-30A3-EFF7779F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259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57C-B7FE-61DE-D480-15032D82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B7C4-3982-E216-CA4C-3E6C4FCF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0740-BE9E-6DB2-2E49-3B3F811C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FD7D-C4AC-E4FA-9E7E-2A8FA082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5671-52A9-1FA4-892D-D8E0FE01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4EDC-CE12-FCA6-ADD2-61A78BD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924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11E3-580F-2FE7-6671-1309A319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AAD69-6C85-219D-1240-35FBBEA2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3161D-5515-32D0-9A13-DA3A412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54B9-C797-B4B2-86EF-4F5FE995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F8CF-E25B-4953-26D8-605BD0EF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F75A-B33C-2E92-7199-2A478AE4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25DC5-D638-632B-9F41-34A163B8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BD22C-CF9A-77B2-A4D0-696DAF6C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09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3879-69FC-B183-0768-25A8584E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D692E-5305-17B9-972A-B7668EB2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105BD-AF1A-E53C-51B8-A2ED4FD6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4E3DF-4810-E9FB-F30C-16CD405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5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96764-2748-198B-01E9-FFC6B1A2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6E63-D321-7000-98BB-5C8C974E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BACA-3D82-81C3-AEC7-C0B70469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44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BA94-41D3-4001-DE58-2E6D7C7E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920E-0047-0B67-6C28-DC152C1D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A8E5-E91F-B81B-1E38-BE5F4492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1C50-0DB9-C7A5-7D78-28C5BD54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4506-349D-3B8C-3C9A-A8CB8398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07828-48FF-30DD-544D-10B24893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3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DAB-7C51-293E-3CB4-0EBB7D67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A1064-8390-2945-43EE-AD06DDD4E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2216-4747-E7D8-B68E-EAB0AB0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7637C-2CA6-7876-ABA9-AEC8248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ACDB0-59C5-EBA3-D2AA-FB197C1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01691-FFD1-4C85-E7B2-A22477A6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3C89B-A28E-BE00-1DAD-1CC6DE21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70425-D68F-878D-62E7-52C2E906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B81A-B872-4967-D33E-84A6D9686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2807-F5B1-4DCD-B640-D46909532860}" type="datetimeFigureOut">
              <a:rPr lang="pt-PT" smtClean="0"/>
              <a:t>17/10/2022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68C5-408B-8E9A-43E6-7196C0E89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DF13-96AA-5EC1-F990-1716DD9C0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40C1-D1DB-428B-9621-3BE0C78FFC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976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>
            <a:extLst>
              <a:ext uri="{FF2B5EF4-FFF2-40B4-BE49-F238E27FC236}">
                <a16:creationId xmlns:a16="http://schemas.microsoft.com/office/drawing/2014/main" id="{401B702E-6266-2303-1F4C-5E2690CC5E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770" y="588702"/>
            <a:ext cx="7468609" cy="174121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m 2">
            <a:extLst>
              <a:ext uri="{FF2B5EF4-FFF2-40B4-BE49-F238E27FC236}">
                <a16:creationId xmlns:a16="http://schemas.microsoft.com/office/drawing/2014/main" id="{96C212B9-BAFC-7884-A8AE-388F153A318C}"/>
              </a:ext>
            </a:extLst>
          </p:cNvPr>
          <p:cNvPicPr/>
          <p:nvPr/>
        </p:nvPicPr>
        <p:blipFill>
          <a:blip r:embed="rId3"/>
          <a:srcRect l="14441" r="14079"/>
          <a:stretch>
            <a:fillRect/>
          </a:stretch>
        </p:blipFill>
        <p:spPr>
          <a:xfrm>
            <a:off x="9597939" y="878000"/>
            <a:ext cx="1531384" cy="133050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m 3">
            <a:extLst>
              <a:ext uri="{FF2B5EF4-FFF2-40B4-BE49-F238E27FC236}">
                <a16:creationId xmlns:a16="http://schemas.microsoft.com/office/drawing/2014/main" id="{5C42C66B-FDBA-99F6-9388-D82E31496E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40691" y="1065170"/>
            <a:ext cx="967532" cy="956170"/>
          </a:xfrm>
          <a:prstGeom prst="rect">
            <a:avLst/>
          </a:prstGeom>
          <a:noFill/>
          <a:ln>
            <a:noFill/>
            <a:prstDash/>
          </a:ln>
          <a:effectLst>
            <a:outerShdw blurRad="304800" dist="139699" dir="2700000" algn="tl">
              <a:srgbClr val="333333"/>
            </a:outerShdw>
          </a:effectLst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FB5BC039-D985-731F-5A66-99EC6B35B9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55172" y="1065170"/>
            <a:ext cx="967532" cy="956170"/>
          </a:xfrm>
          <a:prstGeom prst="rect">
            <a:avLst/>
          </a:prstGeom>
          <a:noFill/>
          <a:ln>
            <a:noFill/>
            <a:prstDash/>
          </a:ln>
          <a:effectLst>
            <a:outerShdw blurRad="304800" dist="139699" dir="2700000" algn="tl">
              <a:srgbClr val="333333"/>
            </a:outerShdw>
          </a:effectLst>
        </p:spPr>
      </p:pic>
      <p:pic>
        <p:nvPicPr>
          <p:cNvPr id="8" name="Imagem 45">
            <a:extLst>
              <a:ext uri="{FF2B5EF4-FFF2-40B4-BE49-F238E27FC236}">
                <a16:creationId xmlns:a16="http://schemas.microsoft.com/office/drawing/2014/main" id="{22F54348-DF7C-66B7-9FF2-0A922CF53760}"/>
              </a:ext>
            </a:extLst>
          </p:cNvPr>
          <p:cNvPicPr/>
          <p:nvPr/>
        </p:nvPicPr>
        <p:blipFill>
          <a:blip r:embed="rId5"/>
          <a:srcRect l="2847" t="4767" r="4604" b="2860"/>
          <a:stretch>
            <a:fillRect/>
          </a:stretch>
        </p:blipFill>
        <p:spPr>
          <a:xfrm>
            <a:off x="4090075" y="2959295"/>
            <a:ext cx="3549509" cy="336921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DC95A10-DF8B-89F4-9C33-D10895EA9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" y="2959295"/>
            <a:ext cx="3250794" cy="325079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1ECA6F1-755D-ECBF-4B81-B005AB56A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4269" y="3018504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C6B5790-B063-3ADC-CA6C-61F2B78EFC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25746" y="3265690"/>
            <a:ext cx="12700" cy="1548925"/>
          </a:xfrm>
          <a:prstGeom prst="curvedConnector3">
            <a:avLst>
              <a:gd name="adj1" fmla="val 645231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5080595-07FE-014F-A18B-BF376008E602}"/>
              </a:ext>
            </a:extLst>
          </p:cNvPr>
          <p:cNvSpPr/>
          <p:nvPr/>
        </p:nvSpPr>
        <p:spPr>
          <a:xfrm>
            <a:off x="9354958" y="4445999"/>
            <a:ext cx="914753" cy="956169"/>
          </a:xfrm>
          <a:prstGeom prst="ellipse">
            <a:avLst/>
          </a:prstGeom>
          <a:solidFill>
            <a:schemeClr val="bg1">
              <a:alpha val="6000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3E57E9-C544-B873-2431-C3B55040AEFB}"/>
              </a:ext>
            </a:extLst>
          </p:cNvPr>
          <p:cNvSpPr/>
          <p:nvPr/>
        </p:nvSpPr>
        <p:spPr>
          <a:xfrm>
            <a:off x="9393669" y="2762063"/>
            <a:ext cx="861973" cy="826823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7" name="Picture 56" descr="Logo, icon&#10;&#10;Description automatically generated">
            <a:extLst>
              <a:ext uri="{FF2B5EF4-FFF2-40B4-BE49-F238E27FC236}">
                <a16:creationId xmlns:a16="http://schemas.microsoft.com/office/drawing/2014/main" id="{B64DB486-FFBD-5501-1400-8C2B1A57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5687">
            <a:off x="7655180" y="2962216"/>
            <a:ext cx="1076543" cy="956170"/>
          </a:xfrm>
          <a:prstGeom prst="rect">
            <a:avLst/>
          </a:prstGeom>
        </p:spPr>
      </p:pic>
      <p:pic>
        <p:nvPicPr>
          <p:cNvPr id="4" name="Imagem 1">
            <a:extLst>
              <a:ext uri="{FF2B5EF4-FFF2-40B4-BE49-F238E27FC236}">
                <a16:creationId xmlns:a16="http://schemas.microsoft.com/office/drawing/2014/main" id="{401B702E-6266-2303-1F4C-5E2690CC5E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770" y="-137004"/>
            <a:ext cx="7468609" cy="174121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m 2">
            <a:extLst>
              <a:ext uri="{FF2B5EF4-FFF2-40B4-BE49-F238E27FC236}">
                <a16:creationId xmlns:a16="http://schemas.microsoft.com/office/drawing/2014/main" id="{96C212B9-BAFC-7884-A8AE-388F153A318C}"/>
              </a:ext>
            </a:extLst>
          </p:cNvPr>
          <p:cNvPicPr/>
          <p:nvPr/>
        </p:nvPicPr>
        <p:blipFill>
          <a:blip r:embed="rId5"/>
          <a:srcRect l="14441" r="14079"/>
          <a:stretch>
            <a:fillRect/>
          </a:stretch>
        </p:blipFill>
        <p:spPr>
          <a:xfrm>
            <a:off x="9597939" y="152294"/>
            <a:ext cx="1531384" cy="133050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Imagem 3">
            <a:extLst>
              <a:ext uri="{FF2B5EF4-FFF2-40B4-BE49-F238E27FC236}">
                <a16:creationId xmlns:a16="http://schemas.microsoft.com/office/drawing/2014/main" id="{5C42C66B-FDBA-99F6-9388-D82E31496E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540691" y="339464"/>
            <a:ext cx="967532" cy="956170"/>
          </a:xfrm>
          <a:prstGeom prst="rect">
            <a:avLst/>
          </a:prstGeom>
          <a:noFill/>
          <a:ln>
            <a:noFill/>
            <a:prstDash/>
          </a:ln>
          <a:effectLst>
            <a:outerShdw blurRad="304800" dist="139699" dir="2700000" algn="tl">
              <a:srgbClr val="333333"/>
            </a:outerShdw>
          </a:effectLst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FB5BC039-D985-731F-5A66-99EC6B35B97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455172" y="339464"/>
            <a:ext cx="967532" cy="956170"/>
          </a:xfrm>
          <a:prstGeom prst="rect">
            <a:avLst/>
          </a:prstGeom>
          <a:noFill/>
          <a:ln>
            <a:noFill/>
            <a:prstDash/>
          </a:ln>
          <a:effectLst>
            <a:outerShdw blurRad="304800" dist="139699" dir="2700000" algn="tl">
              <a:srgbClr val="333333"/>
            </a:outerShdw>
          </a:effectLst>
        </p:spPr>
      </p:pic>
      <p:pic>
        <p:nvPicPr>
          <p:cNvPr id="8" name="Imagem 45">
            <a:extLst>
              <a:ext uri="{FF2B5EF4-FFF2-40B4-BE49-F238E27FC236}">
                <a16:creationId xmlns:a16="http://schemas.microsoft.com/office/drawing/2014/main" id="{22F54348-DF7C-66B7-9FF2-0A922CF53760}"/>
              </a:ext>
            </a:extLst>
          </p:cNvPr>
          <p:cNvPicPr/>
          <p:nvPr/>
        </p:nvPicPr>
        <p:blipFill>
          <a:blip r:embed="rId7"/>
          <a:srcRect l="2847" t="4767" r="4604" b="2860"/>
          <a:stretch>
            <a:fillRect/>
          </a:stretch>
        </p:blipFill>
        <p:spPr>
          <a:xfrm>
            <a:off x="2013133" y="2032659"/>
            <a:ext cx="3182922" cy="302580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DC95A10-DF8B-89F4-9C33-D10895EA9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1909524"/>
            <a:ext cx="1443893" cy="144389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1ECA6F1-755D-ECBF-4B81-B005AB56A8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5110" y="2049649"/>
            <a:ext cx="1258265" cy="125826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657790B-1760-7A19-0238-71E560DB6D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16" b="92194" l="8650" r="95992">
                        <a14:foregroundMark x1="54219" y1="10127" x2="54219" y2="10127"/>
                        <a14:foregroundMark x1="95992" y1="50633" x2="95992" y2="50633"/>
                        <a14:foregroundMark x1="54219" y1="92405" x2="54219" y2="92405"/>
                        <a14:foregroundMark x1="8650" y1="48101" x2="8650" y2="48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183"/>
          <a:stretch/>
        </p:blipFill>
        <p:spPr>
          <a:xfrm>
            <a:off x="9340890" y="3119203"/>
            <a:ext cx="967532" cy="54004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0B971B5-CAC3-A194-72FD-9F28010F632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16" b="92194" l="8650" r="95992">
                        <a14:foregroundMark x1="54219" y1="10127" x2="54219" y2="10127"/>
                        <a14:foregroundMark x1="95992" y1="50633" x2="95992" y2="50633"/>
                        <a14:foregroundMark x1="54219" y1="92405" x2="54219" y2="92405"/>
                        <a14:foregroundMark x1="8650" y1="48101" x2="8650" y2="481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6" b="-2"/>
          <a:stretch/>
        </p:blipFill>
        <p:spPr>
          <a:xfrm>
            <a:off x="9340890" y="4460067"/>
            <a:ext cx="967532" cy="956170"/>
          </a:xfrm>
          <a:prstGeom prst="rect">
            <a:avLst/>
          </a:prstGeom>
        </p:spPr>
      </p:pic>
      <p:pic>
        <p:nvPicPr>
          <p:cNvPr id="20" name="Graphic 19" descr="Stopwatch 66% with solid fill">
            <a:extLst>
              <a:ext uri="{FF2B5EF4-FFF2-40B4-BE49-F238E27FC236}">
                <a16:creationId xmlns:a16="http://schemas.microsoft.com/office/drawing/2014/main" id="{066C2BF7-010C-1916-88DC-B96E2DD259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12529" y="4210389"/>
            <a:ext cx="914400" cy="914400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low confidence">
            <a:extLst>
              <a:ext uri="{FF2B5EF4-FFF2-40B4-BE49-F238E27FC236}">
                <a16:creationId xmlns:a16="http://schemas.microsoft.com/office/drawing/2014/main" id="{319A9B78-21B7-B37B-C38B-C93D82823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04" y="5416237"/>
            <a:ext cx="996264" cy="9962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67BC44-753F-7A01-9BE2-A1C5EE3481C5}"/>
              </a:ext>
            </a:extLst>
          </p:cNvPr>
          <p:cNvSpPr txBox="1"/>
          <p:nvPr/>
        </p:nvSpPr>
        <p:spPr>
          <a:xfrm>
            <a:off x="4458855" y="5616105"/>
            <a:ext cx="123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/>
              <a:t>2 x 100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4E0906-0680-F844-6BE6-29239EB6ED9E}"/>
              </a:ext>
            </a:extLst>
          </p:cNvPr>
          <p:cNvSpPr/>
          <p:nvPr/>
        </p:nvSpPr>
        <p:spPr>
          <a:xfrm>
            <a:off x="4228758" y="4566477"/>
            <a:ext cx="581891" cy="508907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391B2-B478-7106-FDEC-646D40A2EFBD}"/>
              </a:ext>
            </a:extLst>
          </p:cNvPr>
          <p:cNvCxnSpPr>
            <a:cxnSpLocks/>
          </p:cNvCxnSpPr>
          <p:nvPr/>
        </p:nvCxnSpPr>
        <p:spPr>
          <a:xfrm flipH="1">
            <a:off x="4503889" y="5075384"/>
            <a:ext cx="15815" cy="3408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EB872-D9E5-B62F-FE6E-07006042CE7F}"/>
              </a:ext>
            </a:extLst>
          </p:cNvPr>
          <p:cNvSpPr/>
          <p:nvPr/>
        </p:nvSpPr>
        <p:spPr>
          <a:xfrm>
            <a:off x="3196158" y="5460915"/>
            <a:ext cx="2688213" cy="88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B76465F-18F5-DFA8-7462-68D59673C8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5" y="3598278"/>
            <a:ext cx="1443893" cy="1443893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extLst>
              <a:ext uri="{FF2B5EF4-FFF2-40B4-BE49-F238E27FC236}">
                <a16:creationId xmlns:a16="http://schemas.microsoft.com/office/drawing/2014/main" id="{48D4AF62-B7EA-194A-AFAC-98EEEB1BD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5687">
            <a:off x="7554844" y="3608613"/>
            <a:ext cx="1076543" cy="956170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F437D007-3D57-0467-3BFA-67E741AE40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576" b="89899" l="9916" r="89873">
                        <a14:foregroundMark x1="45359" y1="88636" x2="45359" y2="88636"/>
                        <a14:foregroundMark x1="47257" y1="89394" x2="47257" y2="89394"/>
                        <a14:foregroundMark x1="46203" y1="7576" x2="46203" y2="7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39" y="2832931"/>
            <a:ext cx="778129" cy="650082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E236091-0969-E35A-5CB9-F948A5B854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12" y="5161188"/>
            <a:ext cx="1127433" cy="7658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2333E03-BF05-5375-8E4F-9EC72564F6F8}"/>
              </a:ext>
            </a:extLst>
          </p:cNvPr>
          <p:cNvSpPr/>
          <p:nvPr/>
        </p:nvSpPr>
        <p:spPr>
          <a:xfrm>
            <a:off x="9166838" y="4086699"/>
            <a:ext cx="2688213" cy="18495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59CD80-557C-4D03-729D-38A335B905AA}"/>
              </a:ext>
            </a:extLst>
          </p:cNvPr>
          <p:cNvSpPr/>
          <p:nvPr/>
        </p:nvSpPr>
        <p:spPr>
          <a:xfrm>
            <a:off x="9268422" y="2675301"/>
            <a:ext cx="2688213" cy="10150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6" name="Picture 55" descr="Logo, icon&#10;&#10;Description automatically generated">
            <a:extLst>
              <a:ext uri="{FF2B5EF4-FFF2-40B4-BE49-F238E27FC236}">
                <a16:creationId xmlns:a16="http://schemas.microsoft.com/office/drawing/2014/main" id="{6DF52128-43F0-3AA5-87C5-ED0F902F9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5687">
            <a:off x="7679345" y="4181170"/>
            <a:ext cx="1076543" cy="956170"/>
          </a:xfrm>
          <a:prstGeom prst="rect">
            <a:avLst/>
          </a:prstGeom>
        </p:spPr>
      </p:pic>
      <p:pic>
        <p:nvPicPr>
          <p:cNvPr id="58" name="Picture 57" descr="Icon&#10;&#10;Description automatically generated with low confidence">
            <a:extLst>
              <a:ext uri="{FF2B5EF4-FFF2-40B4-BE49-F238E27FC236}">
                <a16:creationId xmlns:a16="http://schemas.microsoft.com/office/drawing/2014/main" id="{471D0A93-DCD5-6E38-14A0-C82DEC361E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59" y="3866264"/>
            <a:ext cx="523220" cy="52322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438BBCA-F938-899D-AF6D-79C488390C2A}"/>
              </a:ext>
            </a:extLst>
          </p:cNvPr>
          <p:cNvSpPr txBox="1"/>
          <p:nvPr/>
        </p:nvSpPr>
        <p:spPr>
          <a:xfrm>
            <a:off x="6716761" y="3743153"/>
            <a:ext cx="52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dirty="0">
                <a:solidFill>
                  <a:srgbClr val="C00000"/>
                </a:solidFill>
              </a:rPr>
              <a:t>--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AC2ABE-5A5D-930D-4A6A-AA8B5FD23919}"/>
              </a:ext>
            </a:extLst>
          </p:cNvPr>
          <p:cNvSpPr/>
          <p:nvPr/>
        </p:nvSpPr>
        <p:spPr>
          <a:xfrm>
            <a:off x="6723375" y="3778083"/>
            <a:ext cx="1041710" cy="6172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88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Pato</dc:creator>
  <cp:lastModifiedBy>Alexandra Pato</cp:lastModifiedBy>
  <cp:revision>16</cp:revision>
  <dcterms:created xsi:type="dcterms:W3CDTF">2022-10-17T13:04:33Z</dcterms:created>
  <dcterms:modified xsi:type="dcterms:W3CDTF">2022-10-17T18:47:59Z</dcterms:modified>
</cp:coreProperties>
</file>