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85B17-76BA-4BF0-8A35-9E4BA2CE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404534"/>
            <a:ext cx="8550103" cy="1646302"/>
          </a:xfrm>
        </p:spPr>
        <p:txBody>
          <a:bodyPr/>
          <a:lstStyle/>
          <a:p>
            <a:r>
              <a:rPr lang="en-US" dirty="0"/>
              <a:t>Midterm 1 - Assignment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00A0A3-5D63-44E0-B204-0B18E6FB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01392"/>
          </a:xfrm>
        </p:spPr>
        <p:txBody>
          <a:bodyPr>
            <a:normAutofit/>
          </a:bodyPr>
          <a:lstStyle/>
          <a:p>
            <a:r>
              <a:rPr lang="en-US" sz="2800" dirty="0"/>
              <a:t>Autoregressive analysis</a:t>
            </a:r>
          </a:p>
          <a:p>
            <a:endParaRPr lang="en-US" sz="2800" dirty="0"/>
          </a:p>
          <a:p>
            <a:r>
              <a:rPr lang="en-US" sz="2800" dirty="0"/>
              <a:t>Alex Pasquali</a:t>
            </a:r>
          </a:p>
        </p:txBody>
      </p:sp>
    </p:spTree>
    <p:extLst>
      <p:ext uri="{BB962C8B-B14F-4D97-AF65-F5344CB8AC3E}">
        <p14:creationId xmlns:p14="http://schemas.microsoft.com/office/powerpoint/2010/main" val="14824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A542D-AE97-47BE-8493-F10EFD69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5108"/>
            <a:ext cx="8596668" cy="180706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if the series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stationary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Augmented Dickey-Fuller 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(ADF)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14CB0D-D211-4229-9B6C-9EACEB8A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2" y="816638"/>
            <a:ext cx="3411988" cy="1202239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A946A25-9FD0-4AA3-AFC6-8B144B73FF16}"/>
              </a:ext>
            </a:extLst>
          </p:cNvPr>
          <p:cNvSpPr txBox="1">
            <a:spLocks/>
          </p:cNvSpPr>
          <p:nvPr/>
        </p:nvSpPr>
        <p:spPr>
          <a:xfrm>
            <a:off x="677334" y="2162176"/>
            <a:ext cx="8596668" cy="317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autocorrelation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partial autocorrelation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understand visually which lags have more influence on the current value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16FEBB-572C-4A76-BB2B-8DE6273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74649"/>
            <a:ext cx="8138192" cy="269165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CCC931F-ED44-4244-A843-DCC89D8D41BC}"/>
              </a:ext>
            </a:extLst>
          </p:cNvPr>
          <p:cNvSpPr txBox="1">
            <a:spLocks/>
          </p:cNvSpPr>
          <p:nvPr/>
        </p:nvSpPr>
        <p:spPr>
          <a:xfrm>
            <a:off x="677334" y="5641524"/>
            <a:ext cx="8596668" cy="79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looks like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is a good choice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5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924DCF-1890-4FBE-AEA5-6985585D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66" y="418012"/>
            <a:ext cx="8596668" cy="721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Training and model selection: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B5E09E-9939-463B-9E12-82C2CAE5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288" y="1741026"/>
            <a:ext cx="3028550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AR</a:t>
            </a:r>
            <a:r>
              <a:rPr lang="en-US" sz="1700" dirty="0"/>
              <a:t>: try the following orders: 2, 3, 5, 10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ARMA</a:t>
            </a:r>
            <a:r>
              <a:rPr lang="en-US" sz="1700" dirty="0"/>
              <a:t>: try AR(3) + MA(1)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Error (E) measured in terms of </a:t>
            </a:r>
            <a:r>
              <a:rPr lang="en-US" sz="1700" i="1" dirty="0"/>
              <a:t>Mean Absolute Error</a:t>
            </a:r>
            <a:r>
              <a:rPr lang="en-US" sz="1700" dirty="0"/>
              <a:t> (MAE)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retraining schedules: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Retrain after every prediction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Retrain when E &gt; 10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Retrain when E &gt; 50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Retrain when E &gt; 100</a:t>
            </a:r>
          </a:p>
        </p:txBody>
      </p:sp>
      <p:pic>
        <p:nvPicPr>
          <p:cNvPr id="24" name="Segnaposto contenuto 7">
            <a:extLst>
              <a:ext uri="{FF2B5EF4-FFF2-40B4-BE49-F238E27FC236}">
                <a16:creationId xmlns:a16="http://schemas.microsoft.com/office/drawing/2014/main" id="{F3269915-AD43-47D5-995C-F667F40F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5" y="1649480"/>
            <a:ext cx="610625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Titolo 1">
            <a:extLst>
              <a:ext uri="{FF2B5EF4-FFF2-40B4-BE49-F238E27FC236}">
                <a16:creationId xmlns:a16="http://schemas.microsoft.com/office/drawing/2014/main" id="{B349147E-5CC7-4DBE-9E0D-F9433739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13" y="1146486"/>
            <a:ext cx="2463627" cy="1002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Results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6C1B80CF-A85F-4627-B77E-721E1131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387355"/>
            <a:ext cx="6726808" cy="33297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10C837-C8FB-4410-9CE5-3A66B107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32" y="0"/>
            <a:ext cx="5578406" cy="32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C93B3-30B3-4668-B8C4-3E00AF4F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1255066"/>
            <a:ext cx="9292496" cy="503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With a retraining after every prediction all the models provide similar results, even though the best one is AR(5)</a:t>
            </a:r>
          </a:p>
          <a:p>
            <a:pPr>
              <a:lnSpc>
                <a:spcPct val="150000"/>
              </a:lnSpc>
            </a:pPr>
            <a:r>
              <a:rPr lang="en-US" dirty="0"/>
              <a:t>With less frequent retraining, simpler models tend to predominate</a:t>
            </a:r>
          </a:p>
          <a:p>
            <a:pPr>
              <a:lnSpc>
                <a:spcPct val="150000"/>
              </a:lnSpc>
            </a:pPr>
            <a:r>
              <a:rPr lang="en-US" dirty="0"/>
              <a:t>The ARMA model was not the best one with any retraining policies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Still, it was good with frequent retraining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training time was considerably longer than in the other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With more rare retraining, it is noticeably worse than the others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Overall, it was not worth it for this specific time series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7BB0A77-5019-421F-91EB-D3CDF15BB7D1}"/>
              </a:ext>
            </a:extLst>
          </p:cNvPr>
          <p:cNvSpPr txBox="1">
            <a:spLocks/>
          </p:cNvSpPr>
          <p:nvPr/>
        </p:nvSpPr>
        <p:spPr>
          <a:xfrm>
            <a:off x="224366" y="418012"/>
            <a:ext cx="8596668" cy="721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4640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40902-0D39-4CB1-B463-77497FD3A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Thank you for your attention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334460-3836-4426-A950-2817B293A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Alex Pasquali</a:t>
            </a:r>
          </a:p>
        </p:txBody>
      </p:sp>
    </p:spTree>
    <p:extLst>
      <p:ext uri="{BB962C8B-B14F-4D97-AF65-F5344CB8AC3E}">
        <p14:creationId xmlns:p14="http://schemas.microsoft.com/office/powerpoint/2010/main" val="3551383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216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Sfaccettatura</vt:lpstr>
      <vt:lpstr>Midterm 1 - Assignment 1</vt:lpstr>
      <vt:lpstr>Presentazione standard di PowerPoint</vt:lpstr>
      <vt:lpstr>Training and model selection:</vt:lpstr>
      <vt:lpstr>Results</vt:lpstr>
      <vt:lpstr>Presentazione standard di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Alex Pasquali</dc:creator>
  <cp:lastModifiedBy>Alex Pasquali</cp:lastModifiedBy>
  <cp:revision>14</cp:revision>
  <dcterms:created xsi:type="dcterms:W3CDTF">2021-03-28T15:13:45Z</dcterms:created>
  <dcterms:modified xsi:type="dcterms:W3CDTF">2021-03-28T20:13:36Z</dcterms:modified>
</cp:coreProperties>
</file>