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BFF2D7-AEC1-47BD-BC96-A7467816E3DF}" type="datetimeFigureOut">
              <a:rPr lang="en-NL" smtClean="0"/>
              <a:t>10/02/2020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9AA860-9DA4-4E55-B1D9-C50B912AA78B}" type="slidenum">
              <a:rPr lang="en-NL" smtClean="0"/>
              <a:t>‹#›</a:t>
            </a:fld>
            <a:endParaRPr lang="en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39264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2D7-AEC1-47BD-BC96-A7467816E3DF}" type="datetimeFigureOut">
              <a:rPr lang="en-NL" smtClean="0"/>
              <a:t>10/02/2020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A860-9DA4-4E55-B1D9-C50B912AA7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033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2D7-AEC1-47BD-BC96-A7467816E3DF}" type="datetimeFigureOut">
              <a:rPr lang="en-NL" smtClean="0"/>
              <a:t>10/02/2020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A860-9DA4-4E55-B1D9-C50B912AA7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98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2D7-AEC1-47BD-BC96-A7467816E3DF}" type="datetimeFigureOut">
              <a:rPr lang="en-NL" smtClean="0"/>
              <a:t>10/02/2020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A860-9DA4-4E55-B1D9-C50B912AA7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642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FF2D7-AEC1-47BD-BC96-A7467816E3DF}" type="datetimeFigureOut">
              <a:rPr lang="en-NL" smtClean="0"/>
              <a:t>10/02/2020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9AA860-9DA4-4E55-B1D9-C50B912AA78B}" type="slidenum">
              <a:rPr lang="en-NL" smtClean="0"/>
              <a:t>‹#›</a:t>
            </a:fld>
            <a:endParaRPr lang="en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54256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2D7-AEC1-47BD-BC96-A7467816E3DF}" type="datetimeFigureOut">
              <a:rPr lang="en-NL" smtClean="0"/>
              <a:t>10/02/2020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A860-9DA4-4E55-B1D9-C50B912AA7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583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2D7-AEC1-47BD-BC96-A7467816E3DF}" type="datetimeFigureOut">
              <a:rPr lang="en-NL" smtClean="0"/>
              <a:t>10/02/2020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A860-9DA4-4E55-B1D9-C50B912AA7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5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2D7-AEC1-47BD-BC96-A7467816E3DF}" type="datetimeFigureOut">
              <a:rPr lang="en-NL" smtClean="0"/>
              <a:t>10/02/2020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A860-9DA4-4E55-B1D9-C50B912AA7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90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F2D7-AEC1-47BD-BC96-A7467816E3DF}" type="datetimeFigureOut">
              <a:rPr lang="en-NL" smtClean="0"/>
              <a:t>10/02/2020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A860-9DA4-4E55-B1D9-C50B912AA7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016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FF2D7-AEC1-47BD-BC96-A7467816E3DF}" type="datetimeFigureOut">
              <a:rPr lang="en-NL" smtClean="0"/>
              <a:t>10/02/2020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9AA860-9DA4-4E55-B1D9-C50B912AA78B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241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FF2D7-AEC1-47BD-BC96-A7467816E3DF}" type="datetimeFigureOut">
              <a:rPr lang="en-NL" smtClean="0"/>
              <a:t>10/02/2020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9AA860-9DA4-4E55-B1D9-C50B912AA78B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22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FF2D7-AEC1-47BD-BC96-A7467816E3DF}" type="datetimeFigureOut">
              <a:rPr lang="en-NL" smtClean="0"/>
              <a:t>10/02/2020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9AA860-9DA4-4E55-B1D9-C50B912AA78B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482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F29-52A1-43C9-9AB7-D7363A010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086237"/>
          </a:xfrm>
        </p:spPr>
        <p:txBody>
          <a:bodyPr/>
          <a:lstStyle/>
          <a:p>
            <a:r>
              <a:rPr lang="en-GB" b="1" dirty="0"/>
              <a:t>Favours</a:t>
            </a:r>
            <a:endParaRPr lang="en-N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9AB6-D660-4D2C-8C21-EEBE31720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2781301"/>
            <a:ext cx="6831673" cy="22612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Netwerken</a:t>
            </a:r>
            <a:r>
              <a:rPr lang="en-GB" dirty="0"/>
              <a:t> </a:t>
            </a:r>
            <a:r>
              <a:rPr lang="en-GB" dirty="0" err="1"/>
              <a:t>binnen</a:t>
            </a:r>
            <a:r>
              <a:rPr lang="en-GB" dirty="0"/>
              <a:t> </a:t>
            </a:r>
            <a:r>
              <a:rPr lang="en-GB" dirty="0" err="1"/>
              <a:t>groep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Hulp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hulp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Web 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2FE59-2E3D-464C-94EE-F3C000AB1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02" y="3800474"/>
            <a:ext cx="2873518" cy="18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836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Franklin Gothic Book</vt:lpstr>
      <vt:lpstr>Crop</vt:lpstr>
      <vt:lpstr>Favours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Favour</dc:title>
  <dc:creator>Alex Peek</dc:creator>
  <cp:lastModifiedBy>Alex Peek</cp:lastModifiedBy>
  <cp:revision>4</cp:revision>
  <dcterms:created xsi:type="dcterms:W3CDTF">2020-02-10T22:17:50Z</dcterms:created>
  <dcterms:modified xsi:type="dcterms:W3CDTF">2020-02-10T22:35:49Z</dcterms:modified>
</cp:coreProperties>
</file>