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0"/>
  </p:notesMasterIdLst>
  <p:handoutMasterIdLst>
    <p:handoutMasterId r:id="rId11"/>
  </p:handoutMasterIdLst>
  <p:sldIdLst>
    <p:sldId id="296" r:id="rId2"/>
    <p:sldId id="297" r:id="rId3"/>
    <p:sldId id="299" r:id="rId4"/>
    <p:sldId id="298" r:id="rId5"/>
    <p:sldId id="302" r:id="rId6"/>
    <p:sldId id="303" r:id="rId7"/>
    <p:sldId id="300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Lima" userId="641d0551ca3960df" providerId="LiveId" clId="{B16307C9-B631-44D3-805A-DEF25C58E7E8}"/>
    <pc:docChg chg="undo custSel modSld">
      <pc:chgData name="Juliana Lima" userId="641d0551ca3960df" providerId="LiveId" clId="{B16307C9-B631-44D3-805A-DEF25C58E7E8}" dt="2023-05-27T00:36:22.149" v="9" actId="931"/>
      <pc:docMkLst>
        <pc:docMk/>
      </pc:docMkLst>
      <pc:sldChg chg="addSp delSp modSp mod">
        <pc:chgData name="Juliana Lima" userId="641d0551ca3960df" providerId="LiveId" clId="{B16307C9-B631-44D3-805A-DEF25C58E7E8}" dt="2023-05-27T00:36:22.149" v="9" actId="931"/>
        <pc:sldMkLst>
          <pc:docMk/>
          <pc:sldMk cId="361142600" sldId="296"/>
        </pc:sldMkLst>
        <pc:spChg chg="add del">
          <ac:chgData name="Juliana Lima" userId="641d0551ca3960df" providerId="LiveId" clId="{B16307C9-B631-44D3-805A-DEF25C58E7E8}" dt="2023-05-27T00:36:22.149" v="9" actId="931"/>
          <ac:spMkLst>
            <pc:docMk/>
            <pc:sldMk cId="361142600" sldId="296"/>
            <ac:spMk id="6" creationId="{0ADE3A51-7484-EB9B-B40C-DB73780CBD21}"/>
          </ac:spMkLst>
        </pc:spChg>
        <pc:picChg chg="add del mod">
          <ac:chgData name="Juliana Lima" userId="641d0551ca3960df" providerId="LiveId" clId="{B16307C9-B631-44D3-805A-DEF25C58E7E8}" dt="2023-05-27T00:35:29.013" v="8" actId="931"/>
          <ac:picMkLst>
            <pc:docMk/>
            <pc:sldMk cId="361142600" sldId="296"/>
            <ac:picMk id="5" creationId="{200892C1-2A65-2F64-47AE-CE2E6EBFAE46}"/>
          </ac:picMkLst>
        </pc:picChg>
        <pc:picChg chg="add mod">
          <ac:chgData name="Juliana Lima" userId="641d0551ca3960df" providerId="LiveId" clId="{B16307C9-B631-44D3-805A-DEF25C58E7E8}" dt="2023-05-27T00:36:22.149" v="9" actId="931"/>
          <ac:picMkLst>
            <pc:docMk/>
            <pc:sldMk cId="361142600" sldId="296"/>
            <ac:picMk id="8" creationId="{B316A4EB-345F-F603-B659-57D00711CEC0}"/>
          </ac:picMkLst>
        </pc:picChg>
      </pc:sldChg>
      <pc:sldChg chg="modSp mod">
        <pc:chgData name="Juliana Lima" userId="641d0551ca3960df" providerId="LiveId" clId="{B16307C9-B631-44D3-805A-DEF25C58E7E8}" dt="2023-05-27T00:30:25.673" v="0" actId="20577"/>
        <pc:sldMkLst>
          <pc:docMk/>
          <pc:sldMk cId="2186474293" sldId="300"/>
        </pc:sldMkLst>
        <pc:spChg chg="mod">
          <ac:chgData name="Juliana Lima" userId="641d0551ca3960df" providerId="LiveId" clId="{B16307C9-B631-44D3-805A-DEF25C58E7E8}" dt="2023-05-27T00:30:25.673" v="0" actId="20577"/>
          <ac:spMkLst>
            <pc:docMk/>
            <pc:sldMk cId="2186474293" sldId="300"/>
            <ac:spMk id="2" creationId="{287346DC-D64C-425E-9709-5C39FB3C99F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74-4E01-A2C9-2E55491AC4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74-4E01-A2C9-2E55491AC4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74-4E01-A2C9-2E55491AC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8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6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6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560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anchor="ctr">
            <a:normAutofit/>
          </a:bodyPr>
          <a:lstStyle>
            <a:lvl1pPr marL="0" indent="0">
              <a:buNone/>
              <a:defRPr sz="2400" b="1" i="0" cap="all" spc="600" baseline="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/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noProof="0" smtClean="0"/>
              <a:t>5/26/2023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noProof="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noProof="0" smtClean="0"/>
              <a:t>5/26/2023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E73A-EC7C-C74F-BDE1-B9AFE6B3713A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Data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41CAF-9D90-4203-BE4A-53EA37304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8223" y="4549892"/>
            <a:ext cx="5651500" cy="704088"/>
          </a:xfrm>
        </p:spPr>
        <p:txBody>
          <a:bodyPr>
            <a:normAutofit/>
          </a:bodyPr>
          <a:lstStyle/>
          <a:p>
            <a:r>
              <a:rPr lang="en-US" sz="2000" dirty="0"/>
              <a:t>Project 1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316A4EB-345F-F603-B659-57D00711CEC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1484" b="114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46795" y="2785485"/>
            <a:ext cx="5698157" cy="390407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indent="0" algn="just"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  <a:buFont typeface="Wingdings" panose="05000000000000000000" pitchFamily="2" charset="2"/>
              <a:buNone/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54565"/>
            <a:ext cx="10904438" cy="583800"/>
          </a:xfrm>
        </p:spPr>
        <p:txBody>
          <a:bodyPr/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04034" y="1899562"/>
            <a:ext cx="6387966" cy="3153701"/>
          </a:xfrm>
          <a:effectLst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996" y="1027004"/>
            <a:ext cx="5058209" cy="583800"/>
          </a:xfrm>
        </p:spPr>
        <p:txBody>
          <a:bodyPr/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</a:t>
            </a:r>
            <a:endParaRPr lang="en-US" sz="36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04DDA-0335-CAE8-5316-C8006DE6A7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8843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38684" y="1949702"/>
            <a:ext cx="5916328" cy="4250439"/>
          </a:xfrm>
        </p:spPr>
        <p:txBody>
          <a:bodyPr>
            <a:noAutofit/>
          </a:bodyPr>
          <a:lstStyle/>
          <a:p>
            <a:pPr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672" y="681037"/>
            <a:ext cx="5916328" cy="583800"/>
          </a:xfrm>
        </p:spPr>
        <p:txBody>
          <a:bodyPr/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we found the data</a:t>
            </a:r>
            <a:endParaRPr lang="en-US" sz="3600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32D4221-7586-AF8E-9CC9-10B252643C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2881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>
            <a:normAutofit/>
          </a:bodyPr>
          <a:lstStyle/>
          <a:p>
            <a:pPr indent="457200"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54565"/>
            <a:ext cx="10904438" cy="583800"/>
          </a:xfrm>
        </p:spPr>
        <p:txBody>
          <a:bodyPr/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exploration and cleanup process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813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>
            <a:noAutofit/>
          </a:bodyPr>
          <a:lstStyle/>
          <a:p>
            <a:pPr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54565"/>
            <a:ext cx="10904438" cy="583800"/>
          </a:xfrm>
        </p:spPr>
        <p:txBody>
          <a:bodyPr/>
          <a:lstStyle/>
          <a:p>
            <a:r>
              <a:rPr lang="en-US" sz="3600" dirty="0"/>
              <a:t>The 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359775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(numerical and visualizations summary)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FD2E-07E5-41D8-BDD0-92C45701A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68792-C689-427B-B993-5FE8858931E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Subtitle 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555AA-2AFD-4C4E-AC01-1667CE90404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7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implications of your findings: What do </a:t>
            </a:r>
            <a:r>
              <a:rPr lang="en-US"/>
              <a:t>your finding mean?</a:t>
            </a:r>
            <a:endParaRPr lang="en-US" dirty="0"/>
          </a:p>
        </p:txBody>
      </p:sp>
      <p:graphicFrame>
        <p:nvGraphicFramePr>
          <p:cNvPr id="4" name="Content Placeholder 5" descr="Clustered column chart that shows values for three data series in four categories.">
            <a:extLst>
              <a:ext uri="{FF2B5EF4-FFF2-40B4-BE49-F238E27FC236}">
                <a16:creationId xmlns:a16="http://schemas.microsoft.com/office/drawing/2014/main" id="{4C71649C-3860-439A-B3E1-81A6AED6D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865817"/>
              </p:ext>
            </p:extLst>
          </p:nvPr>
        </p:nvGraphicFramePr>
        <p:xfrm>
          <a:off x="639763" y="1900517"/>
          <a:ext cx="10912475" cy="427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943556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and Muted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D9CFDCE-107C-4BA4-BAF5-1A16F67739C2}" vid="{98006FC8-790D-4EF4-A18C-2AD650A278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Japanese business presentation</Template>
  <TotalTime>127</TotalTime>
  <Words>46</Words>
  <Application>Microsoft Office PowerPoint</Application>
  <PresentationFormat>Widescreen</PresentationFormat>
  <Paragraphs>15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Meiryo</vt:lpstr>
      <vt:lpstr>Meiryo UI</vt:lpstr>
      <vt:lpstr>Arial</vt:lpstr>
      <vt:lpstr>Calibri</vt:lpstr>
      <vt:lpstr>Wingdings</vt:lpstr>
      <vt:lpstr>Minimal and Muted_ALT</vt:lpstr>
      <vt:lpstr>Data Visualization</vt:lpstr>
      <vt:lpstr>Summary</vt:lpstr>
      <vt:lpstr>Questions</vt:lpstr>
      <vt:lpstr>How we found the data</vt:lpstr>
      <vt:lpstr>Data exploration and cleanup process</vt:lpstr>
      <vt:lpstr>The analysis process</vt:lpstr>
      <vt:lpstr>Conclusions (numerical and visualizations summary)</vt:lpstr>
      <vt:lpstr>The implications of your findings: What do your finding mean?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Ipanema Steakhouse</dc:title>
  <dc:creator>Juliana Lima</dc:creator>
  <cp:lastModifiedBy>Juliana Lima</cp:lastModifiedBy>
  <cp:revision>7</cp:revision>
  <dcterms:created xsi:type="dcterms:W3CDTF">2022-05-05T23:05:11Z</dcterms:created>
  <dcterms:modified xsi:type="dcterms:W3CDTF">2023-05-27T00:36:42Z</dcterms:modified>
</cp:coreProperties>
</file>