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10"/>
  </p:notesMasterIdLst>
  <p:handoutMasterIdLst>
    <p:handoutMasterId r:id="rId11"/>
  </p:handoutMasterIdLst>
  <p:sldIdLst>
    <p:sldId id="296" r:id="rId2"/>
    <p:sldId id="297" r:id="rId3"/>
    <p:sldId id="302" r:id="rId4"/>
    <p:sldId id="303" r:id="rId5"/>
    <p:sldId id="300" r:id="rId6"/>
    <p:sldId id="298" r:id="rId7"/>
    <p:sldId id="299" r:id="rId8"/>
    <p:sldId id="30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48"/>
    <a:srgbClr val="2C2D39"/>
    <a:srgbClr val="242630"/>
    <a:srgbClr val="2A1F43"/>
    <a:srgbClr val="0C1B43"/>
    <a:srgbClr val="000000"/>
    <a:srgbClr val="1D2225"/>
    <a:srgbClr val="F8F8F8"/>
    <a:srgbClr val="36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551" autoAdjust="0"/>
  </p:normalViewPr>
  <p:slideViewPr>
    <p:cSldViewPr snapToGrid="0" snapToObjects="1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2416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a Lima" userId="641d0551ca3960df" providerId="LiveId" clId="{B16307C9-B631-44D3-805A-DEF25C58E7E8}"/>
    <pc:docChg chg="undo custSel modSld sldOrd">
      <pc:chgData name="Juliana Lima" userId="641d0551ca3960df" providerId="LiveId" clId="{B16307C9-B631-44D3-805A-DEF25C58E7E8}" dt="2023-05-28T01:26:07.513" v="39" actId="20577"/>
      <pc:docMkLst>
        <pc:docMk/>
      </pc:docMkLst>
      <pc:sldChg chg="addSp delSp modSp mod">
        <pc:chgData name="Juliana Lima" userId="641d0551ca3960df" providerId="LiveId" clId="{B16307C9-B631-44D3-805A-DEF25C58E7E8}" dt="2023-05-27T00:36:22.149" v="9" actId="931"/>
        <pc:sldMkLst>
          <pc:docMk/>
          <pc:sldMk cId="361142600" sldId="296"/>
        </pc:sldMkLst>
        <pc:spChg chg="add del">
          <ac:chgData name="Juliana Lima" userId="641d0551ca3960df" providerId="LiveId" clId="{B16307C9-B631-44D3-805A-DEF25C58E7E8}" dt="2023-05-27T00:36:22.149" v="9" actId="931"/>
          <ac:spMkLst>
            <pc:docMk/>
            <pc:sldMk cId="361142600" sldId="296"/>
            <ac:spMk id="6" creationId="{0ADE3A51-7484-EB9B-B40C-DB73780CBD21}"/>
          </ac:spMkLst>
        </pc:spChg>
        <pc:picChg chg="add del mod">
          <ac:chgData name="Juliana Lima" userId="641d0551ca3960df" providerId="LiveId" clId="{B16307C9-B631-44D3-805A-DEF25C58E7E8}" dt="2023-05-27T00:35:29.013" v="8" actId="931"/>
          <ac:picMkLst>
            <pc:docMk/>
            <pc:sldMk cId="361142600" sldId="296"/>
            <ac:picMk id="5" creationId="{200892C1-2A65-2F64-47AE-CE2E6EBFAE46}"/>
          </ac:picMkLst>
        </pc:picChg>
        <pc:picChg chg="add mod">
          <ac:chgData name="Juliana Lima" userId="641d0551ca3960df" providerId="LiveId" clId="{B16307C9-B631-44D3-805A-DEF25C58E7E8}" dt="2023-05-27T00:36:22.149" v="9" actId="931"/>
          <ac:picMkLst>
            <pc:docMk/>
            <pc:sldMk cId="361142600" sldId="296"/>
            <ac:picMk id="8" creationId="{B316A4EB-345F-F603-B659-57D00711CEC0}"/>
          </ac:picMkLst>
        </pc:picChg>
      </pc:sldChg>
      <pc:sldChg chg="modSp mod">
        <pc:chgData name="Juliana Lima" userId="641d0551ca3960df" providerId="LiveId" clId="{B16307C9-B631-44D3-805A-DEF25C58E7E8}" dt="2023-05-28T01:22:38.742" v="12"/>
        <pc:sldMkLst>
          <pc:docMk/>
          <pc:sldMk cId="1459366218" sldId="297"/>
        </pc:sldMkLst>
        <pc:spChg chg="mod">
          <ac:chgData name="Juliana Lima" userId="641d0551ca3960df" providerId="LiveId" clId="{B16307C9-B631-44D3-805A-DEF25C58E7E8}" dt="2023-05-28T01:19:58.568" v="11"/>
          <ac:spMkLst>
            <pc:docMk/>
            <pc:sldMk cId="1459366218" sldId="297"/>
            <ac:spMk id="2" creationId="{5CFB284A-573D-46BB-8DDB-1E198A12A19F}"/>
          </ac:spMkLst>
        </pc:spChg>
        <pc:spChg chg="mod">
          <ac:chgData name="Juliana Lima" userId="641d0551ca3960df" providerId="LiveId" clId="{B16307C9-B631-44D3-805A-DEF25C58E7E8}" dt="2023-05-28T01:22:38.742" v="12"/>
          <ac:spMkLst>
            <pc:docMk/>
            <pc:sldMk cId="1459366218" sldId="297"/>
            <ac:spMk id="3" creationId="{7D3A1EDC-CF41-4438-BB57-18569B953129}"/>
          </ac:spMkLst>
        </pc:spChg>
      </pc:sldChg>
      <pc:sldChg chg="modSp mod ord">
        <pc:chgData name="Juliana Lima" userId="641d0551ca3960df" providerId="LiveId" clId="{B16307C9-B631-44D3-805A-DEF25C58E7E8}" dt="2023-05-28T01:26:01.276" v="38"/>
        <pc:sldMkLst>
          <pc:docMk/>
          <pc:sldMk cId="3728819239" sldId="298"/>
        </pc:sldMkLst>
        <pc:spChg chg="mod">
          <ac:chgData name="Juliana Lima" userId="641d0551ca3960df" providerId="LiveId" clId="{B16307C9-B631-44D3-805A-DEF25C58E7E8}" dt="2023-05-28T01:25:48.676" v="35"/>
          <ac:spMkLst>
            <pc:docMk/>
            <pc:sldMk cId="3728819239" sldId="298"/>
            <ac:spMk id="21" creationId="{4095A0CF-E335-0C44-AB23-48EE18153C8F}"/>
          </ac:spMkLst>
        </pc:spChg>
        <pc:spChg chg="mod">
          <ac:chgData name="Juliana Lima" userId="641d0551ca3960df" providerId="LiveId" clId="{B16307C9-B631-44D3-805A-DEF25C58E7E8}" dt="2023-05-28T01:25:55.073" v="36"/>
          <ac:spMkLst>
            <pc:docMk/>
            <pc:sldMk cId="3728819239" sldId="298"/>
            <ac:spMk id="23" creationId="{3E408D6E-B51C-CD4F-AC1A-15EC32AAB741}"/>
          </ac:spMkLst>
        </pc:spChg>
      </pc:sldChg>
      <pc:sldChg chg="modSp mod">
        <pc:chgData name="Juliana Lima" userId="641d0551ca3960df" providerId="LiveId" clId="{B16307C9-B631-44D3-805A-DEF25C58E7E8}" dt="2023-05-28T01:25:34.746" v="33" actId="20577"/>
        <pc:sldMkLst>
          <pc:docMk/>
          <pc:sldMk cId="2888430270" sldId="299"/>
        </pc:sldMkLst>
        <pc:spChg chg="mod">
          <ac:chgData name="Juliana Lima" userId="641d0551ca3960df" providerId="LiveId" clId="{B16307C9-B631-44D3-805A-DEF25C58E7E8}" dt="2023-05-28T01:25:34.746" v="33" actId="20577"/>
          <ac:spMkLst>
            <pc:docMk/>
            <pc:sldMk cId="2888430270" sldId="299"/>
            <ac:spMk id="21" creationId="{4095A0CF-E335-0C44-AB23-48EE18153C8F}"/>
          </ac:spMkLst>
        </pc:spChg>
        <pc:spChg chg="mod">
          <ac:chgData name="Juliana Lima" userId="641d0551ca3960df" providerId="LiveId" clId="{B16307C9-B631-44D3-805A-DEF25C58E7E8}" dt="2023-05-28T01:23:55.783" v="21" actId="21"/>
          <ac:spMkLst>
            <pc:docMk/>
            <pc:sldMk cId="2888430270" sldId="299"/>
            <ac:spMk id="23" creationId="{3E408D6E-B51C-CD4F-AC1A-15EC32AAB741}"/>
          </ac:spMkLst>
        </pc:spChg>
      </pc:sldChg>
      <pc:sldChg chg="modSp mod ord">
        <pc:chgData name="Juliana Lima" userId="641d0551ca3960df" providerId="LiveId" clId="{B16307C9-B631-44D3-805A-DEF25C58E7E8}" dt="2023-05-28T01:25:29.176" v="32"/>
        <pc:sldMkLst>
          <pc:docMk/>
          <pc:sldMk cId="2186474293" sldId="300"/>
        </pc:sldMkLst>
        <pc:spChg chg="mod">
          <ac:chgData name="Juliana Lima" userId="641d0551ca3960df" providerId="LiveId" clId="{B16307C9-B631-44D3-805A-DEF25C58E7E8}" dt="2023-05-28T01:25:03.763" v="28"/>
          <ac:spMkLst>
            <pc:docMk/>
            <pc:sldMk cId="2186474293" sldId="300"/>
            <ac:spMk id="2" creationId="{287346DC-D64C-425E-9709-5C39FB3C99F1}"/>
          </ac:spMkLst>
        </pc:spChg>
        <pc:spChg chg="mod">
          <ac:chgData name="Juliana Lima" userId="641d0551ca3960df" providerId="LiveId" clId="{B16307C9-B631-44D3-805A-DEF25C58E7E8}" dt="2023-05-28T01:25:12.610" v="29"/>
          <ac:spMkLst>
            <pc:docMk/>
            <pc:sldMk cId="2186474293" sldId="300"/>
            <ac:spMk id="5" creationId="{70C6A1E0-947C-4AFF-917E-B608BADF0266}"/>
          </ac:spMkLst>
        </pc:spChg>
        <pc:spChg chg="mod">
          <ac:chgData name="Juliana Lima" userId="641d0551ca3960df" providerId="LiveId" clId="{B16307C9-B631-44D3-805A-DEF25C58E7E8}" dt="2023-05-28T01:25:19.874" v="30"/>
          <ac:spMkLst>
            <pc:docMk/>
            <pc:sldMk cId="2186474293" sldId="300"/>
            <ac:spMk id="6" creationId="{574555AA-2AFD-4C4E-AC01-1667CE904042}"/>
          </ac:spMkLst>
        </pc:spChg>
      </pc:sldChg>
      <pc:sldChg chg="modSp mod">
        <pc:chgData name="Juliana Lima" userId="641d0551ca3960df" providerId="LiveId" clId="{B16307C9-B631-44D3-805A-DEF25C58E7E8}" dt="2023-05-28T01:26:07.513" v="39" actId="20577"/>
        <pc:sldMkLst>
          <pc:docMk/>
          <pc:sldMk cId="849435565" sldId="301"/>
        </pc:sldMkLst>
        <pc:spChg chg="mod">
          <ac:chgData name="Juliana Lima" userId="641d0551ca3960df" providerId="LiveId" clId="{B16307C9-B631-44D3-805A-DEF25C58E7E8}" dt="2023-05-28T01:26:07.513" v="39" actId="20577"/>
          <ac:spMkLst>
            <pc:docMk/>
            <pc:sldMk cId="849435565" sldId="301"/>
            <ac:spMk id="11" creationId="{010FB232-4CB4-C34D-A688-C51B6E7CD2CF}"/>
          </ac:spMkLst>
        </pc:spChg>
      </pc:sldChg>
      <pc:sldChg chg="modSp mod ord">
        <pc:chgData name="Juliana Lima" userId="641d0551ca3960df" providerId="LiveId" clId="{B16307C9-B631-44D3-805A-DEF25C58E7E8}" dt="2023-05-28T01:23:59.401" v="22"/>
        <pc:sldMkLst>
          <pc:docMk/>
          <pc:sldMk cId="3638130214" sldId="302"/>
        </pc:sldMkLst>
        <pc:spChg chg="mod">
          <ac:chgData name="Juliana Lima" userId="641d0551ca3960df" providerId="LiveId" clId="{B16307C9-B631-44D3-805A-DEF25C58E7E8}" dt="2023-05-28T01:23:47.733" v="18"/>
          <ac:spMkLst>
            <pc:docMk/>
            <pc:sldMk cId="3638130214" sldId="302"/>
            <ac:spMk id="2" creationId="{5CFB284A-573D-46BB-8DDB-1E198A12A19F}"/>
          </ac:spMkLst>
        </pc:spChg>
        <pc:spChg chg="mod">
          <ac:chgData name="Juliana Lima" userId="641d0551ca3960df" providerId="LiveId" clId="{B16307C9-B631-44D3-805A-DEF25C58E7E8}" dt="2023-05-28T01:23:59.401" v="22"/>
          <ac:spMkLst>
            <pc:docMk/>
            <pc:sldMk cId="3638130214" sldId="302"/>
            <ac:spMk id="3" creationId="{7D3A1EDC-CF41-4438-BB57-18569B953129}"/>
          </ac:spMkLst>
        </pc:spChg>
      </pc:sldChg>
      <pc:sldChg chg="modSp mod ord">
        <pc:chgData name="Juliana Lima" userId="641d0551ca3960df" providerId="LiveId" clId="{B16307C9-B631-44D3-805A-DEF25C58E7E8}" dt="2023-05-28T01:24:50.365" v="27"/>
        <pc:sldMkLst>
          <pc:docMk/>
          <pc:sldMk cId="3597752232" sldId="303"/>
        </pc:sldMkLst>
        <pc:spChg chg="mod">
          <ac:chgData name="Juliana Lima" userId="641d0551ca3960df" providerId="LiveId" clId="{B16307C9-B631-44D3-805A-DEF25C58E7E8}" dt="2023-05-28T01:24:47.497" v="25"/>
          <ac:spMkLst>
            <pc:docMk/>
            <pc:sldMk cId="3597752232" sldId="303"/>
            <ac:spMk id="2" creationId="{5CFB284A-573D-46BB-8DDB-1E198A12A19F}"/>
          </ac:spMkLst>
        </pc:spChg>
        <pc:spChg chg="mod">
          <ac:chgData name="Juliana Lima" userId="641d0551ca3960df" providerId="LiveId" clId="{B16307C9-B631-44D3-805A-DEF25C58E7E8}" dt="2023-05-28T01:24:26.470" v="24"/>
          <ac:spMkLst>
            <pc:docMk/>
            <pc:sldMk cId="3597752232" sldId="303"/>
            <ac:spMk id="3" creationId="{7D3A1EDC-CF41-4438-BB57-18569B953129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74-4E01-A2C9-2E55491AC4E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74-4E01-A2C9-2E55491AC4E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874-4E01-A2C9-2E55491AC4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190280"/>
        <c:axId val="96186752"/>
      </c:barChart>
      <c:catAx>
        <c:axId val="96190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186752"/>
        <c:crosses val="autoZero"/>
        <c:auto val="1"/>
        <c:lblAlgn val="ctr"/>
        <c:lblOffset val="100"/>
        <c:noMultiLvlLbl val="0"/>
      </c:catAx>
      <c:valAx>
        <c:axId val="9618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190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138B2-18CD-1D41-89B0-ADB5F3BA92A3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7D167-9BB5-2048-9DDA-7DF8E5D94D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7A355-8776-CB43-838E-ED9EE2F8390B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03FA8-A3F3-7640-B13D-36C73B3E5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11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063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685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866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CC33A90-B87E-634E-AF2A-F4C3C8923FED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147E0E-4AE4-D149-A315-F2528623D5EA}"/>
              </a:ext>
            </a:extLst>
          </p:cNvPr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A222472-5BC8-7B4F-AB2F-B6A10019B6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05150" y="35607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3ED0903-C4AC-F843-878E-D66CB7BFB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8430" y="3267744"/>
            <a:ext cx="5651293" cy="1086304"/>
          </a:xfrm>
          <a:prstGeom prst="rect">
            <a:avLst/>
          </a:prstGeom>
        </p:spPr>
        <p:txBody>
          <a:bodyPr lIns="91440" rIns="91440" anchor="ctr" anchorCtr="0">
            <a:noAutofit/>
          </a:bodyPr>
          <a:lstStyle>
            <a:lvl1pPr algn="l">
              <a:defRPr sz="88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8F278E7-697F-D34E-BB55-5D254AF87F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719C4-9998-4B9C-8E34-87A64F6BCD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24261" y="4354048"/>
            <a:ext cx="5651500" cy="704088"/>
          </a:xfrm>
        </p:spPr>
        <p:txBody>
          <a:bodyPr anchor="ctr">
            <a:normAutofit/>
          </a:bodyPr>
          <a:lstStyle>
            <a:lvl1pPr marL="0" indent="0">
              <a:buNone/>
              <a:defRPr sz="2400" b="1" i="0" cap="all" spc="600" baseline="0"/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798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E73A-EC7C-C74F-BDE1-B9AFE6B3713A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5D35-D126-3B47-A82C-2A13EA9E0A6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59AC0-ACCA-0548-A037-BC61068B8FE2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endParaRPr lang="en-US" sz="24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6B69B4E-3A48-4F14-8C09-ECC8E58C73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9763" y="1470025"/>
            <a:ext cx="10904088" cy="4706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63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7C56A2-F952-8343-A875-78793BA51A34}"/>
              </a:ext>
            </a:extLst>
          </p:cNvPr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BB3689-72F8-2345-BF30-38C81BDD487E}"/>
              </a:ext>
            </a:extLst>
          </p:cNvPr>
          <p:cNvSpPr/>
          <p:nvPr userDrawn="1"/>
        </p:nvSpPr>
        <p:spPr>
          <a:xfrm>
            <a:off x="5002306" y="0"/>
            <a:ext cx="7189694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E73A-EC7C-C74F-BDE1-B9AFE6B3713A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5D35-D126-3B47-A82C-2A13EA9E0A6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CB2BF900-EE78-604F-A9A8-83394228A6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4C04996-C3BC-4E03-A361-2BA33F3CA30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61163" y="1265238"/>
            <a:ext cx="4791591" cy="4911725"/>
          </a:xfrm>
        </p:spPr>
        <p:txBody>
          <a:bodyPr/>
          <a:lstStyle>
            <a:lvl1pPr>
              <a:lnSpc>
                <a:spcPct val="200000"/>
              </a:lnSpc>
              <a:spcBef>
                <a:spcPts val="1000"/>
              </a:spcBef>
              <a:buClrTx/>
              <a:defRPr/>
            </a:lvl1pPr>
            <a:lvl2pPr>
              <a:lnSpc>
                <a:spcPct val="200000"/>
              </a:lnSpc>
              <a:spcBef>
                <a:spcPts val="1000"/>
              </a:spcBef>
              <a:buClrTx/>
              <a:defRPr/>
            </a:lvl2pPr>
            <a:lvl3pPr>
              <a:lnSpc>
                <a:spcPct val="200000"/>
              </a:lnSpc>
              <a:spcBef>
                <a:spcPts val="1000"/>
              </a:spcBef>
              <a:buClrTx/>
              <a:defRPr/>
            </a:lvl3pPr>
            <a:lvl4pPr>
              <a:lnSpc>
                <a:spcPct val="200000"/>
              </a:lnSpc>
              <a:spcBef>
                <a:spcPts val="1000"/>
              </a:spcBef>
              <a:buClrTx/>
              <a:defRPr/>
            </a:lvl4pPr>
            <a:lvl5pPr>
              <a:lnSpc>
                <a:spcPct val="200000"/>
              </a:lnSpc>
              <a:spcBef>
                <a:spcPts val="1000"/>
              </a:spcBef>
              <a:buClrTx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926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2F96941-79C9-A34B-8AB5-C167A4D72D51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E73A-EC7C-C74F-BDE1-B9AFE6B3713A}" type="datetimeFigureOut">
              <a:rPr lang="en-US" noProof="0" smtClean="0"/>
              <a:t>5/27/2023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5D35-D126-3B47-A82C-2A13EA9E0A6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endParaRPr lang="en-US" sz="2400" b="1" noProof="0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F811A9-08B1-C746-B30D-69D7B4A6C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2"/>
                </a:solidFill>
                <a:latin typeface="+mj-lt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4F0B191-C947-1640-8AD2-EEEAA1ED57C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2"/>
                </a:solidFill>
                <a:latin typeface="+mj-lt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B92D52-6B55-2C4B-95E4-CE89611E590B}"/>
              </a:ext>
            </a:extLst>
          </p:cNvPr>
          <p:cNvCxnSpPr>
            <a:cxnSpLocks/>
          </p:cNvCxnSpPr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F9EB4B-EC9F-404E-A98B-1EA3F6FF116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199" y="2894013"/>
            <a:ext cx="5042647" cy="30940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7A648C0A-27FE-4582-8D3C-7FF280E1459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1205" y="2894013"/>
            <a:ext cx="5042647" cy="30940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599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aption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4A22209-F6F4-814A-9719-87CDCD23C55F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817374-D7A2-2F4D-91C6-E24955F0018B}"/>
              </a:ext>
            </a:extLst>
          </p:cNvPr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E73A-EC7C-C74F-BDE1-B9AFE6B3713A}" type="datetimeFigureOut">
              <a:rPr lang="en-US" noProof="0" smtClean="0"/>
              <a:t>5/27/2023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5D35-D126-3B47-A82C-2A13EA9E0A6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AD5E91DA-7D30-8C45-9BE7-5F82AA824B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4B5840-E92F-4CFE-B3C0-0873B274089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91" cy="2165350"/>
          </a:xfrm>
        </p:spPr>
        <p:txBody>
          <a:bodyPr/>
          <a:lstStyle>
            <a:lvl1pPr marL="0" indent="0">
              <a:lnSpc>
                <a:spcPct val="200000"/>
              </a:lnSpc>
              <a:spcBef>
                <a:spcPts val="1900"/>
              </a:spcBef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084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E73A-EC7C-C74F-BDE1-B9AFE6B3713A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5D35-D126-3B47-A82C-2A13EA9E0A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1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9EAC25-66D1-1245-97FD-3B584013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069B3-0468-584A-914E-91C8C91C7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DB421-E3C9-A140-878A-F3A967799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CE73A-EC7C-C74F-BDE1-B9AFE6B3713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A988C-554B-E64F-A698-DE3EF9CA0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157E6-BBF7-AB4A-B5DD-B39A65C17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0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30" r:id="rId5"/>
    <p:sldLayoutId id="214748372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Meiryo UI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2"/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3BB2B7-A83A-4015-92BD-4080BC4F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Data Visualization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41CAF-9D90-4203-BE4A-53EA37304B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08223" y="4549892"/>
            <a:ext cx="5651500" cy="704088"/>
          </a:xfrm>
        </p:spPr>
        <p:txBody>
          <a:bodyPr>
            <a:normAutofit/>
          </a:bodyPr>
          <a:lstStyle/>
          <a:p>
            <a:r>
              <a:rPr lang="en-US" sz="2000" dirty="0"/>
              <a:t>Project 1 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316A4EB-345F-F603-B659-57D00711CEC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1484" b="114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114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46795" y="2785485"/>
            <a:ext cx="5698157" cy="3904072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Explain how the project relates to the industry you selected.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54565"/>
            <a:ext cx="10904438" cy="583800"/>
          </a:xfrm>
        </p:spPr>
        <p:txBody>
          <a:bodyPr/>
          <a:lstStyle/>
          <a:p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Summary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59366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9247" y="1469745"/>
            <a:ext cx="10913505" cy="470721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Describe the source of your data and why you chose it for your project.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Describe the collection, exploration, and cleanup process.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indent="457200" algn="just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54565"/>
            <a:ext cx="10904438" cy="583800"/>
          </a:xfrm>
        </p:spPr>
        <p:txBody>
          <a:bodyPr/>
          <a:lstStyle/>
          <a:p>
            <a:r>
              <a:rPr lang="en-US" sz="360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An overview of the data collection, cleanup, and exploration processes: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38130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9247" y="1469745"/>
            <a:ext cx="10913505" cy="4707218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Include any relevant code or demonstrations of the application or analysis.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Discuss any unanticipated insights or problems that arose and how you resolved them.</a:t>
            </a:r>
          </a:p>
          <a:p>
            <a:br>
              <a:rPr lang="en-US" dirty="0"/>
            </a:br>
            <a:endParaRPr lang="en-US" sz="23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54565"/>
            <a:ext cx="10904438" cy="583800"/>
          </a:xfrm>
        </p:spPr>
        <p:txBody>
          <a:bodyPr/>
          <a:lstStyle/>
          <a:p>
            <a:r>
              <a:rPr lang="en-US" sz="360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The approach that your group took to achieve the project goals: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9775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46DC-D64C-425E-9709-5C39FB3C9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The results/conclusions of the application or analysis: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0FD2E-07E5-41D8-BDD0-92C45701AF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 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68792-C689-427B-B993-5FE8858931ED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Subtitle 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C6A1E0-947C-4AFF-917E-B608BADF026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Include relevant images or examples to support your work.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555AA-2AFD-4C4E-AC01-1667CE904042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If the project goal was not achieved, discuss the issues and how you attempted to resolve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74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3E408D6E-B51C-CD4F-AC1A-15EC32AAB7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38684" y="1949702"/>
            <a:ext cx="5916328" cy="4250439"/>
          </a:xfrm>
        </p:spPr>
        <p:txBody>
          <a:bodyPr>
            <a:noAutofit/>
          </a:bodyPr>
          <a:lstStyle/>
          <a:p>
            <a:pPr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Briefly discuss potential next steps for the project.</a:t>
            </a:r>
          </a:p>
          <a:p>
            <a:pPr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4095A0CF-E335-0C44-AB23-48EE1815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672" y="681037"/>
            <a:ext cx="5916328" cy="583800"/>
          </a:xfrm>
        </p:spPr>
        <p:txBody>
          <a:bodyPr/>
          <a:lstStyle/>
          <a:p>
            <a:r>
              <a:rPr lang="en-US" sz="280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Next steps:</a:t>
            </a:r>
            <a:endParaRPr lang="en-US" sz="3600" dirty="0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32D4221-7586-AF8E-9CC9-10B252643C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728819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3E408D6E-B51C-CD4F-AC1A-15EC32AAB7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804034" y="1899562"/>
            <a:ext cx="6387966" cy="3153701"/>
          </a:xfrm>
          <a:effectLst/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4095A0CF-E335-0C44-AB23-48EE1815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622" y="1027004"/>
            <a:ext cx="6387966" cy="872558"/>
          </a:xfrm>
        </p:spPr>
        <p:txBody>
          <a:bodyPr/>
          <a:lstStyle/>
          <a:p>
            <a:endParaRPr lang="en-US" sz="360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F04DDA-0335-CAE8-5316-C8006DE6A70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888430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5" descr="Clustered column chart that shows values for three data series in four categories.">
            <a:extLst>
              <a:ext uri="{FF2B5EF4-FFF2-40B4-BE49-F238E27FC236}">
                <a16:creationId xmlns:a16="http://schemas.microsoft.com/office/drawing/2014/main" id="{4C71649C-3860-439A-B3E1-81A6AED6DB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8865817"/>
              </p:ext>
            </p:extLst>
          </p:nvPr>
        </p:nvGraphicFramePr>
        <p:xfrm>
          <a:off x="639763" y="1900517"/>
          <a:ext cx="10912475" cy="4276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49435565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 and Muted_ALT">
  <a:themeElements>
    <a:clrScheme name="Japan 2">
      <a:dk1>
        <a:srgbClr val="231B23"/>
      </a:dk1>
      <a:lt1>
        <a:srgbClr val="FCF5E5"/>
      </a:lt1>
      <a:dk2>
        <a:srgbClr val="231B23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31B23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5D9CFDCE-107C-4BA4-BAF5-1A16F67739C2}" vid="{98006FC8-790D-4EF4-A18C-2AD650A278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Japanese business presentation</Template>
  <TotalTime>153</TotalTime>
  <Words>152</Words>
  <Application>Microsoft Office PowerPoint</Application>
  <PresentationFormat>Widescreen</PresentationFormat>
  <Paragraphs>23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Meiryo</vt:lpstr>
      <vt:lpstr>Meiryo UI</vt:lpstr>
      <vt:lpstr>Arial</vt:lpstr>
      <vt:lpstr>Calibri</vt:lpstr>
      <vt:lpstr>Roboto</vt:lpstr>
      <vt:lpstr>Wingdings</vt:lpstr>
      <vt:lpstr>Minimal and Muted_ALT</vt:lpstr>
      <vt:lpstr>Data Visualization</vt:lpstr>
      <vt:lpstr>Summary</vt:lpstr>
      <vt:lpstr>An overview of the data collection, cleanup, and exploration processes:</vt:lpstr>
      <vt:lpstr>The approach that your group took to achieve the project goals:</vt:lpstr>
      <vt:lpstr>The results/conclusions of the application or analysis:</vt:lpstr>
      <vt:lpstr>Next steps: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Ipanema Steakhouse</dc:title>
  <dc:creator>Juliana Lima</dc:creator>
  <cp:lastModifiedBy>Juliana Lima</cp:lastModifiedBy>
  <cp:revision>7</cp:revision>
  <dcterms:created xsi:type="dcterms:W3CDTF">2022-05-05T23:05:11Z</dcterms:created>
  <dcterms:modified xsi:type="dcterms:W3CDTF">2023-05-28T01:26:45Z</dcterms:modified>
</cp:coreProperties>
</file>