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91" d="100"/>
          <a:sy n="91" d="100"/>
        </p:scale>
        <p:origin x="13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113C3-F8F8-9346-8AD6-EE8BCF33E0F8}" type="datetimeFigureOut">
              <a:rPr lang="en-LK" smtClean="0"/>
              <a:t>2023-02-16</a:t>
            </a:fld>
            <a:endParaRPr lang="en-L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429C2-1598-D947-A6BB-F0FAE14E2EEA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33720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429C2-1598-D947-A6BB-F0FAE14E2EEA}" type="slidenum">
              <a:rPr lang="en-LK" smtClean="0"/>
              <a:t>5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76644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2/16/23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8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6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0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2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4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5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19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1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5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458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2/16/23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9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D5C12-EB43-A390-28CF-54DCD964A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25" b="256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B4FF-FB77-C44E-F58B-BE0B3F73C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LK" sz="6600" dirty="0"/>
              <a:t>PSPD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2E257-CEDA-4A13-F154-C2CC7290C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167" y="4237771"/>
            <a:ext cx="5018650" cy="809351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en-LK" sz="2800" dirty="0"/>
              <a:t>Alexio Peiris</a:t>
            </a:r>
          </a:p>
          <a:p>
            <a:pPr algn="l"/>
            <a:r>
              <a:rPr lang="en-LK" sz="2800" dirty="0"/>
              <a:t>W1761873 - 2018110</a:t>
            </a:r>
          </a:p>
        </p:txBody>
      </p:sp>
    </p:spTree>
    <p:extLst>
      <p:ext uri="{BB962C8B-B14F-4D97-AF65-F5344CB8AC3E}">
        <p14:creationId xmlns:p14="http://schemas.microsoft.com/office/powerpoint/2010/main" val="3462887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B448-E216-B48F-9098-58847AD3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E634-3727-C876-C106-F6982A2A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LK" sz="1800" dirty="0"/>
              <a:t>System will be a contribution in the stuttering domain.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LK" sz="1800" dirty="0"/>
              <a:t>System will aim to have the highest accuracies possible when detecting the core stuttering behaviours.</a:t>
            </a:r>
          </a:p>
        </p:txBody>
      </p:sp>
    </p:spTree>
    <p:extLst>
      <p:ext uri="{BB962C8B-B14F-4D97-AF65-F5344CB8AC3E}">
        <p14:creationId xmlns:p14="http://schemas.microsoft.com/office/powerpoint/2010/main" val="149863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D10A-3576-B9E7-82D8-6CE953D4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27D8-D198-BE86-352E-C0F284B94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LK" sz="1800" dirty="0"/>
              <a:t>Stuttering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LK" sz="1800" dirty="0"/>
              <a:t>Identification of stuttering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LK" sz="1800" dirty="0"/>
              <a:t>Correction of stuttering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LK" sz="1800" dirty="0"/>
              <a:t>Explanation of the proposed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LK" sz="1800" dirty="0"/>
              <a:t>Novelty of the 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LK" sz="1800" dirty="0"/>
              <a:t>Explanation of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0152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3134-DB11-EA75-DB51-B3CEF751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Stuttering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6B96-1470-D5F1-24C6-DC56EFE9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Stuttering is a speech disorder that affects the fluency of speech.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 It is characterized by interruptions in the flow of speech, including repetitions, prolongations, and blocks.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 Can also involve physical behaviours such as tension or movements of the face or body.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 Can occur in both children and adults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 Can have a significant impact on social, educational, and professional activities.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 Stuttering can be caused by a combination of genetic, neurological, and environmental factors but the causes are not fully understood.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 Speech therapy, self-help techniques, and the use of assistive technology are the existing treatments at the moment.</a:t>
            </a:r>
          </a:p>
          <a:p>
            <a:endParaRPr lang="en-GB" b="0" i="0" dirty="0">
              <a:effectLst/>
              <a:latin typeface="Söhne"/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673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42C1-A3B8-A956-4772-D39F2E3C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LK" dirty="0"/>
              <a:t>Identification of stuttering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9F4C-D68C-EF73-92BE-450F552F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LK" sz="1800" dirty="0"/>
              <a:t>Has been attempted multiple times and in multiple ways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LK" sz="1800" dirty="0"/>
              <a:t>Mainly aims to identify the core stuttering behaviours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LK" sz="1800" dirty="0"/>
              <a:t>TDNN’s identified to be suitable </a:t>
            </a:r>
            <a:r>
              <a:rPr lang="en-GB" sz="1800" dirty="0"/>
              <a:t>for capturing contextual aspects of the dysfluent utterances(Sheikh, 2021)</a:t>
            </a:r>
          </a:p>
        </p:txBody>
      </p:sp>
    </p:spTree>
    <p:extLst>
      <p:ext uri="{BB962C8B-B14F-4D97-AF65-F5344CB8AC3E}">
        <p14:creationId xmlns:p14="http://schemas.microsoft.com/office/powerpoint/2010/main" val="213302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BC67-C6D8-52CD-955B-3DEAB514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Correction of stuttering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5E59-158B-1EB4-5CE9-0347B883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LK" sz="1800" dirty="0"/>
              <a:t>No established ways to correct stuttering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LK" sz="1800" dirty="0"/>
              <a:t>Alternative, easy and fast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LK" sz="1800" dirty="0"/>
              <a:t>Established system whi</a:t>
            </a:r>
            <a:r>
              <a:rPr lang="en-GB" sz="1800" dirty="0" err="1"/>
              <a:t>ch</a:t>
            </a:r>
            <a:r>
              <a:rPr lang="en-LK" sz="1800" dirty="0"/>
              <a:t> come closer to stuttering correcction:</a:t>
            </a:r>
          </a:p>
          <a:p>
            <a:r>
              <a:rPr lang="en-LK" sz="1800" dirty="0"/>
              <a:t> - Descript</a:t>
            </a:r>
          </a:p>
        </p:txBody>
      </p:sp>
    </p:spTree>
    <p:extLst>
      <p:ext uri="{BB962C8B-B14F-4D97-AF65-F5344CB8AC3E}">
        <p14:creationId xmlns:p14="http://schemas.microsoft.com/office/powerpoint/2010/main" val="310790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891B-A410-F313-19F2-8CC7E4BD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Novelty of the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E0CF-FD94-842B-8296-00EF3436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LK" sz="1800" dirty="0"/>
              <a:t>Problem novelty – Identify correctly the stuttering core behaviours by increasing achieved accuracies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LK" sz="1800" dirty="0"/>
              <a:t>Solution novelty – Correcting the stuttering instances in an audio file as at the moment there are no established solutions</a:t>
            </a:r>
          </a:p>
        </p:txBody>
      </p:sp>
    </p:spTree>
    <p:extLst>
      <p:ext uri="{BB962C8B-B14F-4D97-AF65-F5344CB8AC3E}">
        <p14:creationId xmlns:p14="http://schemas.microsoft.com/office/powerpoint/2010/main" val="423121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165C-4340-A217-1550-C549016D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FEA4-80C9-5FD8-6ABB-08F5461F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LK" sz="1800" dirty="0"/>
              <a:t>The prosed system wou</a:t>
            </a:r>
            <a:r>
              <a:rPr lang="en-GB" sz="1800" dirty="0" err="1"/>
              <a:t>ld</a:t>
            </a:r>
            <a:r>
              <a:rPr lang="en-LK" sz="1800" dirty="0"/>
              <a:t> have 4 major stages:</a:t>
            </a:r>
          </a:p>
          <a:p>
            <a:pPr marL="514350" indent="-514350">
              <a:buFont typeface="+mj-lt"/>
              <a:buAutoNum type="arabicPeriod"/>
            </a:pPr>
            <a:r>
              <a:rPr lang="en-LK" sz="1800" dirty="0"/>
              <a:t>Input audio file</a:t>
            </a:r>
          </a:p>
          <a:p>
            <a:pPr marL="514350" indent="-514350">
              <a:buFont typeface="+mj-lt"/>
              <a:buAutoNum type="arabicPeriod"/>
            </a:pPr>
            <a:r>
              <a:rPr lang="en-LK" sz="1800" dirty="0"/>
              <a:t>Identify stuttering in audio file</a:t>
            </a:r>
          </a:p>
          <a:p>
            <a:pPr marL="514350" indent="-514350">
              <a:buFont typeface="+mj-lt"/>
              <a:buAutoNum type="arabicPeriod"/>
            </a:pPr>
            <a:r>
              <a:rPr lang="en-LK" sz="1800" dirty="0"/>
              <a:t>Correct stuttering in audio file</a:t>
            </a:r>
          </a:p>
          <a:p>
            <a:pPr marL="514350" indent="-514350">
              <a:buFont typeface="+mj-lt"/>
              <a:buAutoNum type="arabicPeriod"/>
            </a:pPr>
            <a:r>
              <a:rPr lang="en-LK" sz="1800" dirty="0"/>
              <a:t>Output stuttering in audio file</a:t>
            </a:r>
          </a:p>
        </p:txBody>
      </p:sp>
    </p:spTree>
    <p:extLst>
      <p:ext uri="{BB962C8B-B14F-4D97-AF65-F5344CB8AC3E}">
        <p14:creationId xmlns:p14="http://schemas.microsoft.com/office/powerpoint/2010/main" val="185759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249909-33EF-F039-B652-E59A42401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201" y="0"/>
            <a:ext cx="5527597" cy="686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2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0E6C-8EFC-4993-1D7D-5FA7ED0C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3A29-7E8B-463F-9F8C-A384CC6B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LK" sz="1800" dirty="0"/>
              <a:t>Explanation of the implementation done upto 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/>
              <a:t>https://</a:t>
            </a:r>
            <a:r>
              <a:rPr lang="en-GB" sz="1800" dirty="0" err="1"/>
              <a:t>github.com</a:t>
            </a:r>
            <a:r>
              <a:rPr lang="en-GB" sz="1800"/>
              <a:t>/AlexPeiris7/Dysfluency-detection-and-correction</a:t>
            </a:r>
          </a:p>
        </p:txBody>
      </p:sp>
    </p:spTree>
    <p:extLst>
      <p:ext uri="{BB962C8B-B14F-4D97-AF65-F5344CB8AC3E}">
        <p14:creationId xmlns:p14="http://schemas.microsoft.com/office/powerpoint/2010/main" val="125528331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LeftStep">
      <a:dk1>
        <a:srgbClr val="000000"/>
      </a:dk1>
      <a:lt1>
        <a:srgbClr val="FFFFFF"/>
      </a:lt1>
      <a:dk2>
        <a:srgbClr val="352441"/>
      </a:dk2>
      <a:lt2>
        <a:srgbClr val="E2E2E8"/>
      </a:lt2>
      <a:accent1>
        <a:srgbClr val="A5A27D"/>
      </a:accent1>
      <a:accent2>
        <a:srgbClr val="B8997B"/>
      </a:accent2>
      <a:accent3>
        <a:srgbClr val="C39490"/>
      </a:accent3>
      <a:accent4>
        <a:srgbClr val="BA7F92"/>
      </a:accent4>
      <a:accent5>
        <a:srgbClr val="C390B6"/>
      </a:accent5>
      <a:accent6>
        <a:srgbClr val="B07FBA"/>
      </a:accent6>
      <a:hlink>
        <a:srgbClr val="696FA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323</Words>
  <Application>Microsoft Macintosh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Demi Cond</vt:lpstr>
      <vt:lpstr>Franklin Gothic Medium</vt:lpstr>
      <vt:lpstr>Söhne</vt:lpstr>
      <vt:lpstr>Wingdings</vt:lpstr>
      <vt:lpstr>JuxtaposeVTI</vt:lpstr>
      <vt:lpstr>PSPD</vt:lpstr>
      <vt:lpstr>Introduction</vt:lpstr>
      <vt:lpstr>Stuttering</vt:lpstr>
      <vt:lpstr>Identification of stuttering</vt:lpstr>
      <vt:lpstr>Correction of stuttering</vt:lpstr>
      <vt:lpstr>Novelty of the research</vt:lpstr>
      <vt:lpstr>Proposed system</vt:lpstr>
      <vt:lpstr>PowerPoint Presentation</vt:lpstr>
      <vt:lpstr>Implementation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PSPD</dc:title>
  <dc:creator>Alexio Ravindu</dc:creator>
  <cp:lastModifiedBy>Alexio Ravindu</cp:lastModifiedBy>
  <cp:revision>3</cp:revision>
  <dcterms:created xsi:type="dcterms:W3CDTF">2023-02-16T05:53:21Z</dcterms:created>
  <dcterms:modified xsi:type="dcterms:W3CDTF">2023-02-16T06:54:13Z</dcterms:modified>
</cp:coreProperties>
</file>