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6" r:id="rId9"/>
    <p:sldId id="268" r:id="rId10"/>
    <p:sldId id="263" r:id="rId11"/>
    <p:sldId id="264" r:id="rId12"/>
    <p:sldId id="269" r:id="rId13"/>
    <p:sldId id="275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E74"/>
    <a:srgbClr val="6A6D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EF2049-AE0C-49A4-9CA1-1C94EA875B4D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7CA869-9078-4157-BC26-ABE57980E18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MS Gothic" pitchFamily="49" charset="-128"/>
                <a:cs typeface="Arial" pitchFamily="34" charset="0"/>
              </a:rPr>
              <a:t>P4_Réalisez </a:t>
            </a:r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MS Gothic" pitchFamily="49" charset="-128"/>
                <a:cs typeface="Arial" pitchFamily="34" charset="0"/>
              </a:rPr>
              <a:t>une étude de santé publique avec R ou </a:t>
            </a:r>
            <a:r>
              <a:rPr lang="fr-F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MS Gothic" pitchFamily="49" charset="-128"/>
                <a:cs typeface="Arial" pitchFamily="34" charset="0"/>
              </a:rPr>
              <a:t>Python</a:t>
            </a:r>
            <a:endParaRPr lang="fr-FR" sz="4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16016" y="3958208"/>
            <a:ext cx="3632448" cy="1270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fr-FR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Pengfei</a:t>
            </a: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FENG</a:t>
            </a:r>
          </a:p>
          <a:p>
            <a:pPr algn="r">
              <a:spcBef>
                <a:spcPct val="0"/>
              </a:spcBef>
            </a:pP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06/2022</a:t>
            </a: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>
            <a:lum contrast="2000"/>
          </a:blip>
          <a:stretch>
            <a:fillRect/>
          </a:stretch>
        </p:blipFill>
        <p:spPr>
          <a:xfrm>
            <a:off x="6751320" y="0"/>
            <a:ext cx="2392680" cy="9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388424" cy="864096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6 les pays qui ont le plus bénéficié d’aide depuis 2013</a:t>
            </a: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8" name="Image 7" descr="test222.png"/>
          <p:cNvPicPr>
            <a:picLocks noChangeAspect="1"/>
          </p:cNvPicPr>
          <p:nvPr/>
        </p:nvPicPr>
        <p:blipFill>
          <a:blip r:embed="rId3" cstate="print"/>
          <a:srcRect t="11818" r="9641" b="7823"/>
          <a:stretch>
            <a:fillRect/>
          </a:stretch>
        </p:blipFill>
        <p:spPr>
          <a:xfrm>
            <a:off x="35496" y="1556792"/>
            <a:ext cx="8964488" cy="4363119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323528" y="1052736"/>
            <a:ext cx="8388424" cy="43204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Classement Aliments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Utilisés Pour Aider Les Pays Sous Nutrition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708920"/>
            <a:ext cx="18573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à coins arrondis 9"/>
          <p:cNvSpPr/>
          <p:nvPr/>
        </p:nvSpPr>
        <p:spPr>
          <a:xfrm>
            <a:off x="6804248" y="2204864"/>
            <a:ext cx="1296144" cy="36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TOP 5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604448" cy="936104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effectLst/>
              </a:rPr>
              <a:t>Question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7 les pays qui ont le plus et le moins disponibilité par </a:t>
            </a:r>
            <a:r>
              <a:rPr lang="fr-FR" sz="2400" b="1" dirty="0" smtClean="0">
                <a:solidFill>
                  <a:schemeClr val="tx1"/>
                </a:solidFill>
                <a:effectLst/>
              </a:rPr>
              <a:t>Calorie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par Habitant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499992" y="1124744"/>
            <a:ext cx="4392488" cy="44644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La distribution montre une déséquilibre en disponibilité/habitant en calorie. Il y a les pays qui ont une disponibilité/habitant entre 3000 et 4000Kcal/j, d’où les ressources pourront être disponible pour aider les pays qui n’a pas atteint à la disponibilité recommandé (2500Kcal/j)</a:t>
            </a:r>
          </a:p>
          <a:p>
            <a:pPr algn="l">
              <a:spcBef>
                <a:spcPct val="0"/>
              </a:spcBef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13 Pays Disponibilité/habitant &lt; 2200Kcal/j:</a:t>
            </a:r>
          </a:p>
          <a:p>
            <a:pPr algn="l">
              <a:spcBef>
                <a:spcPct val="0"/>
              </a:spcBef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'Tadjikistan', 'Namibie', 'Timor-Leste', 'Éthiopie', 'Ouganda', 'Zimbabwe', 'Tchad', 'République populaire démocratique de Corée', 'Haïti', 'Afghanistan', 'Madagascar', 'Zambie', 'République centrafricaine‘</a:t>
            </a:r>
          </a:p>
          <a:p>
            <a:pPr algn="l">
              <a:spcBef>
                <a:spcPct val="0"/>
              </a:spcBef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10 Pays Disponibilité/habitant &gt; 3500Kcal/j:</a:t>
            </a:r>
          </a:p>
          <a:p>
            <a:pPr algn="l">
              <a:spcBef>
                <a:spcPct val="0"/>
              </a:spcBef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'Autriche', 'Belgique', 'Turquie', "États-Unis d'Amérique", 'Israël', 'Irlande', 'Italie', 'Luxembourg', 'Égypte', 'Allemagne'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40324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604448" cy="936104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effectLst/>
              </a:rPr>
              <a:t>Question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7 les pays qui ont le plus et le moins disponibilité par </a:t>
            </a:r>
            <a:r>
              <a:rPr lang="fr-FR" sz="2400" b="1" dirty="0" smtClean="0">
                <a:solidFill>
                  <a:schemeClr val="tx1"/>
                </a:solidFill>
                <a:effectLst/>
              </a:rPr>
              <a:t>Calorie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par Habitant</a:t>
            </a: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856069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67544" y="1196752"/>
            <a:ext cx="77048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En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Calorie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5 pays le plus de disponibilité/habitant: 3500 -4000Kcal/Habitant/j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 pays le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moins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disponibilité/habitant:  </a:t>
            </a:r>
            <a:r>
              <a:rPr lang="fr-FR" sz="2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1850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-2100Kcal/Habitant/j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604448" cy="576064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effectLst/>
              </a:rPr>
              <a:t>Question </a:t>
            </a:r>
            <a:r>
              <a:rPr lang="fr-FR" sz="2400" dirty="0">
                <a:solidFill>
                  <a:schemeClr val="tx1"/>
                </a:solidFill>
                <a:effectLst/>
              </a:rPr>
              <a:t>8</a:t>
            </a:r>
            <a:r>
              <a:rPr lang="fr-FR" sz="2400" b="1" dirty="0" smtClean="0">
                <a:solidFill>
                  <a:schemeClr val="tx1"/>
                </a:solidFill>
                <a:effectLst/>
              </a:rPr>
              <a:t> Manioc En Thaïlande</a:t>
            </a:r>
            <a:endParaRPr lang="fr-FR" sz="24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0" y="764704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Taux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Sous Nutrition : 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8.96%  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Disponibilité Calorie/Habitant: 2785Kcal/pers/j</a:t>
            </a: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Taux d’exportation : </a:t>
            </a:r>
            <a:r>
              <a:rPr lang="fr-FR" sz="2000" b="1" dirty="0" smtClean="0">
                <a:latin typeface="Arial" pitchFamily="34" charset="0"/>
                <a:ea typeface="+mj-ea"/>
                <a:cs typeface="Arial" pitchFamily="34" charset="0"/>
              </a:rPr>
              <a:t>83.41%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       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Répartition Nourriture :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13.9%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Proposition: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Diminuer l’exportation ou Optimiser  l’utilité de Revenu Exportation + Optimiser la répartition de disponibilité intérieur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4295775" cy="351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50" y="2348880"/>
            <a:ext cx="4476750" cy="350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604448" cy="576064"/>
          </a:xfrm>
        </p:spPr>
        <p:txBody>
          <a:bodyPr>
            <a:noAutofit/>
          </a:bodyPr>
          <a:lstStyle/>
          <a:p>
            <a:pPr algn="l"/>
            <a:r>
              <a:rPr lang="fr-FR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Points Supplémentaires Identifiés:</a:t>
            </a:r>
            <a:endParaRPr lang="fr-FR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4283968" y="1196752"/>
            <a:ext cx="3888432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Sans</a:t>
            </a:r>
            <a:r>
              <a:rPr kumimoji="0" lang="fr-F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Aide Historique (33 Pays):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4 pays  &lt; 2500Kcal/pers/j  recommandée.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Liste de 4 Pays: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Botswana' '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Eswatini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' 'Inde' 'Namibie'</a:t>
            </a: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Commentaire: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Il faut un suivi particulier sur ces 4 pays surtout 2 pays: 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Namibie 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(2166Kcal/habitant/jour) 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Loin de la seuil recommandé 2500Kcal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Inde 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35% de population sous nutrition mondiale, mais proche de la seuil recommandée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-Possible d’une inégalité important dans le pays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-En plus des aides extérieurs, préférable d'étudier les ressources intérieurs</a:t>
            </a:r>
            <a:endParaRPr kumimoji="0" lang="fr-F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3886200" cy="480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211960" y="692696"/>
            <a:ext cx="4752528" cy="43204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latin typeface="Arial" pitchFamily="34" charset="0"/>
                <a:ea typeface="+mj-ea"/>
                <a:cs typeface="Arial" pitchFamily="34" charset="0"/>
              </a:rPr>
              <a:t>Population Sous Nutrition 2017 </a:t>
            </a:r>
            <a:r>
              <a:rPr lang="fr-FR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Déclarée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604448" cy="576064"/>
          </a:xfrm>
        </p:spPr>
        <p:txBody>
          <a:bodyPr>
            <a:noAutofit/>
          </a:bodyPr>
          <a:lstStyle/>
          <a:p>
            <a:pPr algn="l"/>
            <a:r>
              <a:rPr lang="fr-FR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Points Supplémentaires Identifiés:</a:t>
            </a:r>
            <a:endParaRPr lang="fr-FR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4283968" y="1196752"/>
            <a:ext cx="3888432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Avec Aide Historique(51 Pays):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29 pays  &gt;2500Kcal/pers/j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9 pays    &gt;3000Kcal /pers/j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Liste de 9 pays: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['Afrique du Sud' 'Albanie' 'Arabie saoudite' 'Argentine' 'Émirats arabes unis' 'Maroc' 'Mexique' 'Oman' 'Ukraine']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Commentaire: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En plus des aides extérieur, on pourra mobiliser les ressources intérieurs pour améliorer la situation.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37338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139952" y="836712"/>
            <a:ext cx="4608512" cy="43204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latin typeface="Arial" pitchFamily="34" charset="0"/>
                <a:ea typeface="+mj-ea"/>
                <a:cs typeface="Arial" pitchFamily="34" charset="0"/>
              </a:rPr>
              <a:t>Population Sous Nutrition 2017 </a:t>
            </a:r>
            <a:r>
              <a:rPr lang="fr-FR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Déclarée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604448" cy="576064"/>
          </a:xfrm>
        </p:spPr>
        <p:txBody>
          <a:bodyPr>
            <a:noAutofit/>
          </a:bodyPr>
          <a:lstStyle/>
          <a:p>
            <a:pPr algn="l"/>
            <a:r>
              <a:rPr lang="fr-FR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Points Supplémentaires Identifiés:</a:t>
            </a:r>
            <a:endParaRPr lang="fr-FR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4283968" y="1196752"/>
            <a:ext cx="3888432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45720" lvl="0" indent="-34290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b="1" dirty="0" smtClean="0">
              <a:latin typeface="Arial" pitchFamily="34" charset="0"/>
              <a:cs typeface="Arial" pitchFamily="34" charset="0"/>
            </a:endParaRPr>
          </a:p>
          <a:p>
            <a:pPr marL="342900" marR="45720" lvl="0" indent="-34290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13 Pays: 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Ont  une disponibilité/habitant/jour en Kcal &lt;2500 </a:t>
            </a:r>
          </a:p>
          <a:p>
            <a:pPr marL="342900" marR="45720" lvl="0" indent="-342900">
              <a:spcBef>
                <a:spcPct val="0"/>
              </a:spcBef>
              <a:buClr>
                <a:schemeClr val="accent3"/>
              </a:buClr>
              <a:buSzPct val="95000"/>
              <a:buAutoNum type="arabicPeriod"/>
              <a:defRPr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Dont 9 pays avec une aide historique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Dont 4 pays sans aide historique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Liste des Pays: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 ['Antigua-et-Barbuda' 'Grenade' 'Guinée-Bissau' 'Îles Salomon' 'Ouganda' 'République centrafricaine' 'République démocratique populaire lao' '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Saint-Kitts-et-Nevis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' 'Sao Tomé-et-Principe' 'Tadjikistan' 'Yémen' 'Zambie' 'Zimbabwe']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4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b="1" dirty="0" smtClean="0">
                <a:latin typeface="Arial" pitchFamily="34" charset="0"/>
                <a:ea typeface="+mj-ea"/>
                <a:cs typeface="Arial" pitchFamily="34" charset="0"/>
              </a:rPr>
              <a:t>A faire:</a:t>
            </a:r>
          </a:p>
          <a:p>
            <a:pPr marR="45720" lvl="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400" dirty="0" smtClean="0">
                <a:latin typeface="Arial" pitchFamily="34" charset="0"/>
                <a:ea typeface="+mj-ea"/>
                <a:cs typeface="Arial" pitchFamily="34" charset="0"/>
              </a:rPr>
              <a:t> Il est nécessaire de vérifier les données sous nutrition de ces pays pour voir s'il s'agit une amélioration de la situation en 2017 ou un erreur de la collection des données.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38481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3995936" y="692696"/>
            <a:ext cx="4968552" cy="43204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latin typeface="Arial" pitchFamily="34" charset="0"/>
                <a:ea typeface="+mj-ea"/>
                <a:cs typeface="Arial" pitchFamily="34" charset="0"/>
              </a:rPr>
              <a:t>Population Sous Nutrition 2017 </a:t>
            </a:r>
            <a:r>
              <a:rPr lang="fr-FR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Non Déclarée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632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None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chemeClr val="tx1"/>
              </a:buClr>
              <a:buNone/>
            </a:pPr>
            <a:r>
              <a:rPr lang="fr-FR" sz="2000" b="1" u="sng" dirty="0" smtClean="0">
                <a:latin typeface="Arial" pitchFamily="34" charset="0"/>
                <a:cs typeface="Arial" pitchFamily="34" charset="0"/>
              </a:rPr>
              <a:t>1. Ressources suffisantes pour nourrir la population mondiale:</a:t>
            </a:r>
          </a:p>
          <a:p>
            <a:pPr marL="457200" indent="-457200">
              <a:buClr>
                <a:schemeClr val="tx1"/>
              </a:buClr>
              <a:buNone/>
            </a:pPr>
            <a:endParaRPr lang="fr-FR" sz="20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Les ressources disponibles </a:t>
            </a:r>
            <a:r>
              <a:rPr lang="fr-F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suffisantes</a:t>
            </a: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Les produits végétaux sont plus disponibles pour la crise sous nutrition</a:t>
            </a: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La répartition de disponibilité sont correct pour assurer l’aliment humain</a:t>
            </a:r>
          </a:p>
          <a:p>
            <a:pPr>
              <a:buClr>
                <a:schemeClr val="tx1"/>
              </a:buClr>
              <a:buNone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fr-FR" sz="2000" b="1" u="sng" dirty="0" smtClean="0">
                <a:latin typeface="Arial" pitchFamily="34" charset="0"/>
                <a:cs typeface="Arial" pitchFamily="34" charset="0"/>
              </a:rPr>
              <a:t>2. Une inégalité de la disponibilité alimentaire </a:t>
            </a:r>
            <a:r>
              <a:rPr lang="fr-FR" sz="2000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fr-FR" sz="2000" b="1" u="sng" dirty="0" smtClean="0">
                <a:latin typeface="Arial" pitchFamily="34" charset="0"/>
                <a:cs typeface="Arial" pitchFamily="34" charset="0"/>
              </a:rPr>
              <a:t>la cause principale de sous nutrition</a:t>
            </a:r>
          </a:p>
          <a:p>
            <a:pPr>
              <a:buClr>
                <a:schemeClr val="tx1"/>
              </a:buClr>
              <a:buNone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L’inégalité dans le pays (pays sous nutrition avec une disponibilité/habitant riche)</a:t>
            </a: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L’inégalité entre les pays (a phénomène de la concentration de population sous nutrition)</a:t>
            </a:r>
          </a:p>
          <a:p>
            <a:pPr>
              <a:buClr>
                <a:schemeClr val="tx1"/>
              </a:buClr>
              <a:buNone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  <a:buNone/>
            </a:pPr>
            <a:r>
              <a:rPr lang="fr-FR" sz="2000" b="1" u="sng" dirty="0" smtClean="0">
                <a:latin typeface="Arial" pitchFamily="34" charset="0"/>
                <a:cs typeface="Arial" pitchFamily="34" charset="0"/>
              </a:rPr>
              <a:t>3. Solution: Aide internationale et Mobilisation de Ressources intérieure:</a:t>
            </a:r>
          </a:p>
          <a:p>
            <a:pPr>
              <a:buClr>
                <a:schemeClr val="tx1"/>
              </a:buClr>
              <a:buNone/>
            </a:pPr>
            <a:endParaRPr lang="fr-FR" sz="20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Prioriser les pays dont son taux de sous nutrition relative à sa population important pour éviter la crise sociale</a:t>
            </a: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Organiser l’aide internationale de  ‘Pays riche’ en disponibilité alimentaire vers ‘Pays pauvre’</a:t>
            </a: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Mobiliser les ressources intérieurs par le gouvernement  local est le piste pour les pays qui ont une inégalité important de la distribution des ressources intérieur</a:t>
            </a:r>
          </a:p>
          <a:p>
            <a:pPr>
              <a:buClr>
                <a:schemeClr val="tx1"/>
              </a:buClr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  <a:buNone/>
            </a:pPr>
            <a:r>
              <a:rPr lang="fr-FR" sz="2000" b="1" u="sng" dirty="0" smtClean="0">
                <a:latin typeface="Arial" pitchFamily="34" charset="0"/>
                <a:cs typeface="Arial" pitchFamily="34" charset="0"/>
              </a:rPr>
              <a:t>4. Donnée à robuste:</a:t>
            </a:r>
          </a:p>
          <a:p>
            <a:pPr>
              <a:buClr>
                <a:schemeClr val="tx1"/>
              </a:buClr>
              <a:buNone/>
            </a:pPr>
            <a:endParaRPr lang="fr-FR" sz="20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Les données à vérifier:    13 pays (disponibilité &lt;2500Kcal) pas déclaré en état de sous nutrition</a:t>
            </a: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20" y="188640"/>
            <a:ext cx="8207896" cy="603447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Introduction</a:t>
            </a:r>
            <a:endParaRPr lang="fr-FR" sz="2400" dirty="0">
              <a:solidFill>
                <a:schemeClr val="tx1"/>
              </a:solidFill>
              <a:effectLst/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51520" y="1268759"/>
            <a:ext cx="8568952" cy="20162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FAO: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Institution spécialisée des Nations Unies, créée en 1945, pour l'alimentation, dans son sens le plus large, qui inclue notamment l'agriculture, les forêts, les pêches et les industries se rattachant directement à l'alimentation.</a:t>
            </a:r>
          </a:p>
          <a:p>
            <a:pPr lvl="0">
              <a:spcBef>
                <a:spcPct val="0"/>
              </a:spcBef>
              <a:defRPr/>
            </a:pP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latin typeface="Arial" pitchFamily="34" charset="0"/>
                <a:ea typeface="+mj-ea"/>
                <a:cs typeface="Arial" pitchFamily="34" charset="0"/>
              </a:rPr>
              <a:t>Sa responsabilité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La FAO soutient les gouvernements et ses partenaires à concevoir des politiques et des programmes: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-lutter contre l’insécurité alimentaire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-une agriculture durable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51520" y="3284984"/>
            <a:ext cx="8640960" cy="223224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Objectif de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Projet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dirty="0" smtClean="0">
                <a:latin typeface="Arial" pitchFamily="34" charset="0"/>
                <a:ea typeface="+mj-ea"/>
                <a:cs typeface="Arial" pitchFamily="34" charset="0"/>
              </a:rPr>
              <a:t>Étudier la sécurité alimentaire mondiale, et son adéquation avec la disponibilité alimentaire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dirty="0" smtClean="0">
                <a:latin typeface="Arial" pitchFamily="34" charset="0"/>
                <a:ea typeface="+mj-ea"/>
                <a:cs typeface="Arial" pitchFamily="34" charset="0"/>
              </a:rPr>
              <a:t>Étudier le type des produit le plus disponible et accessible pour aider les pays sous nutrition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dirty="0" smtClean="0">
                <a:latin typeface="Arial" pitchFamily="34" charset="0"/>
                <a:ea typeface="+mj-ea"/>
                <a:cs typeface="Arial" pitchFamily="34" charset="0"/>
              </a:rPr>
              <a:t>Étudier l’adaptabilité de la répartition des ressources alimentaire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dirty="0" smtClean="0">
                <a:latin typeface="Arial" pitchFamily="34" charset="0"/>
                <a:ea typeface="+mj-ea"/>
                <a:cs typeface="Arial" pitchFamily="34" charset="0"/>
              </a:rPr>
              <a:t>Analyser l’état de sous nutrition par pays, la distribution des aides alimentaires, et la situation de la disponibilité/habitant entre les pays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dirty="0" smtClean="0">
                <a:latin typeface="Arial" pitchFamily="34" charset="0"/>
                <a:ea typeface="+mj-ea"/>
                <a:cs typeface="Arial" pitchFamily="34" charset="0"/>
              </a:rPr>
              <a:t>Identifier les pays en situation sous nutrition critique et les pistes potentiels pour les aider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20" y="0"/>
            <a:ext cx="9144000" cy="936103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 1: la proportion de </a:t>
            </a:r>
            <a:r>
              <a:rPr lang="fr-FR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personnes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état de sous-nutrition en 2017</a:t>
            </a:r>
            <a:endParaRPr lang="fr-FR" sz="2400" dirty="0">
              <a:solidFill>
                <a:schemeClr val="tx1"/>
              </a:solidFill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683568" y="1268759"/>
            <a:ext cx="7704856" cy="720081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7.1%</a:t>
            </a:r>
            <a:r>
              <a:rPr kumimoji="0" lang="fr-F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 Population Mondiale sont en état de sous-nutritions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276872"/>
            <a:ext cx="43204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492" y="2276872"/>
            <a:ext cx="43815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0"/>
            <a:ext cx="8964488" cy="980728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Question2 le nombre théorique de personnes qui pourraient être </a:t>
            </a:r>
            <a:r>
              <a:rPr lang="fr-FR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nourries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2017</a:t>
            </a:r>
            <a:endParaRPr lang="fr-FR" sz="2400" dirty="0">
              <a:solidFill>
                <a:schemeClr val="tx1"/>
              </a:solidFill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1680" y="1340768"/>
            <a:ext cx="2736304" cy="1224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Disponibilité Mondiale: </a:t>
            </a:r>
            <a:r>
              <a:rPr lang="fr-F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7,732,467 Md Kcal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6" name="Image 5" descr="stock-vector-protein-bottle-vector-icon-illustration-sign-1456134506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rcRect l="26565" t="13072" r="29374" b="37908"/>
          <a:stretch>
            <a:fillRect/>
          </a:stretch>
        </p:blipFill>
        <p:spPr>
          <a:xfrm>
            <a:off x="4716016" y="1484784"/>
            <a:ext cx="1296144" cy="10801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 descr="homme-icon-homme-gentleman-humain-les-gens-pictogramme-symbole-icone-dans-glyph-vector-illustration-400-724979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4509120"/>
            <a:ext cx="1296144" cy="12961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 descr="homme-icon-homme-gentleman-humain-les-gens-pictogramme-symbole-icone-dans-glyph-vector-illustration-400-724979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4653136"/>
            <a:ext cx="1296144" cy="1296144"/>
          </a:xfrm>
          <a:prstGeom prst="rect">
            <a:avLst/>
          </a:prstGeom>
        </p:spPr>
      </p:pic>
      <p:pic>
        <p:nvPicPr>
          <p:cNvPr id="9" name="Image 8" descr="3658609-lineaire-calories-icon-design-template-vector-illustration-gratuit-vectoriel.jpg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251520" y="1340768"/>
            <a:ext cx="1296144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1691680" y="4653136"/>
            <a:ext cx="2736304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17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Personnes </a:t>
            </a:r>
            <a:r>
              <a:rPr lang="fr-FR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</a:t>
            </a:r>
            <a:r>
              <a:rPr lang="fr-FR" sz="1700" b="1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ourries</a:t>
            </a:r>
            <a:r>
              <a:rPr lang="fr-FR" sz="17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8.47 Md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1900" b="1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17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112.27% Population 2017</a:t>
            </a:r>
            <a:endParaRPr kumimoji="0" lang="fr-FR" sz="17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228184" y="1196752"/>
            <a:ext cx="27363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Disponibilité Mondiale: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216.76 M</a:t>
            </a:r>
            <a:r>
              <a:rPr kumimoji="0" lang="fr-F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tonnes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6228184" y="4509120"/>
            <a:ext cx="26642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17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Personnes</a:t>
            </a:r>
            <a:r>
              <a:rPr lang="fr-FR" sz="16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Nourries: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11.93</a:t>
            </a:r>
            <a:r>
              <a:rPr lang="fr-FR" sz="2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Md</a:t>
            </a:r>
          </a:p>
          <a:p>
            <a:pPr marR="4572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endParaRPr lang="fr-F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R="45720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157.99% Population 2017</a:t>
            </a:r>
          </a:p>
        </p:txBody>
      </p:sp>
      <p:pic>
        <p:nvPicPr>
          <p:cNvPr id="15" name="Image 14" descr="kisspng-computer-icons-calorie-clip-art-5ae20709832476.2718859915247623775372.jpg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251520" y="3091830"/>
            <a:ext cx="1296144" cy="1268760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 flipH="1">
            <a:off x="4499992" y="1376772"/>
            <a:ext cx="36004" cy="4140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ous-titre 2"/>
          <p:cNvSpPr txBox="1">
            <a:spLocks/>
          </p:cNvSpPr>
          <p:nvPr/>
        </p:nvSpPr>
        <p:spPr>
          <a:xfrm>
            <a:off x="1691680" y="3068960"/>
            <a:ext cx="27363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Besoin Annuel/pers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912500</a:t>
            </a:r>
            <a:r>
              <a:rPr kumimoji="0" lang="fr-F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Kcal 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(2500Kcal/j*365)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6228184" y="2996952"/>
            <a:ext cx="27363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Besoin Annuel/pers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18177 g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(0.83g/Kg/j*60kg*365)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3" name="Image 22" descr="téléchargement.jpg"/>
          <p:cNvPicPr>
            <a:picLocks noChangeAspect="1"/>
          </p:cNvPicPr>
          <p:nvPr/>
        </p:nvPicPr>
        <p:blipFill>
          <a:blip r:embed="rId7" cstate="print">
            <a:biLevel thresh="50000"/>
          </a:blip>
          <a:stretch>
            <a:fillRect/>
          </a:stretch>
        </p:blipFill>
        <p:spPr>
          <a:xfrm>
            <a:off x="4788024" y="2996952"/>
            <a:ext cx="1287586" cy="128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777329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3 le nombre théorique de personnes qui pourraient être nourries à partir de la disponibilité alimentaire des produits végétaux</a:t>
            </a:r>
            <a:endParaRPr lang="fr-FR" sz="2000" dirty="0">
              <a:solidFill>
                <a:schemeClr val="tx1"/>
              </a:solidFill>
              <a:effectLst/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122413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just">
              <a:spcBef>
                <a:spcPct val="0"/>
              </a:spcBef>
            </a:pPr>
            <a:endParaRPr lang="fr-FR" sz="1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fr-FR" sz="1700" dirty="0" smtClean="0">
                <a:latin typeface="Arial" pitchFamily="34" charset="0"/>
                <a:cs typeface="Arial" pitchFamily="34" charset="0"/>
              </a:rPr>
              <a:t>L'aliment d'origine végétale = </a:t>
            </a:r>
            <a:r>
              <a:rPr lang="fr-FR" sz="1700" b="1" dirty="0" smtClean="0">
                <a:latin typeface="Arial" pitchFamily="34" charset="0"/>
                <a:cs typeface="Arial" pitchFamily="34" charset="0"/>
              </a:rPr>
              <a:t>6370048.25Mds Kcal  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ou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700" b="1" dirty="0" smtClean="0">
                <a:latin typeface="Arial" pitchFamily="34" charset="0"/>
                <a:cs typeface="Arial" pitchFamily="34" charset="0"/>
              </a:rPr>
              <a:t>131.78 M </a:t>
            </a:r>
            <a:r>
              <a:rPr lang="fr-FR" sz="1700" b="1" dirty="0" smtClean="0">
                <a:latin typeface="Arial" pitchFamily="34" charset="0"/>
                <a:cs typeface="Arial" pitchFamily="34" charset="0"/>
              </a:rPr>
              <a:t>tonnes Protéine.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spcBef>
                <a:spcPct val="0"/>
              </a:spcBef>
            </a:pPr>
            <a:endParaRPr lang="fr-FR" sz="1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fr-FR" sz="1700" dirty="0" smtClean="0">
                <a:latin typeface="Arial" pitchFamily="34" charset="0"/>
                <a:ea typeface="+mj-ea"/>
                <a:cs typeface="Arial" pitchFamily="34" charset="0"/>
              </a:rPr>
              <a:t>En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 théorie il pourra nourrir </a:t>
            </a:r>
            <a:r>
              <a:rPr lang="fr-FR" sz="1700" b="1" dirty="0" smtClean="0">
                <a:latin typeface="Arial" pitchFamily="34" charset="0"/>
                <a:cs typeface="Arial" pitchFamily="34" charset="0"/>
              </a:rPr>
              <a:t>6.89 Mds Personnes en Kcal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, ou </a:t>
            </a:r>
            <a:r>
              <a:rPr lang="fr-FR" sz="1700" b="1" dirty="0" smtClean="0">
                <a:latin typeface="Arial" pitchFamily="34" charset="0"/>
                <a:cs typeface="Arial" pitchFamily="34" charset="0"/>
              </a:rPr>
              <a:t>7.25 Mds personnes en Protéine</a:t>
            </a:r>
            <a:r>
              <a:rPr lang="fr-FR" sz="1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spcBef>
                <a:spcPct val="0"/>
              </a:spcBef>
            </a:pP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Iskoola Pota" pitchFamily="34" charset="0"/>
              <a:ea typeface="+mj-ea"/>
              <a:cs typeface="Iskoola Pota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3" y="2492896"/>
            <a:ext cx="9088437" cy="419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92480" cy="936104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4 l’utilisation de la disponibilité intérieure, en particulier la part qui est attribuée à l’alimentation animale, celle qui est perdue et celle qui est concrètement utilisée pour l'alimentation humaine.</a:t>
            </a:r>
            <a:endParaRPr lang="fr-FR" sz="2000" dirty="0">
              <a:solidFill>
                <a:schemeClr val="tx1"/>
              </a:solidFill>
              <a:effectLst/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4286"/>
          <a:stretch>
            <a:fillRect/>
          </a:stretch>
        </p:blipFill>
        <p:spPr bwMode="auto">
          <a:xfrm>
            <a:off x="251520" y="2492896"/>
            <a:ext cx="86409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7854696" cy="72008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Aliment Pour Animal :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13%</a:t>
            </a:r>
          </a:p>
          <a:p>
            <a:pPr algn="l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Pertes :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5%</a:t>
            </a:r>
          </a:p>
          <a:p>
            <a:pPr algn="l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Nourriture (Humain) :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49%</a:t>
            </a:r>
          </a:p>
          <a:p>
            <a:pPr algn="l">
              <a:buFont typeface="Arial" pitchFamily="34" charset="0"/>
              <a:buChar char="•"/>
            </a:pP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44624"/>
            <a:ext cx="8748464" cy="72008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5 les pays pour lesquels la proportion de personnes sous-alimentées est la plus forte en 2017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4248472" cy="26642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VISION SELON LA POPULATION PAR PAYS:</a:t>
            </a:r>
          </a:p>
          <a:p>
            <a:pPr algn="l"/>
            <a:endParaRPr lang="fr-FR" sz="1400" b="1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1400" dirty="0" smtClean="0">
                <a:latin typeface="Arial" pitchFamily="34" charset="0"/>
                <a:cs typeface="Arial" pitchFamily="34" charset="0"/>
              </a:rPr>
              <a:t>1:  Une gravité sous nutrition dans Certain Pays (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42 pays avec +10% sous nutrition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1400" dirty="0" smtClean="0">
                <a:latin typeface="Arial" pitchFamily="34" charset="0"/>
                <a:cs typeface="Arial" pitchFamily="34" charset="0"/>
              </a:rPr>
              <a:t>2 : Les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19 pays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suivants ont tous une taux de sous nutrition  dans le pays 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&gt; 20%</a:t>
            </a:r>
          </a:p>
          <a:p>
            <a:pPr algn="l"/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1400" dirty="0" smtClean="0">
                <a:latin typeface="Arial" pitchFamily="34" charset="0"/>
                <a:cs typeface="Arial" pitchFamily="34" charset="0"/>
              </a:rPr>
              <a:t>3  : Taux sous nutrition dans les pays Top5 :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38% - 48%</a:t>
            </a:r>
          </a:p>
          <a:p>
            <a:pPr algn="l"/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18434" name="AutoShape 2" descr="data:image/png;base64,iVBORw0KGgoAAAANSUhEUgAABIIAAALwCAYAAADrr96cAAAAOXRFWHRTb2Z0d2FyZQBNYXRwbG90bGliIHZlcnNpb24zLjMuNCwgaHR0cHM6Ly9tYXRwbG90bGliLm9yZy8QVMy6AAAACXBIWXMAAAsTAAALEwEAmpwYAADnNUlEQVR4nOzdZ7hdZZ3+8e9NTSAhSJE/KhKlSo1kB+mCIjZURBARwSAScQTGgo4zMgo6KorKSDcgBhUBaYoBAUVDbyedUEcSK0qoEkqAcP9frGfDyvbU5JTknPtzXbnO2s96ym+tfc6L/K6nyDYRERERERERETH4rTDQAURERERERERERP9IIigiIiIiIiIiYohIIigiIiIiIiIiYohIIigiIiIiIiIiYohIIigiIiIiIiIiYohIIigiIiIiIiIiYohYaaADiP4jaSTwEeBM2x7oeGJgrbPOOh49evRAhxERERERERF9YOrUqQ/bXre1PImgQUTSImA21fc6FzjY9uPl3irAacAJS5MEkrTA9oh2yicBk21fLOls4Hu271rScfpaPd4BGHuZeD+vWX0Nfn3YpwcyhIiIiIiIiOXKup/8yECH0G2S/theeZaGDS7P2B5jeyvgUeBTzRu2n7N9SH8kH2x/fKCTHACSVhzoGFpJWnFZeT8REREREREx9CQRNHjdArwaQNJGkq6SNFXSDZI2L+WTJJ0pqU3SfZL2LuXjJZ3a7EjSZEm71z6fJGmOpGsl/cs0M0lTJDXK9aGl79slndXst4y9X63Ngtr15yXdIWmWpOPbezhJZ5S459TrSJon6VuSpgH7Szq89DVT0iWSVqt1s2c7z76ipBNr43+inbFXl3RF6fNOSQdIeoukX9TqvE3SZc1nk/RdSTOBHVvez16SbpE0TdJFkkbUnuP4Uj679p0dJ+mc0scDko6ujfmR8p5nSPrBspgIi4iIiIiIiIGVRNAgVBIAbwUuL0UTgaNsjwWOAU6vVR8NbA+8GzhT0rAuul8daLO9JXAd8JVO4lgfOB7YGdgF2KIbse8FbFJiGgOMlbRbO1W/ZLsBbAO8WdI2tXuP2N7O9gXApbbH2d4WuBs4rFZvNP/67IcBT9geB4wDDpf0upax3wH8zfa2ZfbVVcDvgc1ribFDgXPK9erAbaX+jbVnXQc4FtjT9nZAG/DZ2jgPl/IzqL63ps2Bt5fYvyJpZUlvAA4AdrY9BlgEHNTOe4uIiIiIiIghLHsEDS7DJc2gmgl0N/CbMsNkJ+AiSc16q9ba/Nz2i8D9kh6gSjJ05kXgwnL9U+DSTuq+CZhiez6ApAuBTbvof6/yb3r5PIIqMXR9S70PSppA9Tu8PlWSaVa5d2Gt3laS/gdYs/R1de1ee8++F7BNbbbSqDL+3Fq72cB3JX2Lap+hG8rz/QT4iKQfATsCh5T6i4BL2nnWHUrcN5XvZhWqmVxNzXc7Fdi3Vn6F7YXAQkkPAetRJf7GAneUvoYDD7UOWN7ZBIDXrLV2OyFFRERERETEYJZE0ODyjO0xZfnT1VR7BE0CHi+zRNrTunG0gRdYfLZYZ7OElnTj6ZfGkLQCVRIEQMA3bf+go4Zlhs4xwDjbj5WNn+sxPlW7ngTsY3umpPHA7p3E7jL+UbavpgO275O0HfAu4H8kXWv7q8CPgF8BzwIX2X6hNHnW9qL2HgX4je0DOxhqYfm5iMX/VhfWrpv3BJxr+z87irvEPpFqhhhjNnx9To6LiIiIiIgYYrI0bBCy/TRwNPA54GlgrqT9AVTZtlZ9f0krSNoIeD1wLzAPGFPKN6BagtS0AtCcLfNh4EY6dhvVsq21Ja0M7F+7N49qBgvAe4GVy/XVwMdqe+W8WtIrW/pdgyrZ84Sk9YB3dhLDSODBMn7rUqn2nv1q4JOlPpI2lbR6vZGkVwFP2/4pcCKwHYDtvwF/o1ru9aNOYmq6FdhZ0sal39UldTVjqiPXAvs135WktSRtuIR9RURERERExCCVGUGDlO3pkmYBB1IlQM6QdCxVwuUCYGap+ifgdqrkyhG2n5V0E9VSqLuolphNq3X9FLB96eshqn1pOorhQUnHUS13ehyYUbt9FvDLsoHyVaVfbF9T9ru5pSxxWgB8hNoypzK7ZzpwD/Bn4KZOXsV/UyWk5pefI2v32nv2s6n2DpqmKoD5wD4tfW4NnCjpReB54JO1e+cB69q+u5OYms8xv8xSOl9Sc7nescB9XbVtp6+7yndyTZlh9TzVjLB2jwsEWGndtZarow8jIiIiIiJi6cnO6pChqiypmmz74n4abzzQsH1kf4zXX0ri5UqqvXe+AEy3/cOBjaprjUbDbW1tAx1GRERERERE9AFJU8shS4vJjKCIpfc64JvAZVQzmz43sOF0zwvzH2b+med0XTEiIiIilgvrHvGxgQ4hIpYDSQQNYbbH9/N4k6g2bx40JC2iOkWs6UrbCyV9GphY9mtC0gLbI9ppfwTVfkM/XoKx3wtsYfuEJYs+IiIiIiIihpokgiKWzjMdnMj2aeCnVJt1d8j2mUs6sO3LgcuXtH1EREREREQMPTk1LKKXSToaeBXwe0m/r5V/XdJMSbeW086QdJykY8r1mHJvlqTLJL2ilE+R9H1JMyTdKWn7Uj5e0qnlel1Jl0i6o/zbub+fOyIiIiIiIpZ9SQRFLJ3hJUHT/HeA7ZOpjpHfw/Yepd7qwK22twWuBw5vp68fA/9hexuq5WZfqd1brcw8+jegvY19vg+cZHsc8AHg7PaClTRBUpuktkcWLOj500ZERERERMRyLUvDIpZOR0vDWj0HTC7XU4G31W9KGgWsafu6UnQucFGtyvkAtq+XtIakNVv63xPYojrxHoA1JI2wvVi2x/ZEYCLAmA1H58jAiIiIiIiIISaJoIj+8bztZuJlET3/22tN2rR+XgHYwfazSxJcREREREREDA1ZGhbRN54ERna3su0ngMck7VqKDgauq1U5AEDSLsATpX7dNcBRzQ+SxixBzBERERERETHIZUZQxNIZLmlG7fNVtr9ItfzqKkl/q+0TtBhJnwCGAc3lWx8FzpS0GvAAcGit+rOSpgMrAx9rp7ujgdMkzaL6u74eOKKzwFdadx3WPaK9riIiIiIiImKw0surVSKiN6nasOcG4Ou2f13K9gcOA24G7rH98270MwU4xnZbb8bXaDTc1tarXUZERERERMQyQtJU243W8swIiugjti3pCOCicoz8SsA3gHfY/sPARgcvzJ/P/DPPGOgwIiIiIl6y7hGfHOgQIiIGvSSCIvqQ7Tsl/Qr4D6oj5H8KfEnSVlTLvI6z/UtJ44F9Sp1NgO8Aq1DtFbSQaqkYkjYCTgPWBZ4GDrd9j6RJwD+BBvD/gC/YvrifHjMiIiIiIiKWE9ksOqLvHQ98GHgn1Z5Av7O9PbAHcKKk1Uu9rYB9gXHA14Gnbb8RuAU4pNSZCBxleyxwDHB6bZz1gV2AvYET+vSJIiIiIiIiYrmUGUERfcz2U5IupNoU+oPAeyQdU24PA15brn9v+0ngSUlPAL8q5bOBbSSNAHaiWmrW7H7V2lC/sP0icJek9dqLRdIEYALAa9Zaq1eeLyIiIiIiIpYfSQRF9I8Xyz8BH7B9b/2mpDdRLQGr119Yu16Jagbf47bHdDBGvb3aq2B7ItWsIsZsuGF2io+IiIiIiBhisjQson9dDRxVThRD0hu729D2P4G55eQxVNm2b8KMiIiIiIiIwSiJoIj+9TWqTaJnSZpTPvfEQcBhkmYCc4D39XJ8ERERERERMYjJzuqQiKGo0Wi4ra1toMOIiIiIiIiIPiBpqu1Ga3lmBEVEREREREREDBHZLDqWO5K+RHUc+yKqjZQ/Yfu2Xuh3HtCw/fDS9rU0/UraDPgBsCbVqWA32J7Qg/HGl/GO7KzeC/P/wUNnfre73UZELPdeecTnBjqEiIiIiAGXRFAsVyTtCOwNbGd7oaR1gFUGOKzedjJwku1fAkjaeoDjiYiIiIiIiEEiS8NiebM+8LDthQC2H7b9NwBJb5U0XdJsSedIWrWUzysJIyQ1JE0p12tLukbSHElnUztyXdIvJE0t9ybUyhdI+rqkmZJulbRea4Ad9StptKQ7a/WOkXRcB8/4l+YH27NL/fGSTq21nyxp93J9qKT7JN0O7NyTFxoRERERERFDRxJBsby5BtigJD1Ol/RmAEnDgEnAAba3pprt9sku+voKcKPtLYHLgNfW7n3M9ligARwtae1Svjpwq+1tgeuBw3vYb3ecBPxO0q8lfUbSmp1VlrQ+cDxVAmgXYIsejhcRERERERFDRBJBsVyxvQAYC0wA5gMXlj1xNgPm2r6vVD0X2K2L7nYDflr6vQJ4rHbv6HJE+63ABsAmpfw5YHK5ngqM7mG/XbL9I+ANwEXA7sCtzdlNHXgTMMX2fNvPARd2VFHSBEltktoeWfBUT8KKiIiIiIiIQSCJoFju2F5ke4rtrwBHAh/ooskLvPy7Pqyr/styqz2BHcvMn+m1ds/bdrleRM/22arH0Wkstv9m+xzb7yvttupJ+076nWi7Ybux9ojVe9o8IiIiIiIilnNJBMVyRdJmkjapFY0B/gjcC4yWtHEpPxi4rlzPo5pFBIsnja6nOn0MSe8EXlHKRwGP2X5a0ubADj0Ms6N+/wG8suwhtCrVptftPeM7JK1crv8fsDbw1/IcYyStIGkDYPvS5DbgzaXflYH9exhvREREREREDBE5NSyWNyOAU8q+OS8A/wdMsP2spEOBiyStBNwBnFnaHA/8UNLXgCm1vo4Hzpc0B7gZ+FMpvwo4QtLdVAmmW3sYY7v92n5e0leB26kSO/d00H4v4PuSni2fP2/775L+AcwF7gLuBqaVfh8sm07fAjwOzOhOkCutu16OUo6IiIiIiBhi9PIql4gYShqNhtva2gY6jIiIiIiIiOgDkqbabrSWZ0ZQRC+S9CWqZWGLgBeBT9i+bSn7nAc0bD+89BG+7Pn5f+PvZxzfm11GRPSr//fJrwx0CBERERHLnSSCInqJpB2p9v3ZzvZCSesAqwxwWBEREREREREvyWbREb1nfeBh2wsBbD9s+2+S3ippuqTZks5pHgUvaV5JFiGpIWlKuV5b0jWS5kg6G1BzAEm/kDS13JtQK18g6euSZkq6VdJ6/fjcERERERERsZxIIiii91wDbCDpPkmnS3qzpGHAJOAA21tTzcL7ZBf9fAW40faWwGXAa2v3PmZ7LNAAjpa0dilfHbi1HHd/PXB4rz1VREREREREDBpJBEX0EtsLqI6pnwDMBy4EPgHMtX1fqXYusFsXXe0G/LT0eQXwWO3e0ZJmUp1ktgGwSSl/DphcrqcCo9vrWNIESW2S2h5Z8HT3Hy4iIiIiIiIGhewRFNGLbC+iOqJ+iqTZwKc6qf4CLydjh3XVt6TdgT2BHW0/XZaSNds975ePAFxEB3/bticCEwG23fBVOTIwIiIiIiJiiMmMoIheImkzSZvUisYAfwBGS9q4lB0MXFeu51HNIAL4QK3d9VQnjyHpncArSvko4LGSBNoc2KG3nyEiIiIiIiIGtySCInrPCOBcSXdJmgVsAXwROBS4qMwQehE4s9Q/Hvi+pDaqWTzUyneTNAfYF/hTKb8KWEnS3cAJVMvDIiIiIiIiIrpNL68miYihpNFouK2tbaDDiIiIiIiIiD4gaartRmt5ZgRF9ANJC2rX7yoni204kDFFRERERETE0JPNoiP6kaS3AicDb7f9x4GM5fmH/sLfTvvcQIYQEf3oVZ/67kCHEBERERHLgMwIiugnknYDzgL2tv2HUvYRSbdLmiHpB5JWLOULJH1d0kxJt0paT9JISXMlrVzqrNH8LOlwSXeU+pdIWm3gnjQiIiIiIiKWVUkERfSPVYFfAPvYvgdA0huAA4CdbY+h2jD6oFJ/deBW29tSnSJ2uO0nqY6mf3ep8yHgUtvPl5/jSv27gcP646EiIiIiIiJi+ZJEUET/eB64mcUTNG+lOj7+DkkzyufXl3vPAZPL9VRgdLk+m+oUMsrPH5XrrSTdUE4mOwjYsr0gJE2Q1Cap7ZEFTy/tM0VERERERMRyJomgiP7xIvBBYHtJ/1XKBJxre0z5t5nt48q95/3ykX6LKPt52b4JGC1pd2BF23eWOpOAI21vTXX8/LD2grA90XbDdmPtEVk9FhERERERMdQkERTRT2w/TbWs6yBJhwHXAvtJeiWApLW6eZLYj4Gf8fJsIICRwINl/6CD2m0VERERERERQ14SQRH9yPajwDuAY4GNy89rJM0CfgOs341uzgNeAZxfK/tv4DbgJuCe3ow5IiIiIiIiBg+9vPokIpYHkvYD3mf74KXpp9FouK2trZeiioiIiIiIiGWJpKm2G63lKw1EMBGxZCSdArwTeNdAxxIRERERERHLnySCYkiStAiYTbVh8yKqjZZv7uUxdgeOsb13D9pMKW3anapj+6gO2k0CJtu+uLtjPffQXP58yiHdrR7RazY46scDHUJERERExJCVRFAMVc/YHgMg6e3AN4E3D2hEEREREREREX0sm0VHwBrAYwCSRki6VtI0SbMlva+Uj5Z0t6SzJM2RdI2k4eXeOEmzJM2QdKKkO1sHkLS9pFskTZd0s6TNSvlwSReUvi8Dhtfa7FXaTJN0kaQRpfwESXeVMb9TG2a30vcDZR+hiIiIiIiIiMVkRlAMVcMlzQCGUZ3U9ZZS/izwftv/lLQOcKuky8u9TYADbR8u6efAB4CfUh3jfrjtWySd0MF49wC72n5B0p7AN0r7TwJP236DpG2AaQBl7GOBPW0/Jek/gM9KOg14P7C5bUtaszbG+sAuwObA5UC3l4lFRERERETE0JBEUAxV9aVhOwI/lrQV1Z5B35C0G/Ai8GpgvdJmru0Z5XoqMLokYkbavqWU/wxob0+gUcC5kjYBDKxcyncDTgawPascIw+wA7AFcJMkgFWAW4AnqJJVP5Q0GZhcG+MXtl8E7pK0Hu2QNAGYAPDqV6ze2fuJiIiIiIiIQSiJoBjyykyedYB1qU7jWhcYa/t5SfOoZg0BLKw1W0RtGVc3fA34ve33SxoNTOmivoDf2D7wX25I2wNvBfYDjuTl2Uz1+NRep7YnAhMBtnnt2u5B/BERERERETEIZI+gGPIkbQ6sCDxCNXPnoZIE2gPYsLO2th8HnpT0plL0oQ6qjgL+Wq7H18qvBz5c4tgK2KaU3wrsLGnjcm91SZuWfYJG2b4S+AywbXefMyIiIiIiIiIzgmKoau4RBNXsmY/aXiTpPOBXkmYDbVR7+3TlMOAsSS8C11Et32r1baqlYccCV9TKzwB+JOlu4G6qJWfYni9pPHC+pFVL3WOBJ4FfShpW4v5sdx+41SqvfF2O8Y6IiIiIiBhiZGd1SMTSkDTC9oJy/UVgfdv/PsBhdanRaLitrW2gw4iIiIiIiIg+IGmq7UZreWYERSy9d0v6X+AVwHPAHyW9yfZtfTGYpAW2R0h6FXCy7SU6Kn7hQ//HH055Xy9HF8u7jY765UCHEBERERERfSiJoIil9ydgHjDa9sKy8fQqfT2o7b9RbRgdERERERER0S3ZLDpi6a0PPGx7IYDth23/TdJbJU2XNFvSOc29fiTNk/RNSTMktUnaTtLVkv4g6YhSZ4SkayVNK+3/ZeqOpNGS7izXK0o6UdIdkmZJ+kQ/Pn9EREREREQsJ5IIilh61wAbSLpP0umS3lw2c54EHGB7a6rZd5+stfmT7THADaXefsAOwPHl/rPA+21vB+wBfFdSu0fCF4cBT9geB4wDDpf0ut56wIiIiIiIiBgckgiKWEplo+ixwARgPnAh8Algru37SrVzgd1qzS4vP2cDt9l+0vZ8YKGkNalOBPuGpFnAb4FXA+t1EsZewCHlJLTbgLWBTVorSZpQZiG1PbrguSV53IiIiIiIiFiOZY+giF5gexEwBZhSjp7/VBdNFpafL9aum59XAg4C1gXG2n5e0jxgWCf9CTjK9tVdxDkRmAiw9WvXzJGBERERERERQ0xmBEUsJUmbSarPvhkD/AEYLWnjUnYwcF0Puh0FPFSSQHsAG3ZR/2rgk5JWLjFtKmn1HowXERERERERQ0BmBEUsvRHAKWVJ1wvA/1EtEzsfuEjSSsAdwJk96PM84FdldlEbcE8X9c8GRgPTyl5C84F9ejBeREREREREDAGyszpkSUgaCXwEONOD/CWWRMYRwFnNk7Fi+ddoNNzW1jbQYUREREREREQfkDTVdqO1PDOCOiBpEdVGvisBc4GDbT9e7q0CnAacsDRJIEkLbI9op3wSMNn2xZLOBr5n+64lHaeHMY0HGraPLJ8F/C/w82UhCVRm3XzY9unl86uAk23v148xTAGOsd3tLIqkdwJfA1aj2hPod7Y/1zcRds8z8/+POae/dyBDiGXIlv92edeVIiIiIiJiuZc9gjr2jO0xtrcCHqW2+a/t52wf0h/JGdsf768kUAfj2/aRtq/vrzHLDKSOrAn8W/OD7b/1ZxJoSUjaCjgV+IjtLYAG1fKxiIiIiIiIiH6VRFD33EJ1fDeSNpJ0laSpkm6QtHkpnyTpzHI0932S9i7l4yWd2uxI0mRJu9c+nyRpjqRrJa3bOrCkKZIa5frQ0vftks5q9lvG3q/WZkHt+vOS7pA0S9Lx7T1cvV9g51r5upIuKe3vkLRzKT9O0rnl+f8oaV9J35Y0u7yb5obFb5U0vZSfI2nVUj5O0s2SZpZnGVne0+WSfgdcK2lEeSfTSvv3lbBOADaSNEPSiZJGS7qz9Dtc0gWS7pZ0maTbau+u/k72K7OuOnzGlvezWL/A8A7e9Uv9tvgC8HXb90B1wpjtM0qb0ZJ+V76fayW9tvadnlze0wPN71fSCpJOl3SPpN9IurJ2r933HREREREREdGURFAXJK0IvBVorpuYSHVM91jgGOD0WvXRwPbAu4EzJXV23DfA6kCb7S2pTpT6SidxrA8cT5Wo2QXYohux7wVsUmIaA4yVtFsP+v0+cJLtccAHqDYkbtoIeAvwXuCnwO9tbw08A7y7PPsk4IBSvhLVqVarABcC/257W2DP0gZgO2A/228GngXeb3s7YA/gu5IEfBH4Q5mt9fmWR/4k8LTtN1C9y7FdvaMunnFp+q3bCpjawb1TgHNtb0O1QfTJtXvrU30ne1MlwAD2pfo924LqJLIdATp63z2MMyIiIiIiIga57BHUseGSZlDNBLob+I2kEcBOVCdBNevVZ1383PaLwP2SHgA272KMF6mSIlAlUy7tpO6bgCm25wNIuhDYtIv+9yr/ppfPI6gSQ/VlXp31uyewRe1Z1yjvAODX5Wjz2cCKwFWlfDZVomIzYK7t+0r5uVTL664FHrR9B4Dtf5ZxAX5j+9FSX8A3SuLqRarvYb0unnc3SiLF9ixJs7qo3+Ez2l5Qq7Mk/XbXjlTJHYCfAN+u3ftF+X26S1Lz2XcBLirlf5f0+1Le0fv+3/pgkiZQnWjG+msNJyIiIiIiIoaWJII69oztMZJWA66m+k/1JOBx22M6aNO6cbSpjhOvz7zqbJbQkm48/dIYklYAVinlAr5p+wdL2O8KwA62n60XlqTJQgDbL0p6vrZp9oss+e/VU7Xrg4B1gbEl4TSPzt9dV+rvtt5Pu8/YC/3WzaGaRTSzh33XN+dWh7V6wPZEqlltbLnhmoP6tLuIiIiIiIj4V1ka1gXbTwNHA58DngbmStofqhO1JG1bq75/2cNlI+D1wL3APGBMKd+AaplW0wpAc2+fDwM3dhLKbcCbJa1d9uDZv3ZvHi8vV3ovsHK5vhr4WHMWj6RXS3plD/q9Bjiq+UHSmE7ia3UvMFrSxuXzwVTL3+4F1pc0rvQ5Uu1vDj0KeKgkgfYANizlTwIjOxjzeqr32NygeZvavX9IekNJlL2/Vt6dZ1ySfutOBP5L0qaljxUkHVHu3Qx8qFwfBNzQQR9NNwEfKH2sB+xeyjt63xEREREREREvSSKoG2xPB2YBB1L9Z/0wSTOpZnq8r1b1T8DtwK+BI8osk5uojp+/i2p50bRa/aeA7ctmx28BvtpJDA8Cx1FtXH0T1XK1prOokjkzqZYaPVXaXAP8DLilLOG6mJYkShf9Hg00ykbGdwFH0E3l2Q+lWkY3m2qm0Jm2nwMOAE4p8f6G9mfSnFfGng0cAjQ3Wn4EuEnSnZJObGlzBjBC0t1U77K+L88XgclUiZcHe/iMS9Jv/V3MAj4NnF/6uJMqUQhVEurQstzsYODf2+uj5hLgL1S/Tz+l+n16oqP33UVfERERERERMcTo5RU9sTTKaVGTbV/cT+ONBxq2j+yP8ZZHkqYAx9huG+hYelNzDyNJa1MlHne2/fee9tNoNNzWNqheTURERERERBSSptputJZnj6CI5c9kSWtS7QX1tSVJAkVERERERMTQlBlBEQNAkoHv2f5c+XwMMML2cWX/oKdt/7gvY9hiwzX90//ctS+HiGXQdkf8aqBDiIiIiIiIftDRjKDsERQxMBYC+0pap/WG7TN7IwnUwSbcERERERERMYQlERQxMF6gOsb9M603JB1XZgghaVzZyHqGpBPLxuJIWrF8vqPc/0Qp313SDZIup9pQOiIiIiIiIuIlSQRFDJzTgIMkjeqkzo+AT9geAyyqlR9GdVrYOGAccLik15V72wH/bnvT1s4kTZDUJqntsQXP9cpDRERERERExPIjiaCIAWL7n8CPqY6w/xdlQ+iRtm8pRT+r3d4LOETSDOA2YG1gk3LvdttzOxhzou2G7cYrRqyy9A8RERERERERy5XsIRIxsP4XmEY186cnBBxl++rFCqXdgad6I7CIiIiIiIgYfDIjKGIA2X4U+DnVUq/We48DT0p6Uyn6UO321cAnJa0MIGlTSav3cbgRERERERGxnMuMoIiB913gyA7uHQacJelF4DrgiVJ+NjAamCZJwHxgn54Mutq6G+co8YiIiIiIiCFGtgc6hojogKQRtheU6y8C69v+997ou9FouK2trTe6ioiIiIiIiGWMpKm2G63lmREU0U8krQ1cWz7+P6pTwOaXz9vbfq7UGw80bB8JvFvSf1L9rf4RGN+NcXYHjrG9d2f1npr/f9z6g06rxCCxwycmD3QIERERERGxjEgiKKKf2H4EGAMg6Thgge3vdNHmQuDCPg8uIiIiIiIihoRsFh0xgCSNk3SzpJmSbpc0stx6laSrJN0v6du1+mdIapM0R9LxtfJ3SLpH0jRg3/5+joiIiIiIiFg+ZEZQxMBZgWq2zwG275C0BvBMuTcGeCOwELhX0im2/wx8yfajklYErpW0DXAfcBbwFuD/yAyiiIiIiIiI6EBmBEUMnFWBB23fAWD7n7ZfKPeutf2E7WeBu4ANS/kHy6yf6cCWwBbA5sBc2/e72v39px0NKGlCmVHU9viC5/rosSIiIiIiImJZlURQxLJpYe16EbCSpNcBxwBvtb0NcAUwrCed2p5ou2G7seaIVXov2oiIiIiIiFguJBEUMXAWAutLGgcgaaSkzpZrrgE8BTwhaT3gnaX8HmC0pI3K5wP7KuCIiIiIiIhYvmWPoIiB8yJwAHCKpOFU+wPt2VFl2zMlTadK/PwZuKmUPytpAnCFpKeBG4CRHfXTtPq6G+dY8YiIiIiIiCFG1ZYiETHUNBoNt7W1DXQYERERERER0QckTbXdaC3PjKCIJSRpETCb6u/obuCjtp/uoO5xwALb32kp/ypwve3fdtBuH+A+23f1YugALHj4fq4/69293W30st0Ov2KgQ4iIiIiIiEEkewRFLLlnbI+xvRXwHHBETzuw/eWOkkDFPlQng0VEREREREQstSSCInrHDcDGkt4j6TZJ0yX9tmzqvBhJh0v6taThkiZJ2q+UnyDpLkmzJH1H0k7Ae4ETJc2QtFFpe4ekmZIukbRaaTtJ0smSbpb0QLPPiIiIiIiIiLokgiKWUjnp651Uy8RuBHaw/UbgAuALLXWPBPYG9rH9TK18beD9wJblaPj/sX0zcDnw+TLz6A/ApbbH2d6WajnaYbXu1wd2Kf2f0DdPGxEREREREcuz7BEUseSGS5pRrm8AfghsBlwoaX1gFWBurf4hVKd97WP7+Za+ngCeBX4oaTLQ0XFeW0n6H2BNYARwde3eL2y/CNzV3kwkgHK62ASA9dYa1p1njIiIiIiIiEEkM4Iillxzj6Axto+y/RxwCnCq7a2BTwD1bMtsYDTwmtaObL8AbA9cTDWj56oOxpwEHFn6P76l/4W1a7XX2PZE2w3bjTVHrtKNR4yIiIiIiIjBJImgiN41Cvhruf5oy73pVMmhyyW9qn5D0ghglO0rgc8A25ZbTwIja1VHAg9KWhk4qJdjj4iIiIiIiEEuiaCI3nUccJGkqcDDrTdt3wgcA1whaZ3arZHAZEmzqPYZ+mwpvwD4fNl8eiPgv4HbgJuAe/rsKSIiIiIiImJQku2BjiEiBkCj0XBbW9tAhxERERERERF9QNJU243W8gGdESRppKRPSmp3P5NY9uQ7W3ZI2lnSbgMdR0RERERERCw/+vTUMEmLqDbIXYnq9KSDbT9e7q0CnAac4KWYliRpge0R7ZRPAibbvljS2cD3bN+1pOMsCzp61pY6N9veqZfGOw5YYPs75XOvfGe9RdJoYCfbPyufG8Ahto/uxxjmAQ3b/7IMrIP6KwNfAz5Atf/PQuCrtn/dw3HfCBwKfLJHAdc8+fD9XHv2u5e0eXTgrR+/YqBDiIiIiIiI6FBfzwhqnqq0FfAo8KnmDdvP2T6kP5Iztj++vCeBuqu9JJCkXkn49ed31tRF7KOBDzc/2G7rzyTQEvoasD6wle3tgH1YfDPoTklaEcD29PJ73XoMfURERERERESH+nNp2C3AqwEkbSTpKklTJd0gafNSPknSmZLaJN0nae9SPl7Sqc2OJE2WtHvt80mS5ki6VtK6rQNLmlJmiyDp0NL37ZLOavZbxt6v1mZB7frzku6QNEvS8e09nKQF7cUhaYykW0vbyyS9ohbT9yXNkHSnpO1L+XGSjqn1e2eZ+VIfa0QZY5qk2ZLe1xq3pN3Lu70cuEvSipJOrD3HJzp4ji+V93MjsFmtvLPv7IzyjA+Ucc+RdHeZldVsf2CJ9U5J36qVv6M8x0xJ19bewU8k3QT8RNLoMua08q+Z7DoB2LW8w8+UsSeXPtaWdE35Ps6W9EdJ65S+7qyNf0yZ+dThM7a8n8X6pXZMu6SPlN+rGZJ+oJK0qd1fDTgcOMr2QgDb/7D98y7e0QJJ35U0E9ixo3Ek7SXplvKOLlJ1EllERERERETES/olEVT+o/pW4PJSNJHqP8NjqU5QOr1WfTSwPfBu4ExJw7rofnWgzfaWwHXAVzqJY33geGBnYBdgi27EvhewSYlpDDBW7e/L0lEcPwb+w/Y2VMvk6vGtZnsM8G/AOV3FUvMs8P4yo2QP4LtSu3v2bAf8u+1NgcOAJ2yPA8YBh0t6XcuzjgU+VJ7zXaVeU2ff2SuAHamOPb8cOAnYEti6JMJeBXwLeEvpe5ykfUqy7CzgA7a3Bfav9bkFsKftA4GHgLeV5z0AOLnU+SJwQ5l1dlLLs38FuLF8H5cBr23n/bTq7Bk77VfSG0psO5fvdBH/erz7xsCfbP+ztdOO3lG5vTpwW3lHj7Q3jqoTyI6lemfbAW28fPJYfZwJqhKtbY8/+Vw3XklEREREREQMJn26RxAwXNIMqplAdwO/KbMUdqI6YrtZb9Vam5/bfhG4X9IDwL/MymjxInBhuf4pcGkndd8ETLE9H0DShcCmXfS/V/k3vXweQZUYur6rOCSNAta0fV0pPxe4qNbmfADb10taQ9KaXcTSJOAbJSH1ItX7XQ/4e0u9223PrT3HNnp51tOo8hxza/V3BS6z/TRAmU1EN76zX9m2pNnAP2zPLu3mUCX2NmTx934esBtVEuP6Zoy2H631ebntZ8r1ysCpksaUNl19Z5T+9y39XiHpsc4qd+MZu+r3rcBY4I7SfjhVAqu7xtH+O/oF1TNf0sU4O1Alz24q5atQzcJbjO2JVAkvNhs9asD3eYqIiIiIiIj+1deJoGdsjylLYq6m2iNoEvB4mc3Qntb/nBp4gcVnL3U2S2hJ/3P70hiSVqD6jzRUSZdv2v5BD/vrThxL+qwHAesCY20/r2rD4vbqPVW7FtVsl6u7EVerFej8O1tYfr5Yu25+XglYkn1s6rF/BvgHsG2J5dkl6K+po/fb1TN2RcC5tv+zkzr/B7xW0hrtzQrqxLO2F3U2jqT3AL8pM6giIiIiIiIi2tUvS8PKDJOjgc8BTwNzJe0PoMq2ter7S1pB0kbA64F7gXnAmFK+AdUyrfozNGe5fBi4sZNQbgPeXPZ5WZnFlyLNo5ppAfBeqlkoUCWwPtbcb0XSqyW9sp2+/yUO208Aj0natZQfTLVsrOmA0ucuVMu2nihxbFfKtwMWW75VjAIeKkmgPahm3HTlauCT5bmRtKmk1VvqXA/sI2m4pJHAewBK0qKz76wrt1O993XKMsEDqd7DrcBuzSVqktbqoP0o4MEyU+xgoLn3zpN0vNHy9ZSNpCW9k2r5GlQJpVeW34FVgb17+Iwd9XstsF/zd0PSWpIW+17K38EPge+rOoENSeuWMTt6R606GudWYGdJG5fy1SV1Z+ZUREREREREDCF9PSPoJbanS5pF9R/cg4AzJB1LlXC5AJhZqv6J6j/FawBH2H5W1abBc4G7qJaYTat1/RSwfenrIUpypYMYHlS1MfAtwOPAjNrts4Bflg15ryr9Yvuasv/LLWXJzQLgI/zrsp+O4vgo1V5HqwEPUB353fSspOnlHXyslF0CHFKWVd0G3NfOo5wH/KosxWoD7unomWvOplqmNa3sJzSf6sSql9ieVpbLzSzPcEftdmffWafKe/8i8HuqGS1X2P4lVHvWUC2jW6GM+bZ2ujgduETSIdS+G2AWsKh8Z5N4efkeVHtBnV/e481Uv1eU5NlXqX7H/sri7647z9hRv3eVdteUZ3meagbcH1vaHwv8D9UG3s+WZ/lyZ++o5V22O47tWyWNL7GtWhurvd8fAEaus0mOOo+IiIiIiBhiZC8724SoOmVqsu2L+2m88UDD9pG90NcC290+pUnSFOAY221LO3Z0rSyfa9h+eKBjWVY0Gg23teXXLyIiIiIiYjCSNNV2o7W832YERSxLVJ3IdRnwBtv3qDrBbDLV3lBH276hg3aT6KVkZZmZdL3t33YS432271rasdrzz4fv56ofvqsvuh6y3nHYlQMdQkRERERERKeWqUSQ7fH9PN4kqiVFvdFXt2cDlfq798a40T22R7cUHUi1n9SBVEfCvxWYbfvj/RjTl7uosg9VcqpPEkEREREREREx9PTLZtERy5Ky8fcuwGHAh8qx9N8G3idpRtks+zBJ90m6XdJZkk6tdbGbpJslPSBpv2afkq6VNE3SbEnvK+WjJd1d+pgj6RpJw8u9SbX2J0i6S9IsSd+RtBPVpuUnlpg2knS4pDskzZR0Sdl3qtnPya0xRURERERERLRKIiiGovcBV9m+D3iE6hSyLwMXluPjXwH8N7ADsDOweUv79akSSXsDJ5SyZ4H3294O2AP4btmUG2AT4DTbW1JtUv6BemeS1gbeD2xpexvgf2zfDFwOfN72GNt/AC61Pc72tlSbph/WRUwRERERERERi0kiKIaiA6lOBKP8PLDl/vbAdbYftf08cFHL/V/YfrHs3bNeKRPwjXIy3m+BV9fuzbU9o1xPpTq9re4JqkTSDyXtCzzdQdxbSbqhnBZ3ELBlFzH9C0kTJLVJanviyec6qhYRERERERGD1DK1R1BEX5O0FvAWYGtJppoNZGBOD7pZWO+y/DwIWBcYW46onwcMa6f+ImB4vTPbL0janmqfov2AI0uMrSYB+9ieWU68272LmP6F7YnARIBNR49ado4MjIiIiIiIiH6RGUEx1OwH/MT2hrZH294AmAtsUKtzB/BmSa+QtBItS7k6MAp4qCSB9gA27G5AZc+iUbavBD4DbFtuPQmMrFUdCTwoaWWqxFNEREREREREj2RGUAw1BwLfaim7pJT9EMD2XyV9A7gdeBS4h2r5VmfOA35Vlm21lTbdNRL4paRhVLN5PlvKLwDOknQ0VQLrv4HbgPnl58h2+uq2NdbZJMedR0REREREDDGyszpkeSZpJPAR4Ezny+w1kkbYXlBmBF0GnGP7soGOqzc1Gg23tbUNdBgRERERERHRByRNtd1oLc+MoGWcpEXAbKrvai5wsO3Hy71VgNOAE5YmCSRpge0R7ZRPAibbvljS2cD3ymbEfULSccAC29+plc0DGrYf7qTdV4Hrbf92Ccdt7/mPk7Qn1T4/1wC/KHVvA1YF1qLa6+evpf4+tuctyfhLStJ7gS1sL9EpYU88fD+/OuedvRzV0PCej/16oEOIiIiIiIhYIkkELfueKUeaI+lc4FPA1wFsPwcc0h9B2P54f4yzJGx/uQ/6PKaD8jcBlM2aG7aP7O2xu8v25VRHzEdERERERER0SzaLXr7cQnUsOZI2knSVpKnlSPHNS/kkSWeWI8Lvk7R3KR8v6dRmR5ImS9q99vkkSXMkXStp3daBJU2R1CjXh5a+b5d0VrPfMvZ+tTYLatefl3SHpFmSju/pg0saLenuMt4cSddIGt46rqSxkq4r7+VqSeu309frJN0iabak/2m51+M4Jb1H0m2Spkv6raT1Svlxks4p7+6BstcPko6QNKP8myvp96X8jPK9zamPLWmepOMlTSsxN7/rl75TSetKuqTEfoeknXv6jiMiIiIiImLwSyJoOSFpRarjxZszQCYCR9keCxwDnF6rPhrYHng3cGbZhLgzqwNttrcErgO+0kkc6wPHAzsDuwBbdCP2vYBNSkxjgLGSduuqXTs2AU4rcT5Oy2le5TStU4D9yns5hzJ7qsX3gTNsbw082Atx3gjsYPuNVBs8f6F2b3Pg7aXPr0ha2faZZZbXOOAvwPdK3S+V9ZvbUJ1atk2tn4dtbwecQfV9t/dMJ9keR/Vezu5G3BERERERETHEZGnYsm+4pBlUM4HuBn5TjhvfCbhIUrPeqrU2P7f9InC/pAeokhGdeRG4sFz/FLi0k7pvAqbYng8g6UJg0y7636v8m14+j6BKuFzfUq+jfY6a5XNtzyjXU6kSXnWbAVtRvSOAFaklemp25uUk0k94+RSx7sbZ6jXAhSVJtgrVXk5NV9heCCyU9BCwHlXyB6rkze9s/6p8/qCkCVR/l+tTJdlmlXvN72QqsG87MewJbFH7fVijueF1vVLpfwLAumt3lR+MiIiIiIiIwSaJoGXfM7bHSFoNuJpqj6BJwOPNvYPa0ZpQMfACi88A6ywLsKQbT780hqQVqJIiUB2J/k3bP6hXlvQp4PDy8V3AI1QJkLqRVLN/RgILa+WLqDZrXqxLYI7tHbsRa3vP2G6c3XAK1Ubal5fldsfV7rXGvBK8tMfQhsCR5fPrqGb6jLP9WNmoe1g7/bzUR4sVqGYlPdtZoLYnUs0mY5PRo3LKXERERERExBCTpWHLCdtPA0cDnwOeBuZK2h9AlW1r1feXtIKkjYDXA/cC84AxpXwDqqVKTSsAzb19Pky11Kkjt1EtW1q7LMXav3ZvHjC2XL8XWLlcXw18rMxkQtKrJb3S9mm2x5R/f6OaefNeSSNLvX2BmbYXdecdledcV9KOpf3KkrZsp95NwIfK9UG18nbj7Ma4o3j59LCPdlVZUnM530fKzC2ANYCngCfKHkM9Pc7rGuCo2hhjetg+IiIiIiIihoDMCFqO2J4uaRZwIFUC4wxJx1IlXC4AZpaqfwJup0ouHGH7WUk3US1Zuotqidm0WtdPAduXvh4CDugkhgdVHfN+C9VMnRm122cBv5Q0E7iq9IvtayS9AbilLF1aAHykjFXve1bZ/PhGSS73u31ame3nyqbRJ0saRfX7/b/AnJaq/w78TNJ/AL+ste9WnO04jmqZ3mPA74DXdVH/SKrj539fxmmz/XFJ04F7gD9TJat64mjgtPL7sRJVUu2IHvYRERERERERg5zsrA4ZTMqSosm2L+6n8cYzwMeox5JpNBpua2sb6DAiIiIiIiKiD0iaWg4kWkyWhkUUkhaVI93vlHSRpNVUHVt/Zwf1vyppz3I9RVKjXF8pac0ljOEISYcs8UNEREREREREdCIzgiIKSQtsN/cHOo/qhK5LqWZYbdVF2ynAMbaXmyk2G40e5W9/pTv7akfdBw69aqBDiIiIiIiI6FJmBEX0zA3AxuV6RUlnSZoj6RpJw6Fahlf2JFqMpHmS1imzie6RdJ6kuyVdXE5/a9b5tqTZkm6XtHEpP07SMeV6iqRvlfv3Sdq1lK8o6URJd0iaJekTpXx9SdfXZjXt2vevKSIiIiIiIpYnSQRFtJC0EtWpXbNL0SbAaba3pNog+wM96G4z4HTbbwD+Cfxb7d4TtrcGTqXa1Lo9K9neHvg08JVSdlhpOw4YBxxejp//MHC17THAtiy+kXdEREREREREEkERNcMlzQDaqE5e+2Epn2t7RrmeCozuQZ9/tt08AeynwC61e+fXfna0RuvSdsbdCzikxHobsDZVsuoO4NByqtvWtp9s7UzSBEltktr+ueC5HjxGREREREREDAY5Pj7iZc+U2TQvKce7L6wVLQKG96DP1k243I3ruubYi3j571XAUbavbq0saTfg3cAkSd+z/ePFBrcnAhOh2iOoW08QERERERERg0ZmBEX0rddKas72+TBwY+3eAbWft/Sgz6uBT0paGUDSppJWl7Qh8A/bZwFnA9stXegREREREREx2GRGUETfuhf4lKRzgLuAM2r3XiFpFtWsnwN70OfZVMvEpqmasjQf2AfYHfi8pOeBBUCOoY+IiIiIiIjF5Pj4iD4iaTQdHD0vaR7QsP1wf8fV1Gg03Na23Jx2HxERERERET2Q4+MjIiIiIiIiIoa4LA2L6AFJi6iOlV8JuBv4qO2nO6i+OzClvRu2R3cyxmhgJ9s/K58bwCG2j17SuNvz6MP3c8GP3t6bXQ4JHzr0X/bojoiIiIiIWG5kRlBEzzxje0xZ7vUccEQfjDGaamNpAGy39XYSKCIiIiIiIoamJIIiltwNwMaS3iPpNknTJf1W0nqtFSWtK+kSSXeUfzuX8jdLmlH+TZc0EjgB2LWUfUbS7pIml/rHSTpH0hRJD0g6ujbGRyTdXtr9QNKK/fQeIiIiIiIiYjmRRFDEEpC0EvBOqmViNwI72H4jcAHwhXaafB84yfY44ANUJ38BHAN8yvYYYFfgGeCLwA1l5tFJ7fS1OfB2YHvgK5JWlvQGqmPody59LQIO6o1njYiIiIiIiMEjewRF9MxwSTPK9Q3AD4HNgAslrQ+sAsxtp92ewBbVae8ArCFpBHAT8D1J5wGX2v5LrU5HrrC9EFgo6SFgPeCtwFjgjtJ+OPBQa0NJE4AJAOusPaxbDxwRERERERGDRxJBET3zTJlx8xJJpwDfs325pN2B49pptwLVrKFnW8pPkHQF8C7gJknd2b15Ye16EdXfsYBzbf9nZw1tTwQmArx+9Ch3Y6yIiIiIiIgYRLI0LGLpjQL+Wq4/2kGda4Cjmh8kjSk/N7I92/a3gDuoln09CYzsYQzXAvtJemXpdy1JG/awj4iIiIiIiBjkMiMoYukdB1wk6THgd8Dr2qlzNHCapFlUf3fXU5049mlJewAvAnOAX5frRZJmApOA6V0FYPsuSccC10haAXge+BTwx47arLXOJjkKPSIiIiIiYoiRndUhEUNRo9FwW1vbQIcRERERERERfUDSVNuN1vLMCIpYhkgycJ7tj5TPKwEPArfZ3ruTdrsDx9jeW9J7gS1sn9DZWI88cj8/mdSdLYmGhoPHZ3ZUREREREQMfkkERSxbngK2kjTc9jPA23h5/6FusX05cHlfBBcRERERERHLt2wWHbHsuRJ4d7k+EDi/eUPS9pJukTRd0s2SNmttLGm8pFP7KdaIiIiIiIhYjiQRFLHsuQD4kKRhwDbAbbV79wC72n4j8GXgGwMQX0RERERERCynsjQsYhlje5ak0VSzga5suT0KOFfSJoCBlXvSt6QJwASAtdcetvTBRkRERERExHIlM4Iilk2XA9+htiys+Brwe9tbAe8BepTNsT3RdsN2Y+TIVXon0oiIiIiIiFhuZEZQxLLpHOBx27PLiWBNo3h58+jx/RxTRERERERELOcyIyhiGWT7L7ZPbufWt4FvSppOErkRERERERHRQ7I90DFExABoNBpua2sb6DAiIiIiIiKiD0iaarvRWp4ZBRHLAEkLbI+ofR4PNGwf2UH99wJbAHOBVwB/B+6zfVe5/1Xgetu/7WjMhx+5j3PO3av3HmIZ8LGPXjPQIURERERERCzTkgiKWA7ZvpxqQ2kAJE0CJgN3lftfHpjIIiIiIiIiYlmWPYIilnGS3iPpNknTJf1W0nqlfLykUyXtBLwXOFHSDEkbSZokab+BjTwiIiIiIiKWNZkRFLFsGC5pRu3zWrw84+dGYAfblvRx4AvA55oVbd8s6XJgsu2LAST1T9QRERERERGxXEkiKGLZ8IztMc0PzT2CysfXABdKWh9YhWpfoCUiaQIwAWDttYctaTcRERERERGxnMrSsIhl3ynAqba3Bj4BLHEGx/ZE2w3bjREjV+61ACMiIiIiImL5kERQxLJvFPDXcv3RDuo8CYzsn3AiIiIiIiJieZVEUMSy7zjgIklTgYc7qHMB8PmyofRG/RZZRERERERELFdke6BjiIgB0Gg03NbWNtBhRERERERERB+QNNV2o7U8M4IiIiIiIiIiIoaInBoW0Q5JBr5n+3Pl8zHACNvHSToCeNr2jwc0yKU0/5H7+cFP3j7QYfSqTxx89UCHEBERERERsUzLjKCI9i0E9pW0TusN22cubRJIlfz9RURERERERL/Kf0Qj2vcCMBH4TOsNSceVGUJI2ljSbyXNlDRN0kaSRki6tnyeLel9pe5oSfdK+jFwJ7CBpDMktUmaI+n42hjvknSPpKmSTpY0uXXs8vlOSaPL9S9K/TmSJvThu4mIiIiIiIjlVJaGRXTsNGCWpG93Uuc84ATbl0kaRpVcfQ54v+1/lhlFt0q6vNTfBPio7VsBJH3J9qOSVgSulbQNcB/wA2A323Mlnd/NeD9W+hoO3CHpEtuP1CuUBNEEgLXWHtbNbiMiIiIiImKwyIygiA7Y/ifwY+Do9u5LGgm82vZlpf6ztp8GBHxD0izgt8CrgfVKsz82k0DFByVNA6YDWwJbAJsDD9ieW+p0NxF0tKSZwK3ABlRJp9Znmmi7YbsxYuQq3ew2IiIiIiIiBovMCIro3P8C04Af9aDNQcC6wFjbz0uaBzSn3zzVrCTpdcAxwDjbj0maVKvXkRdYPIE7rPS1O7AnsKPtpyVN6UZfERERERERMcRkRlBEJ2w/CvwcOKyde08Cf5G0D4CkVSWtBowCHipJoD2ADTvofg2qxNATktYD3lnK7wVe39z7Bzig1mYesF0ZbzvgdaV8FPBYSQJtDuzQ86eNiIiIiIiIwS4zgiK69l3gyA7uHQz8QNJXgeeB/an2DfqVpNlAG3BPew1tz5Q0vdz/M3BTKX9G0r8BV0l6Crij1uwS4BBJc4DbqPYTArgKOELS3VSJpPrys3atu/YmOW49IiIiIiJiiJHtgY4hIlpIGmF7gSRRbVp9v+2TenOMRqPhtra23uwyIiIiIiIilhGSptputJZnRlAEUJZmnUS1pOoxqpO/vt3cCLqHfX0amFg2jl5Sh0v6KLAK1UbSP2hnnAW2RyzpAA89ej+nnPf2pQix/x11UGYwRURERERELI3sERRDXpl18wvgetuvtz0W+BDwmiXs8tPAaksTk+2TbI+xvYXtg5YyqRQREREREREBJBEUAfAW4DnbZzYLbP/R9imSxks6tVkuaXI5oQtJZ0hqkzRH0vGl7GjgVcDvJf2+lO0l6RZJ0yRdJGlEKZ8n6ZuSZpR+tpN0taQ/SDqi1Bkh6drSdrak97UG3506EREREREREZBEUATAllRHxPfUl8p6y22AN0vaxvbJwN+APWzvIWkd4FhgT9vbUW0e/dlaH3+yPQa4AZgE7Ee1PO34cv9Z4P2l7R7Ad8sMprru1ImIiIiIiIjIHkERrSSdBuxCtU/QaZ1U/aCkCVR/R+sDWwCzWursUMpvKrmZVYBbavcvLz9nAyPKkfRPSlooaU2q4+W/IWk34EXg1cB6wN/rIXejTvPZJgATAF6x9rBOHi0iIiIiIiIGoySCImAO8IHmB9ufKjN52oAXWHzm3DAASa8DjgHG2X5M0qTmvRYCfmP7wA7GXlh+vli7bn5eCTgIWBcYa/t5SfPaGac7dZrPNhGYCPDa14/KkYERERERERFDTJaGRcDvgGGSPlkra272PA8YI2kFSRsA25fyNahm6zxRThx7Z63tk8DIcn0rsLOkjQEkrS5p0x7ENgp4qCR49gA2XMI6EREREREREZkRFGHbkvYBTpL0BWA+VZLnP4CbgLnAXcDdlL2EbM+UNB24B/hzqdc0EbhK0t/KPkHjgfMlrVruHwvc183wzgN+JWk21Qyle5awzr945Vqb5Dj2iIiIiIiIIUZ2VodEDEWNRsNtbW0DHUZERERERET0AUlTywFHi8mMoBhSJBk4z/ZHyueVgAeB22zv3YN+pgDH2F5uMyn/ePR+vvuztw90GN32uQ9n9lJERERERMTSyh5BMdQ8BWwlaXj5/DbgrwMYT58pSa6IiIiIiIiIlyQRFEPRlcC7y/WBwPnNG5K2l3SLpOmSbpa0WSkfLukCSXdLugwYXmtzhqQ2SXMkHV8rf5ekeyRNlXSypMldjLGlpNslzZA0S9ImpfyQ8nmmpJ+UsvdIuq308duyYTWSjpP0E0k3AT/pw3cYERERERERy6HMGIih6ALgyyUxsw1wDrBruXcPsKvtFyTtCXyD6mj5TwJP236DpG0om0YXX7L9qKQVgWvL/fuAHwC72Z4r6fxa/Y7GOAL4vu3zJK0CrChpS6rNpXey/bCktUofNwI7lI2uPw58AfhcubcFsIvtZ3rpfUVERERERMQgkURQDDm2Z0kaTTUb6MqW26OAc8tsHAMrl/LdgJNr7WfV2nxQ0gSqv6f1qRIxKwAP2J5b6pwPTOhijFuAL0l6DXCp7fslvQW4yPbDZexHS93XABdKWh9Yhepks6bLO0oClTgnALxinWGdvKWIiIiIiIgYjLI0LIaqy4HvUFsWVnwN+L3trYD3AJ1mSyS9DjgGeKvtbYArumrT0Ri2fwa8F3gGuLIkgTpyCnCq7a2BT7SM+VRHjWxPtN2w3Vh95CpdhBkRERERERGDTRJBMVSdAxxve3ZL+She3jx6fK38euDDAJK2olpSBrAGVeLlibJPzztL+b3A68vMI4ADuhpD0uupZhGdDPyyjPE7YH9Ja5c6a7XTx0e788ARERERERERSQTFkGT7LyXh0urbwDclTWfxpZNnACMk3Q18FZha+pkJTKfa9+dnwE2l/Bng34CrJE0FngSe6GKMDwJ3SpoBbAX82PYc4OvAdZJmAt8rdY8DLip9P7yk7yEiIiIiIiKGFtke6BgiBiVJI2wvkCTgNOB+2ycNdFxNjUbDbW1tAx1GRERERERE9AFJU203WsszIyiiD0gyMKXM7pkDrAn8V/MI+U7a7d5VnW6M/SpJFy9NHxERERERETE45dSwiL7xFNXf1462n5H0TqrTxPqc7b8B+3VV7++P3s83L3h7P0S0dP7zQ1cPdAgRERERERGDRmYERfSdK4F3l+sDqZ1QJml7SbdImi7pZkmbtTbuqI6kKyRtU66nS/pyuf6qpMMljZZ0Z58/XURERERERCx3kgiK6DsXAB+SNIzqBLDbavfuAXa1/Ubgy8A32mnfUZ0bgF0ljQJeAHYu5btSnW4WERERERER0a4sDYvoI7ZnlePjD6SaHVQ3CjhX0iaAgZXb6aKjOjcARwNzgSuAt0laDXid7XtrR9b/C0kTgAkAa64zbAmfLCIiIiIiIpZXmREU0bcuB75DbVlY8TXg97a3At4DtJeV6ajOHUCDl2cATQcOpxxp3xnbE203bDdWH7nKEjxORERERERELM+SCIroW+cAx9ue3VI+CvhruR7fQdt269h+DvgzsD9wC9UMoWPIsrCIiIiIiIjoQhJBEX3I9l9sn9zOrW8D35Q0nY6XaHZW5wbgIdvPlOvXlJ8RERERERERHZLtgY4hIgZAo9FwW1vbQIcRERERERERfUDSVNuN1vLMCIroQ5JeJengHrb5sKTX9lVMERERERERMXTl1LCIpSTpS8CHgUXAi8AnbN8maU3ge8Bne9DXYcBI239aingmAZNtX9xZvb89dj9f/vk7lnSYfvHVD1410CFEREREREQMKkkERSwFSTsCewPb2V4oaR1gFQDbjwMf6kl/tn/Y60FGREREREREFFkaFrF01gcetr0QwPbDtv8maayk6yRNlXS1pPUBJE2R9C1Jt0u6T9KupXxFSSdKukPSLEmfKOUrSDpd0j2SfiPpSkn7lXtfLvXvlDRRkgboHURERERERMRyIomgiKVzDbBBSeqcLunNklYGTgH2sz2W6gj5r9farGR7e+DTwFdK2WHAE7bHAeOAwyW9DtgXGA1sARwM7Fjr51Tb42xvBQynmpkUERERERER0aEsDYtYCrYXSBoL7ArsAVwI/A+wFfCbMklnReDBWrNLy8+pVEkegL2AbZqzfYBRwCbALsBFtl8E/i7p97V+9pD0BWA1YC1gDvCrzuKVNAGYADBqnWE9fdyIiIiIiIhYziURFLGUbC8CpgBTJM0GPgXMsb1jB00Wlp+LePlvUMBRtq+uV5T0rvY6kDQMOB1o2P6zpOOALjM7ticCEwFetdEod1U/IiIiIiIiBpcsDYtYCpI2k7RJrWgMcDewbtlIGkkrS9qyi66uBj5ZlpUhaVNJqwM3AR8oewWtB+xe6jeTPg9LGgHs19phRERERERERKvMCIpYOiOAU8pR8S8A/0e19GoicLKkUVR/Z/9LtXSrI2dTLRObVjZ9ng/sA1wCvBW4C/gzMI1qL6HHJZ0F3An8Hbijp4G/6hWb5Hj2iIiIiIiIIUZ2VodE5ySNBD4CnOn8wvQ7SSPKXkRrA7cDO9v++9L222g03NbWtvQBRkRERERExDJH0lTbjdbyzAgKJC0CZlP9PswFDrb9eLm3CnAacMLSJIEkLbA9op3yScBk2xdLOhv4nu27lnScHsY0nmqPnSN7oa8rgQ8331sHdb4KXG/7tz3s/hpJWwB/A77WG0kggL88dj/HXPyO3uiq131nv8xUioiIiIiI6AtJBAXAM7bHAEg6l2qz468D2H4OOKQ/grD98f4Ypy/YbndT55Y6X17CvndaknYRERERERERrbJZdLS6BXg1gKSNJF0laaqkGyRtXsonSTpTUpuk+yTtXcrHSzq12ZGkyZJ2r30+SdIcSddKWrd1YElTJDXK9aGl79slndXst4y9X63Ngtr15yXdIWmWpOPbe7h6v8DOtfLRkn5X2l4r6bW18c6QdKukByTtLukcSXeX2UzN9vMkrVP6ubvEPEfSNZKGt8YuaZykmyXNLM84srS9QdK08m+nWmx31t7xpeV7uV/St2sx7CXpltL2orKJdERERERERMRLkgiKl0hakWpj4stL0USqI83HAsdQHVfeNBrYHng3cGY5zrwzqwNttrcErgO+0kkc6wPHUyVqdgG26EbsewGblJjGAGMl7daDfk8BzrW9DXAecHLt3iuAHYHPUL2bk4Atga0ljWknnE2A08qzPg58oCWOVYALgX+3vS2wJ/AM8BDwNtvbAQe0xFA3ptzfGjhA0gaS1gGOBfYs7duAz3bQPiIiIiIiIoaoLA0LgOGSZlDNBLob+E2ZTbITcFF1iBUAq9ba/Nz2i8D9kh4ANu9ijBepkh8APwUu7aTum4AptucDSLoQ2LSL/vcq/6aXzyOoEjLXd7PfHYF9y/VPgG/X2v3KtiXNBv5he3ZpP4cqITajJZa5tptlU0udus2AB23fAWD7n6W/1YFTS3JpUSfPfK3tJ0qbu4ANgTWpEls3le9rFarZXYuRNIHqVDNGrtNV7i4iIiIiIiIGmySCAsoeQZJWA66m2iNoEvB4c++gdrRuHG2q49Prs8w6yzQs6cbTL40haQWqhAeAgG/a/sES9tuZheXni7Xr5uf2/obqdRYBw7s5zmeAfwDbUj3js13E0+x/Jarn/43tAzsbwPZEqple/L+NRuUEuIiIiIiIiCEmS8PiJbafBo4GPgc8DcyVtD+AKtvWqu8vaQVJGwGvB+4F5gFjSvkGVMu0mlYAmnv7fBi4sZNQbgPeLGltSSsD+9fuzQPGluv3AiuX66uBjzX3xZH0akmv7EG/NwMfKtcHATd0Et/SuhdYX9K4EutISSsBo6hmCr0IHAys2IM+bwV2lrRx6XN1SV3NooqIiIiIiIghJjOCYjG2p0uaBRxIlRA5Q9KxVAmXC4CZpeqfgNuBNYAjbD8r6Saq4+fvolpiNq3W9VPA9qWvh6j2uOkohgclHUe1tOlxFl96dRbwS0kzgatKv9i+RtIbgFvK0qgFwEfKWN3p9yjgR5I+D8wHDu30RS0F289JOgA4pWwk/QzVPkGnA5dIOqT+bN3sc76k8cD5kppL+I4F7uvV4CMiIiIiImK5JjurQ6JnymlZk21f3E/jjQcato/sj/GGikaj4ba2toEOIyIiIiIiIvqApKm2G63lWRoWsYyStKWk9w50HBERERERETF4ZEZQRB+RtA9wGfAG2/dIGk01k2qrbrR9LXAC1bK7f3ZQ56vA9bZ/uyTxrbvxKO/77R2XpGmf+cG+Vw10CBEREREREYNCZgRF9L8DqTbF7vQkr/bY/pPtD3eSBFrR9peXNAkUERERERERQ1MSQRF9oJxetgtwGC+fRla/v5qkn0u6S9Jlkm6T1Cj39pJ0i6Rpki6qnYQ2T9K3JE2jOrVtkqT9yr2xkq6TNFXS1ZLW77+njYiIiIiIiOVFEkERfeN9wFW27wMekTS25f6/AY/Z3gL4b2AsgKR1qE772tP2dkAb8Nlau0dsb2f7gmaBpJWBU4D9bI8FzgG+3l5QkiZIapPU9uwTz/XKg0ZERERERMTyI8fHR/SNA4Hvl+sLyudTa/d3ad63faekWaV8B2AL4CZJAKtQHXffdGE7Y20GbAX8prRZEXiwvaBsTwQmQrVHUE8fKiIiIiIiIpZvSQRF9DJJawFvAbaWZKrEjIHTutMc+I3tjvYVeqqDNnNsL1s7P0dERERERMQyJ0vDInrffsBPbG9oe7TtDYC5wAa1OjcBHwSQtAWwdSm/FdhZ0sbl3uqSNu1ivHuBdSXtWNqsLGnL3nuciIiIiIiIGCwyIyii9x0IfKul7BLgP2ufTwfOlXQXcA8wB3jC9nxJ44HzJa1a6h4L3NfRYLafK5tGnyxpFNXf9f+WPju04Zqb5Lj2iIiIiIiIIUZ2tgmJ6G+SVgRWtv2spI2A3wKb2e63HZwbjYbb2tr6a7iIiIiIiIjoR5Km2m60lmdGUEQvkLQImE21X88i4EjbN3fSZDXg9+XELwH/trRJoDKTqGH7SElHAE/b/nFH9f/w+P3s+8t3LM2QvebS92VmUkRERERERH9IIiiidzxjewyApLcD3wTe3FFl208CL2VmywyhXmP7zN7sLyIiIiIiIgaHbBYd0fvWAB4DkLS7pMnNG5JOLTN3kDRP0rckTQP2lzRFUqPcW0fSvHI9XtKlkq6SdL+kb9f6O1TSfZJuB3aulR8n6Zh+eNaIiIiIiIhYjmRGUETvGC5pBjAMWJ/q+PjueMT2dgBlOVdHxgBvBBYC90o6BXgBOB4YCzwB/B6YviTBR0RERERExNCQRFBE76gvDdsR+LGkrbrR7sJu9n+t7SdK/3cBGwLrAFNszy/lFwKdHjUvaQIwAWD4usO6OXREREREREQMFlkaFtHLbN9ClaRZl2rWTv3vrDX78lTtul63td7C2vUiljCJa3ui7YbtxqprrLIkXURERERERMRyLImgiF4maXNgReAR4I/AFpJWlbQm8NZOms6jWuYFsF83hroNeLOktcvpY/svcdARERERERExJGRpWETvaO4RBNVx8B+1vQj4s6SfA3cCc+l8D5/vAD8vy7eu6GpA2w9KOg64BXgcmNFZ/VYbrblJjm2PiIiIiIgYYmR7oGOIASRpJPAR4Eznl2FIaTQabmtrG+gwIiIiIiIiog9Immq70VqeGUGDnKRFwGyq73oucLDtx8u9VYDTgBOWJgkkaYHtEe2UTwIm275Y0tnA92zftaTj9BdJ/2X7G0vQblfgTOB5YEfbz7Tcv9n2TkvQ7xHA07Z/3NO2nbn/8bm885cH92aX3fLr9/2k38eMiIiIiIiISvYIGvyesT3G9lbAo8CnmjdsP2f7kP5Iztj++PKQBCr+q71CVTr7mzkI+GZ538/U2q0EsCRJoNLuzN5OAkVERERERMTQlETQ0HIL8GoASRtJukrSVEk3lA2OkTRJ0pmS2iTdJ2nvUj5e0qnNjiRNlrR77fNJkuZIulbSuq0DS5oiqVGuDy193y7prGa/Zez9am0W1K4/L+kOSbMkHd/ew0l6h6RpkmZKuraUrS7pnDLWdEnvqz3PpeUd3C/p26X8BMp+P5LOkzRa0r2Sfky1z88Gks4o72dOMxZJHwc+CHyttNu9vNfLgbvaeZ7/kDS7xHpCKTu8PONMSZdIWq2UHyfpmNp7/FZ5nvvKLCQkrSjpxNo7+kQXvwsRERERERExBCURNERIWpHqxKrLS9FE4CjbY4FjgNNr1UcD2wPvBs6U1HqUeavVgTbbWwLXAV/pJI71geOBnYFdgC26EftewCYlpjHAWEm7tdRZFzgL+IDtbXn5BK0vAb+zvT2wB3CipNXLvTHAAcDWwAGSNrD9RV6eRXVQqbcJcLrtLW3/EfhSWWe5DdWpXdvYPpvq3X6+1m474N9tb9oS6zuB9wFvKrF+u9y61Pa4UnY3cFgHr2Sl8jyf5uV3fRjwhO1xwDjgcEmv6/ClRkRERERExJCUPYIGv+ZpVq+mSi78RtIIYCfgIknNeqvW2vzc9ovA/ZIeADbvYowXgQvL9U+BSzup+yZgiu35AJIuBDbtpD7AXuVf88StEVTJmetrdXYArrc9F8D2o7W2723OqAGGAa8t19fafqLEcRewIfDndsb/o+1ba58/WE72WglYnyqZNauddrc342mxJ/Aj20+3xLqVpP8B1izPeHU7beHl9zuVKmnXfM5tajOqRlG9o8XGL3FPABi27upERERERETE0JJE0OD3jO0xZZnR1VR7BE0CHrc9poM2rRtHG3iBxWeQdTZLaEk3nn5pjLIXzyqlXFR77/xgCfoU1SyhexcrlN4ELKwVLaLjv4enau1eRzWDapztx8qG2B29i6c6KO/IJGAf2zMljQd276BeM+56zKKa4dVR8ggA2xOpZoMxauO1c0pcRERERETEEJOlYUNEmX1yNPA54GlgrqT94aVNkLetVd9f0gqSNgJeD9wLzAPGlPINqJZpNa0ANGeifBi4sZNQbqNaTrW2pJV5eQkXZYyx5fq9wMrl+mrgY2UmE5JeLemVLf3eCuzWXA4laa1a26NUpj5JemMnsTU9X2JrzxpUCZ4nJK0HvLMb/bX6DXBobQ+gZqwjgQfL2Ad11LgDVwOfbMYtadPaEriIiIiIiIgIIDOChhTb0yXNAg6kSjScIelYqoTLBcDMUvVPwO1USY8jbD8r6SaqZUZ3US0xm1br+ilg+9LXQ1T77nQUw4OSjqPauPpxYEbt9lnALyXNBK4q/WL7GklvAG4p+ZwFwEfKWM1+55dlT5eW2UQPAW8Dvgb8LzCrlM8F9u7iVU0s9adR7TFUj3+mpOnAPVTLyG7qoq9/YfsqSWOANknPAVdSnVT231SJsvnl58gedHs21TKxaSXpNR/Yp6exRURERERExOAmO6tD4mVlqdNk2xf303jjgYbtI/tjvHhZo9FwW1vbQIcRERERERERfUDS1HLQ0WIyIygGPUmLgNlU++gsAo60fXMP+5gCHGO7raX8SuDDth9fyhjHAycCfy1Fs2wfsjR9duX+x//EO39xVF8O0a5f73NKv48ZERERERERlSSCYjG2x/fzeJOoNknuS880N8aW9Hbgm8Cbu9tY0ood3bP9rqWO7mUXZmZURERERERE9KVsFh1DzRrAYwCSdpc0uXlD0qllZg6S5kn6VtknaP9anRUkTSrHvDfrrSNptKS7JZ0laY6kayQNL3UOl3SHpJmSLmluEt0VSe+RdJuk6ZJ+WzanRtKbJc0o/6ZLGlk2/D5R0p2SZkvqcJ+miIiIiIiIGLqSCIqhYHhJmtxDtany17rZ7hHb29m+oHxeCTgPuN/2se3U3wQ4zfaWVBthf6CUX2p7nO1tqTbaPqyD8Q6oJXgOpTp9bQfbb6TazPsLpd4xwKfKLKddgWeAfYExwLbAnsCJktbv5nNGRERERETEEJGlYTEU1JeG7Qj8WNJW3Wh3YcvnHwA/t/31DurPtT2jXE+lOsULYKsyg2hNYATVUe/tjldfGiZpa+DCktBZherEM6hOKvuepPOokkx/kbQLcL7tRcA/JF0HjAMurw9QTlabADBs3REdPXdEREREREQMUpkRFEOK7VuAdYB1gRdY/G9gWEv1p1o+3wzsIam1XtPC2vUiXk60TqLaoHpr4Ph2xunIKcCppd0nmu1snwB8HBgO3CRp8272h+2Jthu2G6usMby7zSIiIiIiImKQSCIohpSSNFkReAT4I7CFpFUlrQm8tYvmPwSuBH4uqSez6UYCD0paGTioB+1G8fIpYh9tFkrayPZs298C7gA2B26gWlq2oqR1gd2A23swVkRERERERAwBWRoWQ8FwSTPKtYCPliVUf5b0c+BOqmVX07vqyPb3JI0CfiKpu0md/wZuA+aXnyO72e444CJJjwG/A15Xyj8taQ/gRWAO8GvgOWBHYCZg4Au2/97NcSIiIiIiImKIkO2BjiEiBkCj0XBbW9tAhxERERERERF9QNJU243W8iwNi4iIiIiIiIgYIrI0LKIHJL0GOA3YgiqROhn4vO3nBiCW44AFtr+zJO3vf/yvvOsXX+zdoLrhyn1O6PcxIyIiIiIiopIZQRHdJEnApcAvbG8CbEp1HHxHx8lHRERERERELFOSCIrovrcAz9r+EUDZcPozwMck/ZukU5sVJU2WtHu5PkzSfZJul3RWs56k90i6TdJ0Sb+VtF4pP07SOZKmSHpA0tG1fr9U+roR2KxWfrikOyTNlHSJpNX6/nVERERERETE8iaJoIju2xKYWi+w/U/gT3SwzFLSq6hODdsB2JnqqPemG4EdbL8RuAD4Qu3e5sDbge2Br0haWdJY4EPAGOBdwLha/Uttj7O9LXA3cFgH8UyQ1Cap7bl/Pt2th46IiIiIiIjBI3sERfSt7YHrbD8KIOkiqiVlAK8BLpS0PrAK1RH2TVfYXggslPQQsB6wK3CZ7adLX5fX6m8l6X+ANamWq13dXjC2JwITAUZtvH6ODIyIiIiIiBhiMiMoovvuAsbWCyStAbwWeJzF/56GdaO/U4BTbW8NfKKlzcLa9SK6TtpOAo4sfR3fzfEjIiIiIiJiiEkiKKL7rgVWk3QIgKQVge9SJWEeAMZIWkHSBlQzgQDuAN4s6RWSVgI+UOtvFPDXcv3Rbox/PbCPpOGSRgLvqd0bCTwoaWXgoCV6uoiIiIiIiBj0sjQsoptsW9L7gdMl/TdVIvVK4L+A56iWdt1FtUfPtNLmr5K+AdwOPArcAzxRujwOuEjSY8DvgNd1Mf40SRcCM4GHqJJMTf8N3AbMLz9HdvU8m6z56hzlHhERERERMcTIzjYhEX1J0gjbC8qMoMuAc2xfNtBxNRoNt7W1DXQYERERERER0QckTbXdaC3PjKCImjLj5ystxdsABwPvt71fD/qaAhwDfEjSnlT79lwD/KKD+uOBhu0jexz4Erj/8b/xrsuO74+hXnLl+1tfbURERERERPSnJIIiaspMnZdm60iaQLXnzvm2z1vCPo/ppfAiIiIiIiIilko2i47ogKRNgS9TzQZ6raQ7S/l4Sb+Q9BtJ8yQdKemzkqZLulXSWrVuDpY0Q9KdkrYv7beXdEupf7OkzWr1N5A0RdL9kr5S6n9e0tHl+iRJvyvXb5F0Xrneq/Q5TdJFkkb0+QuKiIiIiIiI5U4SQRHtKKdv/Qz4nO0/tVNlK2BfYBzwdeBp228EbgEOqdVbzfYY4N+Ac0rZPcCupf6XgW/U6m9PdbLYNsD+khrADcCu5X4DGFHi2xW4XtI6wLHAnra3A9qAzy7F40dERERERMQglaVhEe37GjDH9oUd3P+97SeBJyU9AfyqlM+mSuI0nQ9g+3pJa0hak+pEr3MlbQIYWLlW/ze2HwGQdCmwC3AaMFbSGsBCqhPJGlSJoKOBHYAtgJskAaxClZD6F2Wp2wSAYeuO6t6biIiIiIiIiEEjiaCIFpJ2p5qVs10n1RbWrl+sfX6Rxf+uWo/lM1WS6fe23y9pNDCls/q2n5c0FxgP3AzMAvYANqY6qn4jqgTSgZ3E2+xsIjARYNTGr8qRgREREREREUNMloZF1Eh6BfAj4JAy42dpHVD63QV4wvYTwCjgr+X++Jb6b5O0lqThwD7ATaX8BqoTyK4v10cA020buBXYWdLGZazVy/5GEREREREREYvJjKCIxR0BvBI4oyyzajp/Cft7VtJ0quVfHytl36ZaGnYscEVL/duBS4DXAD+13VbKbwC+BNxi+ylJz5YybM8vR8+fL2nVUv9Y4L7OAttkzVflOPeIiIiIiIghRtWEgogYahqNhtva2rquGBEREREREcsdSVNtN1rLMyMoBj1JBs6z/ZHyeSXgQeA223v3cyyTgMm2L24pb1AtRzu6v2K5//G/867LTuiXsa58/xf7ZZyIiIiIiIjoXBJBMRQ8BWwlabjtZ4C38fIePcuEsgQs03MiIiIiIiKiT2Wz6BgqrgTeXa4PpLbnT9mc+ReSZkm6VdI2pfxKSTPKvyckfVTSaEk3SJpW/u1U6u4u6TpJv5T0gKQTJB0k6XZJsyVtVItlT0ltku6TtHet/eRyvbakayTNkXS2pD9KWqeMfWct7mMkHVeuN5J0laSpJb7N+/BdRkRERERExHIqiaAYKi4APiRpGLANcFvt3vFUJ3BtA/wX8GMA2++yPQY4DPgj8AvgIeBttrejOhHs5Fo/21JtNv0G4GBgU9vbA2cDR9XqjQa2p0pMnVliqvsKcKPtLYHLgNd24/kmAkfZHkt1utjp3WgTERERERERQ0yWhsWQYHuWpNFUs4GubLm9C/CBUu93ZUbOGrb/KWkd4CfAB20/IWkUcKqkMcAioH5M+x22HwSQ9AfgmlI+G9ijVu/ntl8E7pf0ANA6e2c3YN8SzxWSHuvs2SSNAHYCLqqddLZqB3UnABMAhq27ZmfdRkRERERExCCURFAMJZcD3wF2B9buqrKkFalmEn3VdnNJ1meAf1DN/lkBeLbWZGHt+sXa5xdZ/G+t9ai+7h7d9wKLz+JrziRaAXi8zF7qlO2JVLOHGLXxa3JkYERERERExBCTpWExlJwDHG97dkv5DcBBUO3VAzxs+5/ACcAs2xfU6o4CHiwzeg4GVlyCOPaXtELZN+j1wL0t968HPlzieSfwilL+D+CVZcbSqsDeACXWuZL2L20kadsliCsiIiIiIiIGucwIiiHD9l9YfE+fpuOAcyTNAp4GPlrKjwHmSJpRPn+Zau+dSyQdAlxFdSJZT/0JuB1YAzjC9rO1JV1Q7Vl0vqQ5wM2lPrafl/TV0vavwD21NgcBZ0g6FliZaibTzCWILSIiIiIiIgYx2VkdErEskzQPaNh+uDf7bTQabmvLifURERERERGDkaSpthut5VkaFlFIsqSf1j6vJGl+81j3XhrjbElblOv/Wsq+jigzkyIiIiIiIiK6JTOCIgpJC4D/A3a0/UzZn+ebwF9s790L/a9oe1F9PNsjlrbfJTVq4w28y7c/3efjXLHv5/p8jIiIiIiIiFhcZgRFdM+VwLvL9YHA+c0bkraXdIuk6ZJulrRZKR8v6dRavcll02kkLZD0XUkzgR0lTZHUkHQCMFzSDEnnlbq/kDRV0pxyzDu1Pr4uaaakWyWtV8qPk3RMud5I0lWl/Q2SWo+kj4iIiIiIiEgiKKLFBcCHJA0DtgFuq927B9jV9hupNo7+Rjf6Wx24zfa2tm9sFtr+IvCM7TG2DyrFH7M9FmgAR0tau9bHrba3pTpR7PB2xpkIHFXaH0O1qXVERERERETEYnJqWESN7VmSRlPNBrqy5fYo4FxJmwCmOp2rK4uAS7o5/NGS3l+uNwA2AR4BngOa+xRNBd5WbyRpBLATcFHt9LFV2xugzDSaADBsnVe0VyUiIiIiIiIGsSSCIv7V5cB3gN2BtWvlXwN+b/v9JVk0pZS/wOKz64bVrp+t7wvUkbKUbE+q/YmeljSl1s/zfnkzr0X869/tCsDjtsd0NY7tiVSzhxi18QbZICwiIiIiImKIydKwiH91DnC87dkt5aOAv5br8bXyecAYSStI2gDYvpvjPC+pOatoFPBYSQJtDuzQ3WBt/xOYK2l/AFW27W77iIiIiIiIGDqSCIpoYfsvtk9u59a3gW9Kms7is3JuAuYCdwEnA9O6OdREYFbZLPoqYCVJdwMnALf2MOyDgMPKptRzgPf1sH1EREREREQMATk+PmKIajQabmtrG+gwIiIiIiIiog/k+PiIiIiIiIiIiCEum0VHdEHSAtsjap/HAw3bR/ZC35OAybYvXtq+eur+xx/i3Ze2twKu91yx79F92n9ERERERET0TGYERSxHJCV5GxEREREREUssiaCIpSBptKTfSZol6VpJry3lkySdLOlmSQ9I2q+US9Kpku6V9FvglbW+5klap1w3yhHySDpO0k8k3QT8pIx5g6Rp5d9Opd76kq6XNEPSnZJ27efXEREREREREcu4zC6I6NpwSTNqn9cCLi/XpwDn2j5X0seoTg3bp9xbH9gF2LzUvxh4P7AZsAWwHtVJY+d0I4YtgF1sPyNpNeBttp+VtAlwPtAAPgxcbfvrklYEVlvC542IiIiIiIhBqkeJIEmr2X66r4KJWEY9Y3tM80Nzj6DycUdg33L9E6oj5pt+YftF4C5J65Wy3YDzbS8C/ibpd92M4XLbz5TrlYFTJY0BFgGblvI7gHMkrVzGntHaiaQJwASAYeu8optDR0RERERExGDRraVhknaSdBdwT/m8raTT+zSyiOXfwtq1ulH/BV7+mxzWcu+p2vVngH8A21IlpFYBsH09VaLpr8AkSYe0DmB7ou2G7cYqo0a03o6IiIiIiIhBrrt7BJ0EvB14BMD2TKr/cEYMdTcDHyrXBwE3dFH/euAASStKWh/Yo3ZvHjC2XH+gkz5GAQ+W2UYHAysCSNoQ+Ifts4Czge168BwRERERERExBHR7aZjtP0uLTWpY1PvhRCx3jgJ+JOnzwHzg0C7qXwa8hWpvoD8Bt9TuHQ/8UNLXgCmd9HE6cEmZ8XMVL88W2h34vKTngQXAv8wIqttkzVfmePeIiIiIiIghRra7riRdDHwPOBV4E/DvQMP2hzptGLGckHQAMM/2bQMdS39pNBpua2sb6DAiIiIiIiKiD0iaarvRWt7dGUFHAN8HXk21/8g1wKd6L7yIviXp/wH/C4wDHqfaY+fTtu+T9A6q3+09JP3V9l8kjQZ2sv2zpRjzOGCB7e9ImgRMsj2lHAt/jO0eZ2Ek3Wx7pyWNqe7+x+fz7kvP6I2uOnTFvp/s0/4jIiIiIiKiZ7pMBJVjqL9v+6B+iCei16la03gZ1THvHypl21Id336f7auolljVjaY6jn2JE0F9ob0kkKSVbL8wEPFERERERETE8qXLzaLLMdcbSlqlH+KJ6At7AM/bPrNZYHum7RtUOVHSnZJmlyViACcAu0qaIekzZXPnEyXdIWmWpE+0N5CkL0m6T9KNwGa1W08Az7XUPULSibXP4yWdWq4/W2K6U9Kna3UWlJ+7S7pB0uVUx9N3K76IiIiIiIgY2rq7NOwB4Kbyn86XjrG2/b0+iSqid20FTO3g3r7AGKqj2NcB7pB0PfBFquVbewNImgA8YXucpFWp/h6usT232ZGksVQniI2h+tua1hzX9r+3M/YlVJtFf758PgD4eunnUKr9uATcJuk629Nb2m8HbGV7bnfii4iIiIiIiOhuIugP5d8KwMi+Cyei3+0CnF9mvv1D0nVU+wj9s6XeXsA2kvYrn0cBmwD1RMuuwGW2nwYoidMO2Z4v6QFJOwD3A5sDNwFHl36eKv1cWvpuTQTdXkv0dCe+ZkLr/7N3n+F2lXX6x783NYHQExARjIYmIAlkE1GKCTDOqEgRmKCMgDhEVEDGP6KjjgYZFcURpBsYDCoiUsXgAErvyQlphKokWFCKNEMJIbn/L9ZzYGdzanJOTrs/17Wvs9aznvJbO+e8yO96ygSAQUPXbyu8iIiIiIiI6Ic6lAiyfWJ3BxLRjeYCB7Zbq20CjrF9XRfEU+8XwL8CD1Ilf1xtadQhL9Zddyg+25OASQDrbP729o8MjIiIiIiIiH6lzT2CJJ1Wfv5a0tWNnxUSYcTyuxFYvcyGAUDS9pJ2A24Dxpc9doYBuwNTgX+w9Oy364DPSFq1tN9S0poN49wK7CdpsKS1gI90ILYrgX2Bj1ElhSgx7SdpjTLG/qWsLR2JLyIiIiIiIga49mYE/bT8/H53BxLRXcosm/2B0yR9CXgFmA8cB9wOvBeYBRg4wfbfJP0dWCxpFjAZ+CHVSWL3llPIngL2axjnXkmXlL6eBKZ1ILZnJT0AbGN7al0/k6kSUgDnt7A/UKPz24svIiIiIiIiQnZWh0QMRLVazU1NTT0dRkRERERERHQDSdNt1xrLO7RHkKQtgO8A2wCDmsttv7PLIozoRSS9BTiNauPo54AngONsP9yDYXWpR559mg9ffl639H3NAUd2S78RERERERGxfNrcI6jOj4FzgNeAccBPgJ91V1ARPaksrboSuNn2CNujgf8ENloBY3f0JL+IiIiIiIiITutoImiw7RuolpI9Znsi8OHuCyuiR40DFtk+t7nA9ixghqQbJN0raY6kfQEkDZf0oKTJkh6WdJGkvSTdIekRSWNKvTUlXSBpqqQZde0PLxuw3wjcIGl9SVdJmi3pbknbl3oTJR3fHJOk+8rYwyU9IOk8SXMlXS9p8Ar8viIiIiIiIqKP6GgiaKGklYBHJB1dNt4d0o1xRfSk7YDpLZS/Auxve0eqZNH/6I2z3jcH/gfYunw+DuwKHA98pdT5KnCj7TGl/Sl1J3vtCBxo+/3AicAM29uXtj/pQMxbAGfZ3pZqKdsBHX/diIiIiIiIGCg6ugzl88AawLHAScAewGHdFVRELyXg25J2B5YAm/DGcrF5tucASJoL3FBOK5tDdZoXwAeAfepm9QwCNivXv7X9TLnelZLIsX2jpA0krd1ObPNszyzX0+vGXPoFpAnABIBBQ9dv94UjIiIiIiKif+lQIsh28zHYC4BPdl84Eb3CXODAFsoPAYYBo20vkjSfNzZPX1hXb0nd/RLe+DsTcIDth+o7lfQe4MUOxPUaS8/iG1R3XT/+YqDFpWG2JwGTANYZMTxHBkZERERERAwwbS4Nk3Ra+fnrsofJUp8VEmHEincjsHqZPQNA2afn7cCTJQk0rtx3xnXAMc3LySTt0Eq926iSTkgaCzxt+wVgPtUSMiTtCLyjk+NHRERERETEANfejKCflp/f7+5AInqLsqRrf+A0SV+i2htoPjAROL0s92oCHuxk1ydRHUk/u+y5NQ/Yu4V6E4ELJM0GXuKNZZiXA4eWpWf3AP3mKPuIiIiIiIhYMWS3vzqkbGj7su0l5X5lYHXbL3VzfBHRTWq1mpuamno6jIiIiIiIiOgGkqbbrjWWd/TUsBuoNotuNhj4XVcEFhGdJ2ktSZ+pO7UsIiIiIiIiol0dPTVskO0FzTe2F0hao60GEQOZpI2AU4GdgWeBV4Hv2b6yjTa/AT5u+7l2+l4NOAs42R2Z0teK3z/7NHtffsGyNm/RlAOO6NL+IiIiIiIiomt1dEbQi2VzWgAkjQZe7p6QIvq2MkvnKuBW2++0PRo4GHhbW+1sf6i9JFCp96rtQ23f3xXxRkRERERExMDR0UTQccClkm6TdDtwCXB0t0UV0bftAbxq+9zmAtuP2T5D0uGSzmwulzSlnAyGpPmShkoaLukBSedJmivpekmDS50Rkq6VNL38PW5dyodJulzStPLZZYW+cURERERERPQJHVoaZnta+Q/nVqXoIduLui+siD5tW+De5exjC+Bjto+U9EvgAOBnwCTgKNuPSHoPcDZV4umHwKm2b5e0GdVR9e9azhgiIiIiIiKin2kzESRpD9s3Svpow6MtJWH7im6MLaJfkHQWsCvVPkFndbDZPNszy/V0YLikIcD7qGbnNddbvfzcC9imrnxtSUPq9/YqsUwAJgAMHrpB518mIiIiIiIi+rT2ZgTtDtwIfKSFZwaSCIp4s7lUM3gAsP05SUOBJuA1ll6SOaiVPhbWXS+mOqlvJeA526NaqL8SsLPtV9oKzPYkqllFrDti+DJvNB0RERERERF9U3t7BD1bfv6v7U82fHI8UETLbgQGSfpMXVnzKXvzgVGSVpK0KTCmo53afgGYJ+kgqDalljSyPL4eOKa5rqRRyx5+RERERERE9FftzQj6JNXeI6cDO7ZTNyIA25a0H3CqpBOAp4AXgS8BdwDzgPuBB+j8XkKHAOdI+hqwKvALYBZwLHCWpNlUf9e3Ake11dHm6w3Nce8REREREREDjOzWV4dIuhioAW8F/lD/iOr/u9t3b3gR0V1qtZqbmpp6OoyIiIiIiIjoBpKm2641lrc5I8j2xyS9heoEon26K7iIvk7SYmAO1Syd14CfUJ3itURSDTjU9rGS9gG2sX2ypMnAFNuXdcH4X7H97br7O22/r602v3/27+x9+U+Wd2gAphxwaJf0ExEREREREd2r3ePjbf8NGClpMLCZ7Ye6P6yIPufl5k2cJW0I/BxYG/iG7SaqjaKxfTVwdTeM/xXg9URQe0mgiIiIiIiIGJha3Sxa0jp11x8BZgLXlvtRkrrjP7MRfZ7tJ6mOaD+6bOg8VtIUAEmHSzqzrvpekpokPSxp71JnkKQfS5ojaYakcS21lTSl9H0yMFjSTEkXlWdLHRsfERERERERAW3PCBov6ZmybGUi1elGNwPYninpHd0fXkTfZPtRSSsDG7ZTdTjV39YI4CZJmwOfq7rwuyVtDVwvacs2xvqypKNbOVY+IiIiIiIi4nWtzgiyPQl4V7ldZPv5xirdFlXEwPFL20tsPwI8CmwN7Ar8DMD2g8BjQKuJoM6QNKHMQGp69YV/dEWXERERERER0Ye0mggCsH1SuZwr6ePAypK2kHQGcGe3RxfRR0l6J7AYeLKdqo0J1bYSrK+x9N/soM7GZXuS7Zrt2mprr9XZ5hEREREREdHHtZkIqnMMsC2wELgYeAE4rptiiujTJA0DzgXOtN3ezLmDJK0kaQTwTuAh4DbgkNLXlsBmpXw+MKrU35RqSVmzRZJW7do3iYiIiIiIiP6m3VPDAGy/BHy1fCLizQZLmskbx8f/FPhB3fPWEkJ/BKZSnTB2lO1XJJ0NnCNpTunrcNsLJd0BzAPuBx4A7q3rZxIwW9K9tg/pwveKiIiIiIiIfkTtT1h4fVbC8VQb276ePLK9R7dFFtFPSDoA2Mf2YT0dS71areampqaeDiMiIiIiIiK6gaTptmuN5R2aEQRcSrXU5XyqfU8iBhxJbwFOA3YCngOeAI6z/XALdYcDU4CvAN8CjliOcW8Gjrfd1FC+D7CN7ZOXpd/fP/sMe1920TLFNOXATDqKiIiIiIjoizqaCHrN9jndGklELyZJwJXAhbYPLmUjgY2ANyWCmtm+Gri6O2Lqzr4jIiIiIiKif+roZtG/lvRZSRtLWr/5062RRfQu44BFts9tLrA9C7hd0imS7pM0R9L4xoaSBkn6cXk+Q9K4Un64pKsk/VbSfElHS/pCqXN3w9/YJyTNLOOMqWt/ZrkeJulySdPKZ5du/TYiIiIiIiKiT+rojKDmvU2+WFdmqlOOIgaC7YDpLZR/FBgFjASGAtMk3dpQ53OAbb9b0tbA9WXfreZ+d6A6Cv73wJds7yDpVOBQqqVoAGvYHiVpd+CC0q7eD4FTbd8uaTPgOuBdy/y2ERERERER0S919NSwd3R3IBF91K7AxbYXA09IuoVqD6HZDXXOALD9oKTHgOZE0E22/wH8Q9LzwK9L+Rxg+7o+Li7tb5W0tqR1G+LYC9imWsEGwNqShtheUF9J0gRgAsDgoRss4ytHREREREREX9WhRJCkNYAvAJvZniBpC2Ar21O6NbqI3mMucGA39Luw7npJ3f0Slv77bDzer/F+JWBn26+0NZjtSVRHzbPuiHe2f2RgRERERERE9Cut7hEkaW9JQ8rtj4FXgfeV+78A/93NsUX0JjcCq5cZNQBI2p7q9LDxklaWNAzYHZja0PY24JDSZktgM+ChTo4/vrTfFXje9vMNz68HjqmLbVQn+4+IiIiIiIgBoK3Noh+lOjIeYITt7wGLAGy/BKi1hhH9jW0D+wN7SfqDpLnAd4CfUy0Dm0WVLDrB9t8amp8NrCRpDnAJcLjthXTOK5JmUP1NfqqF58cCNUmzJd0PHNXJ/iMiIiIiImIAUPX/21YeSpva/pOkO4E9gTts7yhpBNW+KGNWVKAR0bVqtZqbmpp6OoyIiIiIiIjoBpKm2641lrd5fLztP5XLbwDXAptKugi4ATihy6OMCCStUo6SX72nY4mIiIiIiIj+paOnhv1W0r3AzlRLwj5v++lujSyiH5Jk4Ae2/1+5Px4YYntiuRfVkfG/XIblY/XjLLA9pK06v3/2Gfa+7Bed7nvKgQcva1gRERERERHRw9qcEdTg/VTLw8YBu3VPOBH93kLgo5KGtvTQlaNt37qC44qIiIiIiIgBoEOJIElnU20+Owe4D/i0pLO6M7CIfuo1quPb/6PxgaRhki6XNK18dinlEyX9VNJdkh6RdGQpHyLpBkn3Spojad8V+yoRERERERHR13RoaRiwB/CucnISki4E5nZbVBH921nAbEnfayj/IXCq7dslbQZcB7yrPNueamnmmsAMSdcATwL7236hzDC6W9LVbmMHeEkTgAkAg4e2OCkpIiIiIiIi+rGOJoJ+D2wGPFbuNy1lEdFJJXHzE6oj31+ue7QXsE21TRAAa0tq3ufnV7ZfBl6WdBMwBrgG+Lak3YElwCbARkDj8fX1Y0+impHEuiPe2fqRgREREREREdEvtZkIkvRrwMBawAOSppb79wBTuz+8iH7rNOBe4Md1ZSsBO9t+pb5iSQw1Jm0MHAIMA0bbXiRpPjCom+KNiIiIiIiIfqC9GUHfXyFRRAwwtp+R9EvgU8AFpfh64BjgFABJo2zPLM/2lfQdqqVhY4EvAwcBT5Yk0Djg7SvuDSIiIiIiIqIvajMRZPuWFRVIxAD0P8DRdffHAmdJmk31t3kr1SbtALOBm4ChwEm2H5d0EfBrSXOAJuDBzgy++Xrr5yj4iIiIiIiIAaajewT1G5LWAv4NOLetTXX7A0mrUCUSzrO9sKfjCbA9pO76CWCNuvungfGtNJ1t+9CGvp4G3tveOBERERERERHN+l0iSNJiqmPuVwHmAZ+w/Vx5thrViU0nL08SSNKClv6jLWkyMMX2ZZLOB35g+/5lHaeTMR0O1GwfXe5FtQ/NL3tDEkjSusDHbZ9d7t8KnG77wB4NbDk1fu+t1NkH2Mb2ycs4zCiqmUBdulTz988+y96XXtapNlMO6tP/XBEREREREQPeSp1tIGk9Sdt3RzBd5GXbo2xvBzwDfK75ge1XbR+6IpIztv99RSWBWhnfto+2feuKGrPMQGrNusBnm29sP97Xk0AdZfvqlpJA7Xxf9a4CZnZlTBERERERETEwdSgRJOlmSWtLWp/qpKPzJP2ge0PrEndRHamNpBGSrpU0XdJtkrYu5ZMlnSupSdLDkvYu5YdLOrO5I0lTJI2tuz9V0lxJN0ga1jhw+c5q5fqTpe+pks5r7reMfWBdmwV111+UNE3SbEkntvRy9f0Cu9SVD5N0eWk/TdIupXyipAvL+z8m6aOSvidpTvluVi319pQ0o5RfIGn1Ur6TpDslzSrvslb5nq6WdCNwg6Qh5Tu5t7Tft4R1MjBC0kxJp0gaLum+0u9gSb+Q9ICkKyXdU/fd1X8nB5ZZV62+Y8P3c7ikX5V/i0ckfaPu2Rck3Vc+x5Wy4ZIelHRRieUySWuUZ/MlDS3XNUk3tzDeR0rsMyT9TtJGdXHU/5ufK+ke4Hut/V62po0x1pd0Vfl9uVu9O1kbERERERERPaSjM4LWsf0C8FHgJ7bfA+zVfWEtP0krA3sCV5eiScAxtkcDxwNn11UfDowBPgycK6m9I7jXBJpsbwvcAnyjtYqSNgZOpErU7Aps04HYPwBsUWIaBYyWtHsn+v0hcKrtnYADgPPrno0A9gD2AX4G3GT73cDLwIfLu08GxpfyVYDPqFpWdwnwedsjqf79Xy597ggcaPv9wCvA/rZ3BMYB/yNJVKdc/aHM1vpiwyt/BnjJ9ruovsvR7X1H7bxjvTHl+fbAQSWJMxr4JPAeYGfgSEk7lPpbAWeXWF6gbhZTB9xOdfz7DsAvgBNaqfc24H22v0Dbv5edGeNEYIbt7YGvAD/pRNwRERERERExQHR0acoqJfHwr8BXuzGerjBY0kyqmUAPAL+VNAR4H3BplZMAYPW6Nr+0vQR4RNKjQJuzMoAlVEkRqJIpV7RR9z3AzbafApB0CbBlO/1/oHxmlPshVImh+mVebfW7F7BN3buuXb4DgP8rx43PAVYGri3lc6gSYlsB82w/XMovpFpedwPwV9vTAEpikDLGb20/U+oL+HZJXC2h+nfYqJ333R04vfQ7W9WpWe1p8R1tL2io91vbfy+xXkGVNDNwpe0X68p3o0oa/sn2HaXtz6hO8uro3jxvAy4pfyurUe1R1ZJLbS/uwO9lZ8bYlSrhhe0bJW0gae3mf6dmkiYAEwAGDx3awdeKiIiIiIiI/qKjiaBvAtcBt9ueJumdwCPdF9Zyedn2qLKk5zqqJMZk4Dnbo1pp07hxtIHXWHrGVFuzhJZ14+nXx5C0EtV/7KFKpnzH9o+Wsd+VqGaNvFJfWJINCwFsL5G0qG7T7CUs++bhL9ZdHwIMA0aXhNN82v7u2lP/3db30+I7ttO+pfuO1q//fWjtfc6g2iD8alXLCCe2Uq/5+1qJtn8vl2eMFtmeRDULiXVHjOjXp+ZFRERERETEm3V0adiNtre3/VkA24/aPqAb41putl+ims3x/4CXgHmSDoLqRC1JI+uqHyRpJUkjgHcCDwHzgVGlfFOqJUbNVgKa9/b5ONVyndbcA7y/zNBYFTio7tl83lgGtQ+warm+DjiieRaPpE0kbdiJfq8Hjmm+kTSqjfgaPQQMl7R5uf8E1fK3h4CNJe1U+lxLLW92vA7wZEkCjQPeXsr/AazVypi3Un2PSNqOahlXsyckvaskyvavK+/oO/5T2T9nMLAfcAdwG7CfpDUkrVn6va3U30xS85Hs9f+283nj36q13/11gL+U68NaqfO6Mlunrd/LzoxxG1USjpIgerpxNlBERERERERER2eA3F2WW/2YamlRn5hJYHtGWWb0Mar/JJ8j6WtUCZdfALNK1T8CU4G1gaNsvyLpDqplN/dTLTG7t67rF4Expa8ngfFtxPBXSROpNq5+jqVPfzoP+JWkWVRLtF4sba6X9C7grjKLZwHwb2WsjvR7LHBWefdVqBItR7X1XdX1+4qkT1ItV1oFmAaca/tVSeOBM0pS5WVa3ifqIuDXZelZE/Bg6ffvku5QtUH0/wFn1bU5B/ixpAeovuvpdc++DEwBnir9NS9x6+g7TgUup1pS9TPbTVBt2lyeAZxffleGUyW8PifpAqp/+3NKnROB/5V0EnBzK1/fxPK9PQvcCLyjlXr12vq97MwYE4ELyvfxEh1IRG2+3no5Dj4iIiIiImKAUUdyOmWz372AI4CdgF8Ck+v2kemzSkJgiu3LVtB4hwM120eviPH6IlUnch3fnLRZjn4OpxPfdUkETbG93fKM21fUajU3NS3XVxwRERERERG9lKTptmuN5R2aEVRmAP2WauPlcVSb6H62zGT5su27ujTaiC4m6atUS70WU+2H9Gnb90g6n2rPnfu7efzD6WUJwN8/+xwfueyqDtf/9YH7dVssERERERERsWJ0KBEkaQOqpUmfAJ6g2pvlaqqjzS+lY0tgeiXbh6/g8SZTbV4drbA9tov6mQxMLnv+7A3saHuhpKGUjblt/3td/flAm7OBJK1se3Fr9xERERERERG9WUc3i76Lav+c/Wx/2PYVtl8rS3fO7b7wIrrExlSbJzefmPa07cehWoYmqVauPyDpLkn3Srq0brPu+ZK+K+leqo3FG++PlDRN0ixJl5cT6zpE0r9JmipppqQfSVq5lH9M0hxJ90n6bl39BZK+Vca6W9JGpXxYGXta+ezSRd9dRERERERE9CMdTQRtZfsk239ufGD7uy01iOhFrgc2lfSwpLMlvb+xQpkl9DVgL9s7Um1M/YW6Kn+3vaPtX7Rwf4XtnWyPpNrs+lMdCapsCD4e2KUcIb8YOETSW4HvAntQzbrbSdJ+pdmawN1lrFuBI0v5D4FTbe9EdarZ+R2JISIiIiIiIgaWjp4aNlTSCcC2wKDmQtt7dEtUEV3I9gJJo4HdgHHAJZK+XJaONdsZ2Aa4o5zUthrVTLhmlzR0W3+/naT/BtalOtXsug6GtifVkfTTypiDqU6G2wm42fZTAJIuAnYHrgJepTpFDarT1f6pXO8FbFP6AVhb0hDbC+oHlDQBmAAweOiwDoYZERERERER/UVHE0EXUf3Hd2+qI7oPozrOO6JPKPv43AzcXI62P4yl92oS8FvbH2ulixfbuJ9MtWxyVtkUemwHwxJwoe3/XKpQ2reNNov8xlF/i3njb3glYGfbr7Q1oO1JwCSAdUds3v6RgREREREREdGvdHRp2Aa2/5fqP6G32D6CatlKRK8naStJW9QVjQIea6h2N7CLpM1LmzUlbdnBIdYC/ippVeCQToR2A3CgpA3LmOtLejswFXi/pKFlz6CPAbe009f1VJu4U/oa1Yk4IiIiIiIiYoDo6IygReXnXyV9GHgcWL97QorockOAMyStC7wG/J6yPKqZ7afKbJ6LJa1eir8GPNyB/v8LuIdqltw9VImhlhxet9cPVMvRvgZcL2klqr+zz9m+W9KXgZuoZg1dY/tX7cRwLHCWpNlUf9e3Us3ei4iIiIiIiHid3lhl0kYlaW/gNmBT4AyqE8ROtH1194YXEd2lVqu5qampp8OIiIiIiIiIbiBpuu1aY3mbM4IkDaKaVbA5sAnwv7bHdU+IET1P0luA06g2bH4OeAI4znZHZga11udEYIHt7y9j+8nAFNuXLWsMEREREREREdD+0rALqZar3AZ8kOpUpc93d1ARPUHVkVtXUm3gfHApGwlsRMeWiPUpv3/2efa5bEr7FYurD9y7G6OJiIiIiIiIFaG9zaK3sf1vtn8EHEh1/HZEfzWOakP0c5sLbM8CZki6QdK9kuY0n+olabikByVNlvSwpIsk7SXpDkmPSBpT1/dISXeV8iNLe0k6RdJ9pd/xdeVnSnpI0u+ADZs7kfShMuZ0SadLmlLK15R0gaSpkma0c/JYREREREREDFDtzQhq3iQa269VEyYi+q3tgOktlL8C7G/7BUlDgbslNe+PtTlwEHAEMA34OLArsA/wFWC/Um97qs2h16RKLF0DvJfqBLORwFBgmqRbS/lWVDPwNgLuBy4oSzV/BOxue56ki+ti/Cpwo+0jyqbYUyX9znbjsfcRERERERExgLWXCBop6YVyLWBwuRdg22t3a3QRvYOAb0vaHVhCtV/WRuXZPNtzACTNBW6wbUlzgOF1ffzK9svAy5JuAsZQJYwutr0YeELSLVR7E+1eV/64pBtLH1sDj9qeV+4v5o3Tzz4A7CPp+HI/CNgMeGCpF5EmNLcZPHTY8nwnERERERER0Qe1mQiyvfKKCiSiF5hLtQSy0SHAMGC07UWS5lMlWgAW1tVbUne/hKX/vhqP52v/uL7OEXCA7YfaqmR7EjAJYN0RW3R1DBEREREREdHLtbdHUMRAciOwepk1A4Ck7YG3A0+WJNC4ct9Z+0oaJGkDYCzVMrLbgPGSVpY0jGom0FTg1rryjan2LgJ4CHinpOHlfnxd/9cBx5QNr5G0wzLEGBEREREREf1ce0vDIgaMsqRrf+A0SV+i2htoPjAROL0s92oCHlyG7mcDN1HtBXSS7cclXUm1H9AsqhlCJ9j+Wynfg2pvoD8Cd5X4Xpb0WeBaSS9SJZOanUR17P1sSSsB84Ac8xURERERERFLkZ3VIRF9haQhtheUmT9nAY/YPnVZ+qrVam5qauraACMiIiIiIqJXkDTddq2xPEvDIjpA0lqSPtO89KoHHSlpJtV+RutQnSIWERERERER0SGZERT9gqSNgFOpjmh/FngV+J7tK9to8xvg47afa6fv1YDzgZNt39+JmIZTndr1ENVmzi8Cn7T9kKQacKjtYzvaX1dbd8SWfv93T+9w/V8d+C/dGE1ERERERER0pdZmBGWPoOjzyiydq4ALbX+8lL0d2KetdrY/1JH+bb8KHLqM4f3B9qgS06eBrwCH2W6i2m8oIiIiIiIiYoXJ0rDoD/YAXrV9bnOB7cdsnyHpcElnNpdLmiJpbLmeL2mopOGSHpB0nqS5kq6XNLjUGSHpWknTJd0maetSPkzS5ZKmlc8uHYhzbarZSkgaK2lKuX6/pJnlM6MsQ9tY0q2l7D5Ju5W650hqKnGeWPde8yUNLdc1STcvzxcaERERERER/VNmBEV/sC1w73L2sQXwMdtHSvolcADwM2AScJTtRyS9BzibKvH0Q+BU27dL2ozq+PZ3tdDviLKnz1rAGsB7WqhzPPA523dIGkJ1WtkE4Drb35K0cmkL8FXbz5SyGyRtb3v2cr57REREREREDBBJBEW/I+ksYFeqfYLO6mCzebZnluvpwPCSlHkfcGndHtGrl597AdvUla/dfKJXQ7/1S8PGUyWWGjfbuQP4gaSLgCts/1nSNOACSasCV9XF9q+SJlD97W4MbEN1NH2HlLYTAAYP3bCjzSIiIiIiIqKfyNKw6A/mAjs239j+HLAnMAx4jaV/zwe10sfCuuvFVImWlYDnbI+q+zTP+lkJ2LmufJNyrPt1ZTnX+S2McTWwe2Oh7ZOBfwcGA3dI2tr2raXuX4DJkg6V9A6q2UN72t4euKbuferfs7V3xPYk2zXbtdXWXqe1ahEREREREdFPJREU/cGNwCBJn6kra15KNR8YJWklSZsCYzraqe0XgHmSDoJqU2pJI8vj64FjmutKGlXa/HNJDP17C13uCvyhsVDSCNtzbH8XmAZsXTa7fsL2eVQnlu1ItcfQi8Dz5ZS0D9Z1Mx8YXa4P6Og7RkRERERExMCSpWHR59m2pP2AUyWdADxFlTD5EtWyq3nA/VRHuXd2L6FDgHMkfQ1YFfgFMAs4FjhL0myqv6NbgaNaaN+8R5Colqq1lCA6TtI4YAnV7Kb/Aw4GvihpEbCA6qj5eZJmAA8Cfyrv1uxE4H8lnQTc3JEX23y9tXMkfERERERExAAj2z0dQ0T0gFqt5qamnGAfERERERHRH0mabrvWWJ4ZQRE9TNIGwA3l9i1UexQ9Ve7H2H61O8b9/bMvsN9lv+tQ3asO3Ks7QoiIiIiIiIgVLImgiB5m++/AKABJE4EFtr/fkzFFRERERERE/5TNoiN6IUl7SpohaY6kCyStXso/JOlBSdMlnS5pSilfX9JVkmZLulvS9j37BhEREREREdEbJREU0fsMAiYD422/m2rm3mckDQJ+BHzQ9mhgWF2bE4EZ5Vj5rwA/WbEhR0RERERERF+QRFBE77MyMM/2w+X+QmB3YGvgUdvzSvnFdW12BX4KYPtGYANJazd2LGmCpCZJTa++8Hy3vUBERERERET0TkkERQwgtifZrtmurbb2Oj0dTkRERERERKxgSQRF9D6LgeGSNi/3nwBuAR4C3ilpeCkfX9fmNuAQAEljgadtv7Aigo2IiIiIiIi+I6eGRfQ+rwCfBC6VtAowDTjX9kJJnwWulfRiKW82EbhA0mzgJeCwFRxzRERERERE9AGy3dMxREQHSRpie4EkAWcBj9g+dVn6qtVqbmpq6toAIyIiIiIioleQNN12rbE8M4IilpOkBbaHLGPbycAU25d1sMmRkg4DVgMeW5Yxm/3h2X+w/+W3dKjulQe8f3mGioiIiIiIiF4iiaCIFUTSKrZfW54+yuyfZZoBFBEREREREZHNoiO6gCqnSLpP0hxJ40v5WEm3SboauL/UO1PSQ5J+B2xY18fXJU0rfUwqy7+QdLOk70qaKulhSbvV9T2lXK8p6YJSZ4akfVf8txARERERERG9XRJBEV3jo8AoYCSwF3CKpI3Lsx2Bz9veEtgf2ArYBjgUeF9dH2fa3sn2dsBgYO+6Z6vYHgMcB3yjhfG/CtxY6owr46/ZRe8WERERERER/UQSQRFdY1fgYtuLbT9Bddz7TuXZVNvzyvXudfUeB26s62OcpHskzQH2ALate3ZF+TkdGN7C+B8AvixpJnAzMAjYrLGSpAmSmiQ1LXzh+WV4zYiIiIiIiOjLskdQRPd7sb0KkgYBZwM123+SNJEqmdNsYfm5mJb/bgUcYPuhtsaxPQmYBLDeiK1yZGBERERERMQAkxlBEV3jNmC8pJUlDaOa+TO1hXq31tXbmGoZF7yR9Hla0hDgwE6Ofx1wTN2+Qjt0+g0iIiIiIiKi38uMoIjlIGkVqtk6VwLvBWYBBk6w/TdJWzc0uZJq2df9wB+BuwBsPyfpPOA+4G/AtE6GchJwGjBb0krAPJbeYygiIiIiIiIC2VkdErGsJI0EziubNPcptVrNTU1NPR1GREREREREdANJ023XGsuzNCxiGUk6CrgY+FpPxxIRERERERHREZkRFLECSHoL1dKtnYDngCeA42w/3FMxrTdia4/73gXt1rvigPe1WyciIiIiIiJ6l9ZmBGWPoIhuVjZwvhK40PbBpWwksBHQY4mgiIiIiIiIGHiyNCyi+40DFtk+t7nA9izgdkmnSLpP0hxJ4wEkjZV0s6TLJD0o6aK608A+VMqmSzpd0pRSvr6kqyTNlnS3pO174kUjIiIiIiKid8uMoIjutx0wvYXyjwKjgJHAUGCapFvLsx2AbYHHgTuAXSQ1AT8Cdrc9T9LFdX2dCMywvZ+kPYCflL6XImkCMAFg8NCNlv/NIiIiIiIiok/JjKCInrMrcLHtxbafAG6h2kMIYKrtP9teAswEhgNbA4/anlfqXNzQ108BbN8IbCBp7cYBbU+yXbNdW33tdbvhlSIiIiIiIqI3SyIoovvNBUZ3ss3CuuvFZPZeREREREREdIEkgiK6343A6mVZFgBlD5/ngPGSVpY0DNgdmNpGPw8B75Q0vNyPr3t2G3BI6Xss8LTtF7oo/oiIiIiIiOgnMssgopvZtqT9gdMkfQl4BZgPHAcMAWYBBk6w/TdJW7fSz8uSPgtcK+lFYFrd44nABZJmAy8Bh7UX14j1huRo+IiIiIiIiAFGtns6hoioI+nDwJ9sz27h2RDbC8opYmcBj9g+dVnGqdVqbmpqWs5oIyIiIiIiojeSNN12rbE8M4IiViBJi4E5gKj2/jna9p11z/8FeD/wpVa6OFLSYcBqpf01yxrLH559kQMun9ZuvcsP2KndOhEREREREdE3JBEUsWK9bHsUgKR/Br5DlfgBwPa1wLWtNS6zf5ZpBlBERERERERENouO6DlrA88230j6oqRpkmZLOrGUDZf0gKTzJM2VdL2kweXZZEkHluv5kk6UdK+kOa3tMxQREREREREDWxJBESvWYEkzJT0InA+cBCDpA8AWwBhgFDBa0u6lzRbAWba3pTpp7IBW+n7a9o7AOcDx3fYGERERERER0WdlaVjEilW/NOy9wE8kbQd8oHxmlHpDqBJAfwTm2Z5ZyqcDw1vp+4q6Oh9tqUI5wn4CwOChb1mO14iIiIiIiIi+KImgiB5i+y5JQ4FhVJtHf8f2j+rrSBoOLKwrWgwMbqXLhXV1Wvzbtj0JmASw3oh35cjAiIiIiIiIASZLwyJ6SNnHZ2Xg78B1wBGShpRnm0jasCfji4iIiIiIiP4nM4IiVqzBkmaWawGH2V4MXC/pXcBdkgAWAP9GNbsnIiIiIiIiokvIzuqQiN5K0qeBX9p+tt3KnVSr1dzU1NTV3UZEREREREQvIGm67VpjeWYERXQTSQtsD2koOwp4yfZPJN0MHG+7xWyMpK8DD7aWBJL0VuB02wcuS3yPPvsyB10+u806lx6w/bJ0HREREREREb1UEkERK5DtcztR95utPZO0iu3HgWVKAkVERERERMTAlM2iI1YgSRMlHV9X9AlJMyXdJ2lMqbOmpAskTZU0Q9K+pfxwSVdLuhG4QdJwSfeVZ8Ml3Sbp3vJ534p/u4iIiIiIiOjtMiMoometYXuUpN2BC4DtgK8CN9o+QtK6wFRJvyv1dwS2t/1MOVq+2ZPAP9l+RdIWwMXAm9aCRkRERERExMCWRFBEz7oYwPatktYuiZ8PAPvUzRwaBGxWrn9r+5kW+lkVOFPSKKqTxrZsaTBJE4AJAGsM3bir3iEiIiIiIiL6iCSCInpW47F9pjpW/gDbD9U/kPQe4MVW+vkP4AlgJNWSz1daHMyeBEwCWH/EtjkyMCIiIiIiYoDJHkERPWs8gKRdgedtPw9cBxwjSeXZDh3oZx3gr7aXAJ8AVu6meCMiIiIiIqIPy4ygiO6zhqQ/193/oIU6r0iaQbW064hSdhJwGjBb0krAPGDvdsY6G7hc0qHAtbQ+cygiIiIiIiIGMNlZHRIxENVqNTc1NfV0GBEREREREdENJE23/aZDhLI0LKKDJH1V0lxJs8uR7+9ppd43Je3VQvlkSQd2QRw3S8qJYBEREREREdFpWRoW0QGS3ku1PGtH2wslDQVWa6Heyra/vsIDXAaPPvsK/3r5Q60+/+UBW63AaCIiIiIiImJFyIygiI7ZGHja9kIA20/bfhxA0nxJ35V0L3BQZ2b+SBoi6QZJ90qaI2nfUj5c0gOSziuzkK6XNLih7UplrP8u91dJml7qT+jKl4+IiIiIiIj+IYmgiI65HthU0sOSzpb0/obnf7e9o+1fdLLfV4D9be8IjAP+p/m0MGAL4Czb2wLPAQfUtVsFuAh4xPbXStkRtkcDNeBYSRt0MpaIiIiIiIjo55IIiugA2wuA0cAE4CngEkmH11W5ZBm7FvBtSbOB3wGbABuVZ/NszyzX04Hhde1+BNxn+1t1ZcdKmgXcDWxKlUhaejBpgqQmSU0LX3h2GUOOiIiIiIiIviqJoIgOsr3Y9s22vwEczdIzdJb1uPZDgGHAaNujgCeAQeXZwrp6i1l6T687gXGSBgFIGgvsBbzX9khgRl0/9e8wyXbNdm31tddbxpAjIiIiIiKir0oiKKIDJG0lqX6GzSjgsS7oeh3gSduLJI0D3t7Bdv8L/Ab4paRVSj/P2n5J0tbAzl0QW0RERERERPQzOTUsomOGAGdIWhd4Dfg91TKxzvqRpNPK9Z+AjwC/ljQHaAIe7GhHtn8gaR3gp8DhwFGSHgAeoloeFhEREREREbEU2e7pGCKiB9RqNTc1NfV0GBEREREREdENJE23XWssz9KwiIiIiIiIiIgBIkvDIjpAkoGLbP9buV8F+Ctwj+29ezS4ZTTvuVf5xBWtb3P00492dLuiiIiIiIiI6CsyIyiiY14EtpM0uNz/E/CXHoynXSVZFREREREREfG6JIIiOu43wIfL9ceAiwEkrSTpEUnD6u5/L2mYpI9IukfSDEm/k7RRqTNR0gWSbpb0qKRjS/lwSQ9KmizpYUkXSdpL0h1ljDGl3hhJd5V+75S0VSk/XNLVkm4EblixX09ERERERET0dkkERXTcL4CDJQ0CtgfuAbC9BPgZcEiptxcwy/ZTwO3AzrZ3KO1PqOtva+CfgTHANyStWso3B/6nPN8a+DiwK3A88JVS50Fgt9Lv14Fv1/W7I3Cg7fd30XtHREREREREP5GlIxEdZHu2pOFUs4F+0/D4AuBXwGnAEcCPS/nbgEskbQysBsyra3ON7YXAQklPAhuV8nm25wBImgvcYNvliPnhpc46wIWStgAMrFrX729tP9PSO0iaQDn2fs2hm3T85SMiIiIiIqJfyIygiM65Gvg+ZVlYM9t/Ap6QtAfVDJ//K4/OAM60/W7g08CgumYL664X80Zitr58Sd39kro6JwE32d4O+EhDvy+2FrztSbZrtmurr7N+W+8ZERERERER/VBmBEV0zgXAc7bnSBrb8Ox8qiViP7W9uJStwxubSh/WhXHU93t4F/YbERERERER/VgSQRGdYPvPwOmtPL6aaknYj+vKJgKXSnoWuBF4RxeF8j2qpWFfA65Zlg7ese5qOSI+IiIiIiJigJHtno4hol+QVANOtb1bT8fSEbVazU1NTT0dRkRERERERHQDSdNt1xrLMyMoogtI+jLwGd44Oaz+2UbAqcDOwLPAq1QzetYBaraPXoGhvu7Pz73KF6/8c4vPTtn/bSs4moiIiIiIiFgRsll0RBewfbLtt9u+vb5ckoCrgFttv9P2aOBgqtPEIiIiIiIiIlaoJIIiutcewKu2z20usP2Y7TPK7VslXSvpEUnfa64j6RxJTZLmSjqxrny+pBMl3StpjqStS/kYSXdJmiHpTklbragXjIiIiIiIiL4jiaCI7rUtcG8bz0cB44F3A+MlbVrKv1rWcm4PvF/S9nVtnra9I3AOcHwpexDYzfYOwNeBb3fdK0RERERERER/kURQxAok6SxJsyRNK0U32H7e9ivA/UDzMV7/KuleYAZVMmmbum6uKD+nA8PL9TpUp5PdR7Uf0batjD+hzDRqeumFZ7rsvSIiIiIiIqJvSCIoonvNBXZsvrH9OWBPYFgpWlhXdzGwiqR3UM302dP29lTHww+qq7ewvn65Pgm4yfZ2wEca6r/O9iTbNdu1NdZef7leLCIiIiIiIvqeJIIiuteNwCBJn6krW6OdNmsDLwLPlxPHPtiBcdYB/lKuD+9skBERERERETEwJBEU0Y1sG9iPap+feZKmAhcCX2qjzSyqJWEPAj8H7ujAUN8DviNpBm/MEoqIiIiIiIhYiqr/p0bEQFOr1dzU1NTTYUREREREREQ3kDS9HEK0lMwIimiFpK+W49tnS5op6T1d3P8+kr5cridKOr69Nh3sd7KkA7uir4iIiIiIiOhfsoQkogWS3gvsDexoe6GkocBqXTmG7auBq7uyz87463OL+NaVf23x2Vf333gFRxMRERERERErQmYERbRsY+Bp2wsBbD8NbCLpCgBJ+0p6WdJqkgZJerSUHylpWjki/nJJa5TymXWflyW9X9Lhks5sHLiNPiZLOl3SnZIebZ71o8qZkh6S9DtgwxXyDUVERERERESfk0RQRMuuBzaV9LCksyW9n2oD51Hl+W7AfcBOwHuAe0r5FbZ3sj0SeAD4FIDtUbZHAf8FNAF3tjF2i30UGwO7Us1WOrmU7Q9sBWwDHAq8b1lfOiIiIiIiIvq3LA2LaIHtBZJGUyV8xgGXAF8G/iDpXcAY4AfA7sDKwG2l6XaS/htYFxgCXNfcp6QtgFOAcbYXSWpt+Fb7AK6yvQS4vxwtT4nhYtuLgccl3dhax5ImABMA1hm2SQe+iYiIiIiIiOhPkgiKaEVJrNwM3CxpDnAYcCvwQWAR8DtgMlUi6Iul2WRgP9uzJB0OjAWQNAT4JXCk7ZY35nlDi30UC+uuW80ktfFOk4BJAJtsPjJHBkZERERERAwwWRoW0QJJW5UZPM1GAY9Rzfw5DrjL9lPABlTLsu4r9dYC/ippVeCQuvYXAD+2fRvta62P1twKjJe0sqSNqWYwRURERERERLxJZgRFtGwIcIakdYHXgN9TLal6EdiIKvkCMBt4i+3m2TX/RbVf0FPl51qS3g4cCGwp6YhS79/bGPtNfbQT65XAHsD9wB+Buzr2ihERERERETHQ6I3/v0bEQFKr1dzU1NTTYUREREREREQ3kDTddq2xPEvDIiIiIiIiIiIGiCwNi+gi5RSvU4GdgWeBV4Hv2b5yOfudDEyxfVlDeQ041Paxy9Lvk88t4owrn3hT+TH7b9RC7YiIiIiIiOgPkgiK6AKqzoK/CrjQ9sdL2duBfbprTNtNQNZ2RURERERERIdlaVhE19gDeNX2uc0Fth+zfYak4ZJuk3Rv+bwPQNJYSbdI+pWkRyWdLOkQSVMlzZE0oq7/vSQ1SXpY0t517aeU6zUlXVDazpC074p8+YiIiIiIiOgbMiMoomtsC9zbyrMngX+y/Uo5kv5ioHnDrpHAu4BngEeB822PkfR54Biqo+oBhgNjgBHATZI2bxjjq8CNto8oJ51NlfQ72y92xctFRERERERE/5BEUEQ3kHQWsCvVPkF7AWdKGgUsBrasqzrN9l9Lmz8A15fyOcC4unq/tL0EeETSo8DWDUN+ANhH0vHlfhCwGfBAQ1wTgAkA6w172/K8YkRERERERPRBSQRFdI25wAHNN7Y/J2ko1R4+/wE8QTX7ZyXglbp2C+uul9TdL2Hpv083jNd4L+AA2w+1FaTtScAkgM02H9nYR0RERERERPRz2SMoomvcCAyS9Jm6sjXKz3WAv5YZPZ8AVl6G/g+StFLZN+idQGPC5zrgmLJpNZJ2WIYxIiIiIiIiop/LjKCILmDbkvYDTpV0AvAU8CLwJaq9gy6XdChwbSnvrD8CU4G1gaPKfkP1z08CTgNmS1oJmAfs3VaHG667ao6Kj4iIiIiIGGBkZ3VIxEBUq9Xc1JTT5yMiIiIiIvojSdNt1xrLMyMoYjlJWky1ufMqVDNxPmH7uRU09gLbQ5al7dPPvcYFVzy5VNkRH92wS+KKiIiIiIiI3il7BEUsv5dtj7K9HdUx8J/r6YAiIiIiIiIiWpJEUETXugvYBKoj5CXtU66vlHRBuT5C0rfK9VWSpkuaW452p5QvkPQtSbMk3S1po1L+Dkl3SZoj6b/r6g+RdIOke8uzfVfgO0dEREREREQfkURQRBeRtDKwJ3B1KboN2K1cbwJsU653A24t10fYHg3UgGMlbVDK1wTutj2y1D2ylP8QOMf2u4G/1g3/CrC/7R2BccD/NJ8gFhEREREREdEsiaCI5TdY0kzgb8BGwG9L+W3AbpK2Ae4HnpC0MfBe4M5S51hJs4C7gU2BLUr5q8CUcj0dGF6udwEuLtc/rYtBwLclzQZ+R5V4etORYJImSGqS1LTg+b8v8wtHRERERERE35REUMTye9n2KODtVAmZzwHY/guwLvAvVLN6bgP+FVhg+x+SxgJ7Ae8tM39mAINKn4v8xpF+i1l6Y/eWjvo7BBgGjC6xPFHX1xsN7Um2a7ZrQ9bZoPFxRERERERE9HNJBEV0EdsvAccC/09Sc+LmbuA43kgEHV9+AqwDPGv7JUlbAzt3YJg7gIPL9SF15esAT9peJGkcVVIqIiIiIiIiYilJBEV0IdszgNnAx0rRbcAqtn8P3AuszxuJoGuBVSQ9AJxMlTRqz+eBz0maQ9mUurgIqJXyQ4EHl/ddIiIiIiIiov/RG6tPImIgqdVqbmpq6ukwIiIiIiIiohtImm671li+SkuVI6JzJC2wPaQb+h0FvNX2b8r9RKo9hr6/vH0/8+xr/OLyp5cqO/iAocvbbURERERERPRiWRoW0buNAj7U00FERERERERE/5BEUEQ3kTRC0rWSpku6rWwIjaSDJN0naZakW0vZIEk/ljRH0gxJ4yStBnwTGC9ppqTxpettJN0s6VFJx9aN94XS732SjlvR7xsRERERERG9X5aGRXSfScBRth+R9B7gbGAP4OvAP9v+i6R1S93PAbb97pIwuh7YstSt2T4aXl8atjUwDlgLeEjSOcD2wCeB91AdYX+PpFvK5tURERERERERQBJBEd1C0hDgfcClkpqLVy8/7wAmS/olcEUp2xU4A8D2g5Ieo0oEteQa2wuBhZKeBDYq7a+0/WIZ/wpgN2CpRJCkCcAEgKFD37a8rxkRERERERF9TBJBEd1jJeA526MaH9g+qswQ+jAwXdLoTva9sO56MZ34O7Y9iWqmEu8cMSpHBkZERERERAww2SMoohvYfgGYJ+kgAFVGlusRtu+x/XXgKWBT4DbgkPJ8S2Az4CHgH1RLwNpzG7CfpDUkrQnsX8oiIiIiIiIiXpdEUETXWEPSn+s+X6BK7HxK0ixgLrBvqXtK2RT6PuBOYBbV/kErSZoDXAIcXpZ/3US1OXT9ZtFvYvteYDIwFbgHOD/7A0VEREREREQj2VkdEjEQ1Wo1NzU19XQYERERERER0Q0kTbddayzPjKCIiIiIiIiIiAEim0VH9CBJbwFOA3YCngOeAI6z/XAr9edTHSf/9PKO/dyzr3HVpW90s99BQ5e3y4iIiIiIiOjlkgiK6CGqzpW/ErjQ9sGlbCTVcfAtJoIiIiIiIiIilkeWhkX0nHHAItvnNhfYngWsLGlKc5mkMyUdXtfuhLLZ9FRJm5c6H5F0j6QZkn4naaMV9RIRERERERHRdyQRFNFztgOmL0O7522/GziTalkZwO3AzrZ3AH4BnNBSQ0kTJDVJanrhhb8vw9ARERERERHRl2VpWETfc3Hdz1PL9duASyRtDKwGzGupoe1JwCSAzUeMypGBERERERERA0xmBEX0nLnA6BbKX2Ppv81BDc/dwvUZwJllptCnW2gTERERERERkURQRA+6EVhd0oTmAknbAwK2kbS6pHWBPRvaja/7eVe5Xgf4S7k+rNsijoiIiIiIiD4tS8MieohtS9ofOE3Sl4BXgPnAccAvgfuolnjNaGi6nqTZwELgY6VsInCppGepEkzvaG/8dddbJUfGR0REREREDDCys01IxEBUq9Xc1NTU02FEREREREREN5A03XatsTwzgiJ6gKQFtoc0lB0FvGT7J5JuBo633W2ZmueffY3/u+Tp1+8/OD6zgyIiIiIiIvq7JIIiegnb5/Z0DBEREREREdG/ZbPoiF5C0kRJx9cVfULSTEn3SRojaSVJj0gaVuqvJOn3koaVz+WSppXPLj30GhEREREREdGLJREU0XutYXsU8FngAttLgJ8Bh5TnewGzbD8F/BA41fZOwAHA+T0Qb0RERERERPRyWRoW0XtdDGD7Vklrl6PkLwB+BZwGHAH8uNTdi+rI+ea2a0saYntBfYflqPoJABsOfVt3xx8RERERERG9TBJBEb1X45F+tv0nSU9I2gMYwxuzg1YCdrb9Spsd2pOASQBbjBiVIwMjIiIiIiIGmCwNi+i9xgNI2hV43vbzpfx8qiVil9peXMquB45pbihp1AqMMyIiIiIiIvqIzAiK6BlrSPpz3f0PWqjziqQZwKpUy8CaXU21JOzHdWXHAmdJmk31d30rcFRbAayz3io5Mj4iIiIiImKASSIoogfYbnM2nu2xbTweSbVJ9IN19Z+mzCCKiIiIiIiIaE0SQRE9QNIC20Mayo4CXrL9E0k3A8fbbmqo82XgM7yxN9Ay+8czr3Hjz596/X6Pjw9b3i4jIiIiIiKil0siKKKXsH1uB+qcDJy8AsKJiIiIiIiIfiibRUf0EpImSjq+rugTkmZKuk/SmFJnjKS7JM2QdKekrUr54ZKukHStpEckfa9HXiIiIiIiIiJ6tcwIiui91rA9StLuwAXAdsCDwG62X5O0F/Bt4IBSfxSwA7AQeEjSGbb/1ANxR0RERERERC+VRFBE73UxgO1bJa0taV1gLeBCSVsApjpRrNkNzUfMS7ofeDuwVCJI0gRgAsCGQ9/W7S8QERERERERvUuWhkX0Xm7h/iTgJtvbAR8BBtU9X1h3vZgWEr22J9mu2a6tu9YGXR1vRERERERE9HJJBEX0XuMBJO0KPF9m+6wD/KU8P7yH4oqIiIiIiIg+KkvDInrGGpL+XHf/gxbqvCJpBtXyryNK2feoloZ9Dbimm2OMiIiIiIiIfkZ24+qTiBgIarWam5qaejqMiIiIiIiI6AaSptuuNZZnaVjEMpD0Fkm/kPQHSdMl/UbSlj0dV0RERERERERbsjQsopMkCbgSuND2waVsJLAR8HA3j72K7de6oq8Ff3+N23/61Ov3u35iWFd0GxEREREREb1YZgRFdN44YJHtc5sLbM8Cbpd0iqT7JM2R1LzZ81hJt0j6laRHJZ0s6RBJU0u9EaXecEk3Spot6QZJm5XyyZLOlXQP8D1JIyRdW2Yi3SZp61LvoDL2LEm3rvBvJSIiIiIiInq9zAiK6LztgOktlH8UGAWMBIYC0+oSMiOBdwHPAI8C59seI+nzwDHAccAZVLOMLpR0BHA6sF9p/zbgfbYXS7oBOMr2I5LeA5wN7AF8Hfhn23+RtG7XvnJERERERET0B0kERXSdXYGLbS8GnpB0C7AT8AIwzfZfAST9Abi+tJlDNcMI4L1UySSAn1KdENbs0pIEGgK8D7i0WqEGwOrl5x3AZEm/BK5oKUBJE4AJABtt8LbleNWIiIiIiIjoi5IIiui8ucCBnWyzsO56Sd39Ejr2d/hi+bkS8JztUY0VbB9VZgh9GJguabTtvzfUmQRMAtj6HaNyZGBERERERMQAkz2CIjrvRmD1MrsGAEnbA88B4yWtLGkYsDswtRP93gkcXK4PAW5rrGD7BWCepIPKuCobVSNphO17bH8deArYtNNvFhEREREREf1aEkERnWTbwP7AXuX4+LnAd4CfA7OBWVTJohNs/60TXR8DfFLSbOATwOdbqXcI8ClJs6hmJ+1byk8pm0/fR5VUmtXJV4uIiIiIiIh+TtX/aSNioKnVam5qaurpMCIiIiIiIqIbSJpuu9ZYnhlBEREREREREREDRBJBEd1E0n6SLGnrbuj7cElnLk8fLz79GlN//GRXhRQRERERERF9QBJBEd3nY8Dt5WdEREREREREj0siKKIbSBoC7Ap8inISmKSxkm6WdJmkByVdJEnl2YdK2XRJp0uaUsrXl3SVpNmS7i6nkzWO9RFJ90iaIel3kjZaga8aERERERERfUgSQRHdY1/gWtsPA3+XNLqU7wAcB2wDvBPYRdIg4EfAB22PBobV9XMiMMP29sBXgJ+0MNbtwM62dwB+AZzQDe8TERERERER/UASQRHd42NUSRnKz+blYVNt/9n2EmAmMBzYGnjU9rxS5+K6fnYFfgpg+0ZgA0lrN4z1NuA6SXOALwLbthaUpAmSmiQ1Pbfg78v6bhEREREREdFHrdLTAUT0N5LWB/YA3i3JwMqAgWuAhXVVF9M1f4NnAD+wfbWkscDE1irangRMAnjX8FHugrEjIiIiIiKiD8mMoIiudyDwU9tvtz3c9qbAPGC3Vuo/BLxT0vByP77u2W3AIVDtMQQ8bfuFhvbrAH8p14ctd/QRERERERHRbyURFNH1PgZc2VB2Oa2cHmb7ZeCzwLWSpgP/AJ4vjycCoyXNBk6m5UTPRODS0vbpjga55tBVGPPJDTtaPSIiIiIiIvoB2VkdEtHTJA2xvaCcInYW8IjtU7tzzFqt5qampu4cIiIiIiIiInqIpOm2a43lmREUA56kxZJm1n2+XMpvlvSmPxpJe5ej2mdJul/Sp9vp/3BJZ7YTxpGSZgJzqZZ6/aiVvhZ06KU64KWnX2PmeU92VXcRERERERHRB2Sz6Ah42faojlSUtCrVZstjbP9Z0upUJ38tlzL7p0tnAElaxfZrXdlnRERERERE9G2ZERTROWtRJVD/DmB7oe2HACR9RNI9ZbbQ7yRtVN9Q0jqSHpO0UrlfU9KfJK0q6UhJ08oso8slrVHqvEPSXZLmSPrvur4k6RRJ95Vn40v5WEm3SboauH+FfCMRERERERHRZyQRFAGDG5aGjW+tou1ngKuBxyRdLOmQ5sQOcDuws+0dgF8AJzS0fR6YCby/FO0NXGd7EXCF7Z1sjwQeAD5V6vwQOMf2u4G/1nX3UWAUMBLYCzhF0sbl2Y7A521v2elvIiIiIiIiIvq1LA2L6MTSMADb/y7p3VQJmOOBfwIOB94GXFISMqtRHRnf6BKq4+FvAg4Gzi7l25UZP+sCQ4DrSvkuwAHl+qfAd8v1rsDFthcDT0i6BdgJeAGYarulsZE0AZgAsPH6b+voK0dEREREREQ/kRlBEcvA9pyyr88/8Uai5gzgzDJ759PAoBaaXg38i6T1gdHAjaV8MnB0aXtiQ9vOHu33YhtxT7Jds11bd60NOtltRERERERE9HVJBEV0gqQhksbWFY0CHivX6wB/KdeHtdTe9gJgGtWSryllRg9Uew/9tWxGfUhdkzuoZg7RUH4bMF7SypKGAbsDU5fhlSIiIiIiImIAydKwiLJHUN39tba/3EpdASdI+hHwMtXsm8PLs4nApZKepZrp845W+rgEuBQYW1f2X8A9wFPl51ql/PPAzyV9CfhVXf0rgfcCs6hmDJ1g+2+Stm7rRSMiIiIiImJgk93ZVScR0R/UajU3NTX1dBgRERERERHRDSRNt11rLM/SsGiRpA9L2r6n44iIiIiIiIiIrpNEUC8iaUE39r2fpK+X64mS/lKOSr9f0sca6v4L1RHnc5ZjvImSjm+hfLik+8p1TdLpyzpGB+PYR1Jry7yQNFbSlC4a65uS9uqKvjo43uuxSzpc0sRyfbSkI9pr/8pTi3jgnCe6OcqIiIiIiIjoTbJHUC8naRXbr3VBVycA+9Tdn2r7+5K2AKZLusz2IgDb1wLXdsGYbbLdBHTr2iTbV1Od1NXtbH99RYzTARdQbTJ9QU8HEhEREREREb1LZgT1QmWmx22SrgbuL2VXSZouaa6kCXV1F0j6lqRZku6WtFEL/W0JLLT9dOMz248ALwHrlbpflDRN0mxJJ5ay4ZIelHSRpAckXSZpjfJsvqSh5bom6ea67kdKukvSI5KObOU9m2e0bCDp+vJ+50t6TNLQ+hlEpd7xdTNfRki6tnwvt7W0UXKZKXNmuT5I0n3lu7q1hbpjSrwzJN0paau6Pq6S9NvyvkdL+kKpd3c5Ch5JkyUdWK7/pXxn90o6ve49l5opVeIZXq7/TdLUMlPrR5JWbiHG1/sFPlr36GVgQfk3fQmYL2lMY/uIiIiIiIgY2JII6r12BD5ve8tyf4Tt0UANOFbSBqV8TeBu2yOBW4E3JVyAXYB7WxpE0o7AI7aflPQBYAtgDNWx6KMl7V6qbgWcbftdwAvAZzvwDtsDe1CdbvV1SW9to+43gNttb0t1ItZmHeh/EnBM+V6OB85up/7XgX8u39U+LTx/ENjN9g6l7rfrnm1HlXjZCfgW8FKpdxdwaH0nkgYB5wEfAUYDb2nvRSS9CxgP7GJ7FLCYpY+Lb7Nf25fY/n5d9SZgtxbGmSCpSVLTMwueaS+siIiIiIiI6GeSCOq9ptqeV3d/rKRZwN3AplQJG4BXgeY9bqYDw1voa2OqY8nr/YekuVRHlX+rlH2gfGZQJY62rhvnT7bvKNc/A3btwDv8yvbLZSbSTVQJptbsXvrF9jXAs211LGkI8D6q49pnAj+ies+23AFMLrOT3jTbBlin9HcfcCqwbd2zm2z/w/ZTwPPAr0v5HN78nW8NzLP9iKtj+X7WTlwAe1Ild6aV99kTeOdy9Psk8KbEm+1Jtmu2a+sPWb8DYUVERERERER/kj2Ceq8Xmy8kjQX2At5r+6Wy/GpQebyoJAWgmkXS0r/py1RJjnrNewTtA/yvpBGAgO/Y/lF9xbJ0yQ3tm+9f442E4qBW6rR23xH1/dePsRLwXJk90yG2j5L0HuDDVPsijW6ochJVwmf/8s431z1bWHe9pO5+CZ37O2rtfQRcaPs/O9FXWwZR/btHREREREREvC4zgvqGdYBnSxJoa2DnTrZ/ANi8pQdlM+Um4DDgOuCIMtsGSZtI2rBU3UzSe8v1x4Hby/V8qpksAAc0dL+vpEFlGdtYYFobMd5a+kXSByl7FgFPABuWPYRWB/Yucb8AzJN0UGkjSSPb6B9JI2zfUzZ1fopqZlW9dYC/lOvD2+qrHQ8Cw0tyDaD+VLb5VMv+mpflvaOU3wAc2Px9S1pf0ts70W+jLYH72ngeERERERERA1ASQX3DtcAqkh4ATqZaHtYZtwI7SFIrz78JfAH4HfBz4C5Jc4DLgLVKnYeAz5UY1gPOKeUnAj+U1EQ1I6nebKolYXcDJ9l+vI0YTwR2L8vVPgr8EaCcZPZNYCrwW6pkSLNDgE+VJXNzgX3b6B/gFElzytKvO4FZDc+/B3xH0gyWY7ac7VeACcA1ZVPnJ+seXw6sX97zaODh0uZ+4GvA9ZJmU73rxp3ot9EupY9WDRq2Ku/6zJv2Fo+IiIiIiIh+TG+sKor+TNIPgV/b/t0ytB0OTLG9XZcH1vqY84FaSyed9TVlad/xtvdeQePtAHzB9ifaqler1dzU1LQiQoqIiIiIiIgVTNJ027XG8swIGji+DazR00H0FpIW1F1/SNLDkt4u6ShJh7bVtoW+Xj+ivoVnvwGGtNH2N5LWbeP5cZI6++82FPiv9iotfHIRfzj9b53sOiIiIiIiIvqybBY9QNh+Arh6GdvOpzo+fYWxPXxFjCNpT+B0qmPlHwPObaXeKrZf62z/tj9ULqe087w1x1GdDvZSJ8Zsc0lYREREREREDFyZERQDlqTdgfOAvW3/oZRNlHR8ub5Z0mll/6PPS9pJ0mxJMyWdUvYaavZWSddKekTS9+rGmC9paJlpNLN85km6qeH5mpKukTRL0n2Sxks6luoI+Jvq6p8jqUnSXEknNoxzoqR7yz5IW3f39xcRERERERF9T2YExUC1OnAVMNb2g23UW615TWVJ/Bxp+y5JJzfUGwXsQHWs/EOSzrD9p+aHts8FzpW0KnAj8IOG9v8CPG77w2WsdWw/L+kLwLi6vZK+avsZSSsDN0ja3vbs8uxp2ztK+ixwPPDvnfg+IiIiIiIiYgDIjKAYqBZRnRz2qXbqXQJQ9vFZy/ZdpfznDfVusP18OdnrfqDx6PdmPwRutP3rhvI5wD9J+q6k3Ww/30r7fy0nhs0AtgW2qXt2Rfk5HRjeUmNJE8qMoqZnFvy9lSEiIiIiIiKiv0oiKAaqJcC/AmMkfaWNei92sL+FddeLaWG2naTDqRJEJzY+s/0wsCNVQui/JX29hfbvoJrps6ft7YFrgEEtxNDi+GWcSbZrtmvrD9mgA68VERERERER/UkSQTFg2X4J+DBwiKQ2ZwbZfg74h6T3lKKDOzOWpNFUSZx/s72khedvBV6y/TPgFKqkEMA/gLXK9dpUiannJW0EfLAzMURERERERERkj6AY0Mp+O/8C3CrpqXaqfwo4T9IS4BagteVbLTkaWJ9q42eAJtv1e/i8Gzil9L0I+EwpnwRcK+lx2+MkzQAeBP4E3NGJ8d9k9Q1XZcSxb1meLiIiIiIiIqKPke2ejiGiT5A0xPaCcv1lYGPbn+/hsJZZrVZzU1NTT4cRERERERER3UDS9ObDj+plaVhEx324HP9+H7Ab8N/dMYikBd3Rb6NXn1jEn7//txUxVERERERERPQSWRoW0UG2L6GcIraiSVrF9ms9MXZERERERET0H5kRFNFLSRor6TZJV1MdSY+kqyRNlzRX0oS6up+U9LCkqZLOk3RmjwUeERERERERvVZmBEX0bjsC29meV+6PKBtcDwamSbocWI3qSPrRVBtY3wTM6JFoIyIiIiIioldLIiiid5talwQCOFbS/uV6U2AL4C3AzbafApB0CbBlS52VWUQTADZZd5NuCzoiIiIiIiJ6pywNi+jdXmy+kDQW2At4r+2RVLN+BnWmM9uTbNds19YfskFXxhkRERERERF9QBJBEX3HOsCztl+StDWwcym/B3i/pA0krQoc1GMRRkRERERERK+WpWERfce1wFGSHgAeAu4GsP1XSROBu4DngJk9FF9ERERERET0crLd0zFERBeSdDhQs310W/VqtZqbmppWTFARERERERGxQkmabrvWWJ6lYRFdRNL+kmY2fJZI+uBy9jtR0vEtlL9V0mXL2u+iv726PGFFREREREREH5SlYRFdxPaVwJXN9+WErkOA67ppvMeBA1sonwxM7o4xIyIiIiIiom/LjKCIbiBpS+DrwCeANSTdIOleSXMk7VvqDJf0oKTJkh6WdJGkvSTdIekRSWPquhwp6a5SfmRd+/vK9cqSTpE0TdJsSZ9e0e8cERERERERvV9mBEV0sXJy18+B/2f7j5JWAfa3/YKkocDdkq4u1TenOuXrCGAa8HFgV2Af4CvAfqXe9lSnhK0JzJB0TcOwnwKet72TpNWBOyRdb3tet71oRERERERE9DlJBEV0vZOAubYvKfcCvi1pd2AJsAmwUXk2z/YcAElzgRtsW9IcYHhdn7+y/TLwsqSbgDEsfTrYB4DtJTUvFVsH2AJYKhFUlqtNANhk3U264FUjIiIiIiKiL0kiKKILSRoLHADsWFd8CDAMGG17kaT5wKDybGFdvSV190tY+u+z8Xi/xnsBx9hucz8i25OASQAj37Z9jgyMiIiIiIgYYLJHUEQXkbQe8GPgUNv/qHu0DvBkSQKNA96+DN3vK2mQpA2AsVTLyOpdB3ymLEtD0paS1lyGcSIiIiIiIqIfy4ygiK5zFLAhcI6k+vLvAAeX5V5NwIPL0Pds4CZgKHCS7cclDa97fj7VUrJ7VQ3+FG/sLxQREREREREBgOysDokYiGq1mpuamno6jIiIiIiIiOgGkqbbrjWWZ2lYRERERERERMQAkURQxDKStFjSTEmzJN0r6X2lfKykKV00xtjmfrvaoicWtl8pIiIiIiIi+pXsERSx7F62PQpA0j9T7QX0/i4eYyywALizi/uNiIiIiIiIASgzgiK6xtrAs3X3QyRdJulBSReVDZyRtKekGZLmSLpA0uqlfL6koeW6Junmshn0UcB/lJlHu0n6iKR7Sh+/k7RRaTOx9HezpEclHbtC3z4iIiIiIiL6hMwIilh2gyXNBAYBGwN71D3bAdgWeBy4A9hFUhMwGdjT9sOSfgJ8Bjitpc5tz5d0LrDA9vfh9SPqd7ZtSf8OnAD8v9Jka2AcsBbwkKRzbC+q71PSBGACwCbrvnX53j4iIiIiIiL6nMwIilh2L9seZXtr4F+AnzTP/AGm2v6z7SXATKqj3bcC5tl+uNS5ENi9k2O+DbiuHEX/RapkU7NrbC+0/TTwJLBRY2Pbk2zXbNc2GLJ+J4eOiIiIiIiIvi6JoIguYPsuYCgwrBTV78S8mPZn373GG3+Pg9qodwZwpu13A59uqNvZMSMiIiIiImKASSIoogtI2hpYGfh7G9UeAoZL2rzcfwK4pVzPB0aX6wPq2vyDaqlXs3WAv5Trw5Yj5IiIiIiIiBiAkgiKWHaDyybOM4FLgMNsL26tsu1XgE8Cl5alXUuAc8vjE4Efln2E6vv4NbB/82bRwMTSfjrw9PIEv+pGqy9P84iIiIiIiOiDZLunY4iIHlCr1dzU1NTTYUREREREREQ3kDTddq2xPDOCIgpJGzTP8JH0N0l/qbtfrZ22C8rPt0q6rFzXJJ1eridKOr6Fdt+UtFcb/e4naZvle7OWLXri5e7oNiIiIiIiInqxbCYbUdj+OzAKqsQNdce2d6KPx4EDy3UT0OaUG9tfb6fL/YApwP2diSMiIiIiIiKiJZkRFNEGSUdKmiZplqTLJa1Ryt8h6S5JcyT9d1394ZLuK9djJU1ppc//kzRY0mRJB5bykyXdL2m2pO9Leh+wD3BKmZU0oo14Jks6XdKdkh5t7jMiIiIiIiKiXhJBEW27wvZOtkcCDwCfKuU/BM4px7j/taOdSToa2BvYz/bLdeUbAPsD29reHvhv23cCVwNftD3K9h/aiAdgY2DX0v/Jy/i+ERERERER0Y8lERTRtu0k3VZO+ToE2LaU7wJcXK5/2sG+DgU+CBxoe2HDs+eBV4D/lfRR4KVOxgNwle0ltu8HNmqpsaQJkpokNf39xWc7GHZERERERET0F0kERbRtMnB0mflzIjCo7llnj9ybAwwH3tb4wPZrwBjgMqoZPdcuQzz1ySW11Nj2JNs127UN1lyvk+FHREREREREX5dEUETb1gL+KmlVqhk4ze4ADi7Xh7ypVctmAJ8Grpb01voHkoYA69j+DfAfwMjy6B8lhvbiiYiIiIiIiGhXEkERbfsv4B6qxM+DdeWfBz5Xlmht0tCm1ZlCtm8HjgeukTS07tFawBRJs4HbgS+U8l8AX5Q0Q9KINuLptFU3Grw8zSMiIiIiIqIPkt3Z1S0RfZOktYB/A851N/3iSxoN/MD2+7uj/65Uq9Xc1NTm6fYRERERERHRR0mabrvWWJ4ZQbFcJH1V0txy5PlMSe/pgv5mls/iuutjl7Pf1YCzgFs6mwSSdFzzMe0tPBsr6fkS4zzgOqoTxRrr1SSdvoyxHyXp0GVp25ZFT7S2H3VERERERET0V5kRFMtM0nuBHwBjbS8sS51Ws/14F/W/wPaQruhrOeOYD9RsP93Cs7HA8bb3lrQmMBMYb/veujqrlM2ge5WRm27jWX+6v6fDiIiIiIiIiG6QGUHRHTYGnm4+Ct32081JIElflzRN0n2SJklSKR8l6e4yg+hKSe0eXSVpkKQfS5pT9soZV8oPl3SVpN9Kmi/paElfKHXulrR+qTdC0rWSppej17duZZwPSLpL0r2SLpU0pMxEeitwk6Sb2orT9ovAdGBzSRMl/VTSHcBPy8yhKWWciZIukHSzpEfrZztJOrR8N7Mk/bSu/vHl+mZJPywzkO6TNKaUr1n6nFref9/2vteIiIiIiIgYeJIIiuVxPbCppIclnS2pfl+cM23vZHs7YDDVkegAPwG+ZHt7quPUv9GBcT4HuByZ/jHgQknNx6ZvB3wU2An4FvCS7R2Au4Dm5VSTgGNsj6baqPnsxgHKbKavAXvZ3hFoAr5g+3TgcWCc7XFtBSlpA2BnYG4p2qb097EWqm8N/DPVkfHfkLSqpG1LDHvYHkm1IXVL1rA9CvgscEEp+ypwo+0xwDjglDJDKSIiIiIiIuJ1q/R0ANF32V5QNkfejSr5cImkL9ueDIyTdAKwBrA+MFfSrcC6tm8pXVwIXNqBoXYFzihjPijpMWDL8uwm2/8A/iHpeeDXpXwOsH05lv19wKVlUhLA6i2MsTNV4uaOUm81qmRSR+wmaQawBDjZ9lxJBwFX2365lTbXlJlUCyU9CWwE7AFc2rwEzfYzrbS9uDy/VdLaktYFPgDs0zxzCBgEbAY8UN9Q0gRgAsDb1tu4g68XERERERER/UUSQbFcbC8GbgZuVnWU+mGSfkE166Zm+0+SJlIlJrrDwrrrJXX3S6h+v1cCniszaF4naWWqZVwAVwPTgN+2Mnunvt3+vDGL6d/Lz9ts791C9Rc7GPdiOve32LixlwEBB9h+qM2G9iSqGVKM3HSbbBAWERERERExwGRpWCwzSVtJ2qKuaBTwGG8kfZ4uM3IOBLD9PPCspN3K808At9C+24BDyphbUs10aTPh0cz2C8C8MkMHVUbaXmx7VPl8Hbgb2EXS5qXemmUsgH8Aa5X+rqxr19Vnr98IHFSWmNG8x1ELxpfnuwLPl+/1OuCYur2Yduji2CIiIiIiIqIfyIygWB5DgDPK0qTXgN8DE2w/J+k84D7gb1SzbZodBpyr6jj2R4FPdmCcs4Fzyoyj14DDyyllHY3zkNL+a8CqwC+AWfUVbD8l6XDgYknNS8e+BjxMNYPmWkmPt7dP0PIoS8q+BdwiaTEwAzi8haqvlKVoqwJHlLKTgNOA2ZJWAubxxr5MEREREREREUCOj4/olJJk+Q1VwuuPPTD+zVTH1S/3bKRareampq6e1BQRERERERG9gXJ8fESXeAfwnZ5IAkVEREREREQsrywNi+igslxrTrkG+IXtk7t4jK/Y/nZrz22P7aqxFj3R1l7WERERERER0R8lERTRcS83nj7WDb4CtJoI6gxJq9h+rSv6ioiIiIiIiP4hS8MilpOkf5H0oKR7JZ0uaUopnyjp+Lp690kaXq6vkjRd0lxJE0rZycBgSTMlXVTK/k3S1FL2o3LsPZIW1PV7oKTJ5XqypHMl3QN8b8V8AxEREREREdFXJBEU0XHNSZrmz3hJg4DzgI8Ao4G3dLCvI2yPBmrAsZI2sP1lyqwj24dIehfVUfG7lJlIi6lOQGvP24D32f5C4wNJEyQ1SWp65sXnOhhqRERERERE9BdZGhbRcW9aGiZpFDDP9iPl/mfAhA70dayk/cv1psAWwN8b6uxJlVyaVvYkGgw82YG+L7W9uKUHticBkwBGbvquHBkYERERERExwCQRFNF9XmPpWXeDACSNBfYC3mv7pXIk/KAW2gu40PZ/tvCsPonT2Da7QEdERERERESLsjQsYvk8CAyXNKLcf6zu2XxgRwBJO1IdPQ+wDvBsSQJtDexc12aRpFXL9Q3AgZI2LH2sL+nt5dkTkt4laSVgfyIiIiIiIiI6IImgiI5r3CPoZNuvUC0Fu0bSvSy9dOtyYH1Jc4GjgYdL+bXAKpIeAE4G7q5rMwmYLeki2/cDXwOulzQb+C2wcan3ZWAKcCfw12V5mVU3WnNZmkVEREREREQfJjvbhER0lbLs63jbe/dwKO2q1Wpuamrq6TAiIiIiIiKiG0iabrvWWJ4ZQdGtJL1F0i8k/aEcl/4bSVtKGtt8zHoLbc6XtM2KjrUjJI2S9KG6+30kfbkbxjlc0ls7UG+ypAOXZYxFTy5ov1JERERERET0K9ksOrqNqqOurqTa8PjgUjYS2Kitdrb/fQWEt6xGUR35/hsA21cDVzc/tH0zcHMXjHM4cB/weBf0FREREREREQFkRlB0r3HAItvnNhfYnmX7tnI7RNJlkh6UdFFJHCHpZkm1cr1A0rckzZJ0t6SNSvkwSZdLmlY+u7QXjKQvSZpT+jq5lI0q/c6WdKWk9epi+K6kqZIelrSbpNWAbwLjyx5B48vMnTNLm8mSTpd0p6RH62fqSPpiiXO2pBNL2XBJD0g6T9JcSddLGlza1YCLyjiDJX29tL9P0qTm76rh/UZLuqXMvLpO0saNdSIiIiIiImJgSyIoutN2wPQ2nu8AHAdsA7wTaCmZsyZwt+2RwK3AkaX8h8CptncCDgDObysQSR8E9gXeU/r6Xnn0E+BLtrcH5gDfqGu2iu0xJcZv2H4V+Dpwie1Rti9pYaiNgV2Bvak2gkbSB4AtgDFUM4pGS9q91N8COMv2tsBzwAG2LwOagEPKOC8DZ9reyfZ2wODSf/37rQqcARxoezRwAfCttr6TiIiIiIiIGHiyNCx60lTbfwaQNBMYDtzeUOdVqtOxoEoq/VO53gvYpm5izNqShthubeObvYAf234JwPYzktYB1rV9S6lzIXBpXZsr6sYd3sF3usr2EuD+5tlLwAfKZ0a5H0KVAPojMM/2zA6MM07SCcAawPrAXODXdc+3okq8/bZ8JyvTwmlikiZQnXLG29Zrc4VeRERERERE9ENJBEV3mgu0tZHxwrrrxbT8+7jIbxxtV19nJWDncnx7d2mOr7XY2moDoLqf37H9o/qKkobz5u9gcGOHkgYBZwM123+SNBEY1FgNmGv7vW0FZ3sS1RH1jNxs6xwZGBERERERMcBkaVh0pxuB1cssFAAkbS9pty7o+3rgmLp+R5WfYyT9pIX6vwU+KWmNUm99288Dz9bF8wnglhba1vsHsFYnY70OOELSkDL2JpI27MQ4zUmfp0sfLSXXHgKGSXpvGWNVSdt2Ms6IiIiIiIjo55IIim5TZvLsD+xVjo+fC3wH+FsXdH8sUCubL98PHFXKNwNebiGWa6lO92oqy9COL48OA06RNJtq/55vtjPuTVRL0mZKGt+RQG1fD/wcuEvSHOAy2k8mTQbOLbEuBM6jOkXsOmBaC2O8SpUg+q6kWcBM4H1tDbDqhkM6En5ERERERET0I3pj1U1E3yfpFOCntmf3glhWojpmfoLtP/Z0PI1qtZqbmpp6OoyIiIiIiIjoBpKm2641lmePoOhXbH+xp2Oo8w6qvYF6XRIoIiIiIiIiBqYkgiK6gaTFVMfRU07x+oXtk7uw/1HAW23/pqv6jIiIiIiIiP4viaCI7vGy7VHd2P8ooEa19CwiIiIiIiKiQ7JZdMQKJOlDkh6UNF3S6ZKmSFpJ0iOShpU6K0n6vaRhkiZLOldSk6SHJe0taTWqTa3HN29aLWlNSRdImipphqR9e/ZNIyIiIiIiojdKIiiiewwuSZqZdcmaQcCPgA/aHg0MA7C9BPgZcEhpuxcwy/ZT5X44MAb4MHAu1d/t14FLbI+yfQnwVeBG22OAcVQnoa3ZGJSkCSWp1PTUU081Po6IiIiIiIh+LomgiO7xcknSjKpL1mwNPGp7XqlzcV39C4BDy/URwI/rnv3S9hLbjwCPln4afQD4cjlu/mZgELBZYyXbk2zXbNeGDRu2HK8XERERERERfVH2CIroBWz/SdITkvagmv1zSP3jxuotdCHgANsPdVeMERERERER0fdlRlDEivMQ8E5Jw8v9+Ibn51MtEbvU9uK68oPKvkEjgHeWfv4BrFVX5zrgGJUjyiTt0A3xR0RERERERB+XRFBE92jcI+hk2y8DnwWulTSdKpnzfF2bq4EhLL0sDOCPwFTg/4CjbL8C3ARs07z/EHASsCowW9Lcch8RERERERGxlCwNi1hGkm4CTrZ9XV3ZccBWtldupdlNtrcuM3fOAprqno2k2iT6wYY2v7N9VEPZUbZ3aij7dKdfIiIiIiIiIgaUzAiKWHYXAwc3lB3M0ptANzqybOg8F1iH6hQxJH0ZuBz4zw6O/ZVORRoRERERERFBEkERy+My4MOSVgMoe/+8FfhYOaJ9rqQTmytLmg+sCywBFgMn2X5J0kTgNdtvt327pPvq9hFaF/jP0teE0s/JvLH07CJJwyXdVzfO8aXPiIiIiIiIiKUkERSxjGw/Q7V3zwdL0cHAL4Gv2q4B2wPvl7R9XbOnbe8InAMc34FhjrA9GqgBx0rawPaXeeN4+kPaaR8RERERERHxuiSCIpZP/fKw5mVh/yrpXmAGsC2wTV39K8rP6cDwDvR/rKRZwN3ApsAWyxOspAlltlLTU089tTxdRURERERERB+URFDE8vkVsKekHYE1gGeoZvrsaXt74BpgUF39heXnYt7YrP01lv5bHAQgaSywF/Be2yOpEkv1fTVrsX1LbE+yXbNdGzZsWEfeLyIiIiIiIvqRJIIiloPtBVRHuV9ANRtobeBF4HlJG/HGsrG2zAd2BCgJpXeU8nWAZ8s+QlsDO9e1WSRp1XL9BLChpA0krQ7svXxvFREREREREf1VEkERy+9iqqPfL7Y9i2rmzoPAz4E7OtD+cmB9SXOBo4GHS/m1wCqSHgBOploe1mwSMFvSRbYXAd+k2q/ot2XsiIiIiIiIiDeR7Z6OISJ6QK1Wc1NTU0+HEREREREREd1A0vRykNFSMiMoIiIiIiIiImKASCIoBqSyn87M8vmbpL+U6wWSzl4B40+WdOBy9vGVroonIiIiIiIiBoZV2q8S0f/Y/jswCkDSRGCB7e9313iSVra9uIu7/Qrw7S7uMyIiIiIiIvqxzAiKqCNprKQp5XqipAsl3SbpMUkflfQ9SXMkXdt8apekPSX9//buPMquqs7i+HebIERQBqOIQwgKUQEhkAKUAEZARG0gNNhMgmAUjUq30oDQ2mhjLxXppYJKS8QQtBUwTEYFAgoYZJAMhBCIRJqggi3BMMkgJmH3H/eUXB41vFSlplf7s1ZWvXuGe8+t37rvVc47w20lfXrZuQtJ90k6XdIC4H1NXHuEpDMkzZW0SNJHSvpmkuaUEUuLJe0u6cvAqJL2g1Lu/ZJuLWnnSBrRV7+niIiIiIiIGJrSERTRtTcAewL7A/8DXGf7LcDTwHslrQfMAA4p6SOBqbX6K2zvaPvCJq41BXjM9k7ATsCHJW0BHA7Mtj2eaneyhbZPBp62Pd72EZLeDBwCTCzlVgNH9PLeIyIiIiIiosVkalhE1660vVLSHcAIqi3dAe4AxgJvBJbZbt/y/Xzg48DXy/FFa3CtfYDtamsHbQhsBcwFppcRSJfbXthB3b2ACcBcSQCjgOWNhSQdCxwLMGbMmDVoWkRERERERLSCdARFdO0ZANvPSlpp2yX9WZp7fp4EkHQesAPwR9vv6aSsgONsz35BhrQH8F5ghqSv2v5eB3XPt31KV42xPQ2YBtX28U20PyIiIiIiIlpIpoZF9M7dwFhJW5bjI4FfNhayfUyZxtVZJxDAbGBqbe2hcZLWl7Q58KDt7wDnAjuW8ivbywK/AA6W9MpSd5NSLyIiIiIiIuLvMiIoohds/1XSMcBMSSOppnF9u8nq50j6enn9B2Ai1XSzBarmdz0ETAYmASdKWgk8ARxV6kwDFklaUNYJ+ixwtaQXASuppqj9rnd3GBEREREREa1Ez810iYi+JOlw4Fe2fz/QbYFqati8efMGuhkRERERERHRByTNt93WmJ6pYRFrgaRNJf1Q0r2S5ku6WdKBtfwpwCvXZieQpHMlbb22zhcRERERERGtL1PDInqpTOO6nGqx5sNL2uZUW84DYPu7PTjvSNurOsu3/aE1b21EREREREQMZxkRFNF7ewJ/s/33tYFs/872NySNkHSGpLmSFkn6CFSdRyV9saQ7JB1S0idJukHSLOAuSS+SdLak30i6RtIV7dvLS7peUlt5vU8ZhbRA0kxJG/T/ryEiIiIiIiIGu4wIiui9bYAFneRNAR6zvZOkdYEbJV1NtfPXeGB7YDQwV9KcUmdHYFvby0qnz1hga+CVwBJgev0CkkYDnwX2tv2kpE8DxwOnrb1bjIiIiIiIiFaQjqCItUzSt4DdgL9R7dq1XfsoHmBDYKuSf4Ht1cCDkn4J7AQ8Dtxqe1kpvxsw0/azwJ8kXdfBJd9K1VF0YzVLjRcDN3fStmOBYwHGjBnT21uNiIiIiIiIISYdQRG9dydwUPuB7Y+XUTrzgN8Dx9meXa8g6d1dnO/JNby+gGtsH9ZdQdvTqLadp62tLVsGRkREREREDDNZIyii964F1pM0tZb2kvJzNjBV0joAksZJWh+4ATikrCH0CmAP4NYOzn0jcFBZK2hTYFIHZW4BJkraslxjfUnj1saNRURERERERGvJiKCIXrJtSZOBr0k6CXiIalTPp4GZVGv8LCi7iz0ETAYuA94G3A4YOMn2nyS9qeH0lwB7AXcBf6Bai+ixhus/JOlo4IKyDhFUawYtXas3GhEREREREUOe7MwOid6RtB/wdtsnDHRbWpGkDWw/IenlVKOGJtr+U2/P29bW5nnz5vW+gRERERERETHoSJpvu60xPSOCYm3YCDhloBvRwn4qaSOqRaC/sDY6gSIiIiIiImJ4yhpBg5ik1ZIWSrpd0gJJu3ZTfqykxeV1m6Szuin/UUlHrWGbJks6tbz+vKQHgH+l2v58oaSNJI2X9J4mztVUuQ7qPdGDOqdJ2ntN65W6z2unpP0lndyTc3VznQ7vy/Yk2+Ntbw2MldTlyCtJn5D0wbXdvoiIiIiIiBj6MiJocHva9ngASe8CvgS8vZmKtudR7VrVVZlv96BNJwH7146/Zvu/6gUkjQfagCu6OVez5XpF0gjbp/biFOOptdP2LGDWWmhaX5lOtcj09IFuSERERERERAwuGRE0dLwMeARAlTMkLZZ0h6RDGgtLmiTpp2W3qfvK1KL2vN9K2rSM6DmhpL1B0lWS5ku6oYNFiyk7UT1j+8+dNVLSi4HTqHbEWijpEEk7S7pZ0m2SbpL0xo7KNZznaEk/lnR9ae/nOrvH2vE3y6LJlHs+XdIC4H2SZkg6uJb3H2WU1R3t99psO0vbvlnqjJV0raRFkn4haUxJnyHprHKee2vX3qCUa7/2AZ39Lmv39RlJSyX9CnhjLb3DmNl+CrhP0s7dnTsiIiIiIiKGl4wIGtxGSVoIrAdsBuxZ0v+RapTK9sBoqmlZczo6ge1nJf0YOBA4T9IuwO9sPyipXnQa8FHbvy1lzq5dr91Eql2r6j4l6f3l9SO231GmjrXZ/gSApJcBu9teVaZnfdH2QY3lOrAzsC3wVLnHn5WRTs1aYXvH0oZ9G/L+bHtHSR8DTgA+BPymmXa2dzYV3wDOt31+mY51FtWuYFDFbDfgTVQjiC4G/gocaPtxSaOBWyTNciertkuaABxKFe+RVL//+SW7q5jNA3anYUt6SccCxwKMGTOmy19eREREREREtJ50BA1u9alhbwO+J2lbqs6FC2yvBh6U9EtgJ2BRJ+e5CDgVOI+qU+GieqakDYBdgZm1zqF1eaHNqLY/r3vB1LAObAicL2krqq3S1+mmfLtrbK8obbyU6r7XpCPooi7yLi0/51N1rPW0nW+r1f8+8JVa3uW2nwXukrRpSRPwRUl7AM8CrwE2BTpbAHp34LIyygdJs8rP7mK2nKoD6nlsT6PqQKKtrS1bBkZERERERAwz6QgaImzfXEaQvKIH1W8GtpT0CqrRKv/ZkP8i4NH2TqcuPE3VWbKmvgBcZ/tASWOB65us19hR0Xi8iudPb1yvIf/JLs79TPm5mueeg562s7trQNUBBHAEVQwn2F4p6T5e2O5mdBez9ajiFREREREREfF3WSNoiCjrv4wAVgA3UK1ZM6J07uxBwxSgujLt6DLgq8CS9lE2tfzHgWWS3leuJUnbd3CqJcCWTTT3L8BLa8cbAg+U10d3Ua7ROyVtImkUVQfWjQ35vwO2lrSuqjWQ9mqibV3pSTtvohplBVUnzw1NXGN56QR6B7B5N+XnAJMljZL0UmA/aCpm44DF3Zw7IiIiIiIihpl0BA1uo8oCxQuppjl9oEwHu4xqGtjtwLXASbY7m1rU7iLg/XQ+XeoIYIqk24E7gY4WMZ4D7KDnLy70qfY2ln9jgeuoOmjaF4H+CvAlSbfx/FFojeUa3QpcUu71ksb1gWz/AfgRVYfHj4Dburj/ZvSknccBx0haBBwJ/Es31/gB0CbpDuAoqnWJOmV7AVXMbgeuBObWsruK2UTgmm7aEhEREREREcOMOlmjNqJDks4EfmL75318naPpeiHp6ISkHYDjbR/ZTbm/AHf3T6uiD40GOt3JL4aUxLI1JI6tIXFsHYlla0gcW0Pi2P82t/2C5WWyRlCsqS8Cuwx0I6JLo4F/b6Lc3bbb+rox0bckzUscW0Ni2RoSx9aQOLaOxLI1JI6tIXEcPNIRFGvE9oNUW6H39XVmADP6+jqtyHamhEVERERERESHskZQRERERERERMQwkY6giOFr2kA3INaKxLF1JJatIXFsDYlj60gsW0Pi2BoSx0Eii0VHRERERERERAwTGREUERERERERETFMpCMoogVJ2lfS3ZLukXRyB/nrSrqo5P9a0tha3ikl/W5J7+rXhsfzNBHH4yXdJWmRpF9I2ryWt1rSwvKvzxd4j841EcejJT1Ui9eHankfkPTb8u8D/dvyaNRELL9Wi+NSSY/W8vJMDgKSpktaLmlxJ/mSdFaJ8SJJO9by8jwOIk3E8ogSwzsk3SRp+1refSV9oaR5/dfqaNREHCdJeqz2/nlqLa/L9+ToP03E8cRaDBeXz8RNSl6exwGQqWERLUbSCGAp8E7gfmAucJjtu2plPgZsZ/ujkg4FDrR9iKStgQuAnYFXAz8Hxtle3d/3Mdw1Gcd3AL+2/ZSkqcAk24eUvCdsbzAATY+aJuN4NNBm+xMNdTcB5gFtgIH5wATbj/RP66OumVg2lD8O2MH2B8txnslBQNIewBPA92xv20H+e4DjgPcAuwBn2t4lz+Pg00QsdwWW2H5E0ruBz9vepeTdR/W+++f+bHO8UBNxnAScYPsfGtLX6D05+lZ3cWwoux/wKdt7luP7yPPY7zIiKKL17AzcY/te238DLgQOaChzAHB+eX0xsJcklfQLbT9jexlwTzlf9L9u42j7OttPlcNbgNf2cxuje808j515F3CN7YfLfzavAfbto3ZG99Y0lodRdazHIGJ7DvBwF0UOoPqPjG3fAmwkaTPyPA463cXS9k21jrp8Rg5STTyTnenN52usZWsYx3w+DgLpCIpoPa8B/lA7vr+kdVjG9irgMeDlTdaN/rGmsZgCXFk7Xk/SPEm3SJrcB+2L5jQbx4PKFIaLJb1uDetG/2g6HmWa5hbAtbXkPJNDQ2dxzvM4tDV+Rhq4WtJ8SccOUJuieW+TdLukKyVtU9LyTA5Bkl5C1Yl+SS05z+MAGDnQDYiIiN6R9H6q6QpvryVvbvsBSa8HrpV0h+3/HZgWRjd+Alxg+xlJH6EarbfnALcpeudQ4OKGabV5JiMGQJlGPQXYrZa8W3keXwlcI+k3ZURDDD4LqN4/nyhTNy8HthrYJkUv7AfcaLs+eijP4wDIiKCI1vMA8Lra8WtLWodlJI0ENgRWNFk3+kdTsZC0N/AZYH/bz7Sn236g/LwXuB7YoS8bG53qNo62V9Ridy4wodm60a/WJB6H0jDsPc/kkNFZnPM8DkGStqN6Xz3A9or29NrzuBy4jEyDH7RsP277ifL6CmAdSaPJMzlUdfX5mOexH6UjKKL1zAW2krSFpBdTveE27lAzC2jf8eRg4FpXK8fPAg5VtavYFlTfuNzaT+2O5+s2jpJ2AM6h6gRaXkvfWNK65fVoYCKQxRMHRjNx3Kx2uD+wpLyeDexT4rkxsE9Ji4HRzHsrkt4EbAzcXEvLMzl0zAKOUuWtwGO2/488j0OOpDHApcCRtpfW0teX9NL211Sx7HCnoxh4kl5V1rFE0s5U/39dQZPvyTF4SNqQavT6j2tpeR4HSKaGRbQY26skfYLqD9QRwHTbd0o6DZhnexbwXeD7ku6hWtjt0FL3Tkk/ovoPyirg49kxbGA0GcczgA2AmeVvpN/b3h94M3COpGep/mD6cnbRGBhNxvGfJe1P9cw9DBxd6j4s6QtUf+wCnNYwlDr6UZOxhOr99EI/f1vWPJODhKQLgEnAaEn3A58D1gGw/W3gCqodw+4BngKOKXl5HgeZJmJ5KtX6h2eXz8hVttuATYHLStpI4Ie2r+r3GwigqTgeDEyVtAp4Gji0vL92+J48ALcQNBVHgAOBq20/Waua53GAZPv4iIiIiIiIiIhhIlPDIiIiIiIiIiKGiXQERUREREREREQME+kIioiIiIiIiIgYJtIRFBERERERERExTKQjKCIiIiIiIiJikJA0XdJySYubLP9Pku6SdKekH3ZXPh1BEREREdFvJE2WZElvKsevlnRxJ2Wvl9TWxDkvlvT68vrf1m6Le0bSzyVtPNDtiIiIIWkGsG8zBSVtBZwCTLS9DfDJ7uqkIygiIiIi+tNhwK/KT2z/0fbBPT2ZpG2AEbbvLUmDoiMI+D7wsYFuREREDD225wAP19MkvUHSVZLmS7qh/QsV4MPAt2w/Uuou7+786QiKiIiIiH4haQNgN2AKcGhJG9s+9F3SKEkXSloi6TJgVK3uPpJulrRA0sxyLoAjgB+XMl8GRklaKOkHJe14SYvLv0/WrrlE0nfKMPqrJY0qeddLOl3SrZKWStq9pI+QdIakuZIWSfpISd9M0pxyzcXt5YFZlM6uiIiItWAacJztCcAJwNklfRwwTtKNkm6R1O1IonQERURERER/OQC4yvZSYIWkCQ35U4GnbL8Z+BwwAUDSaOCzwN62dwTmAceXOhOB+QC2Twaetj3e9hHl/McAuwBvBT4saYdSbyuqb1C3AR4FDqq1Y6TtnamG13+upE0BHrO9E7BTOdcWwOHAbNvjge2BhaUtjwDrSnp5D39XERERwN+/SNkVmClpIXAOsFnJHkn1mTaJ6guI70jaqKvzjeyrhkZERERENDgMOLO8vrAcf7OWvwdwFoDtRZIWlfS3AlsDN0oCeDFwc8nbDHiok+vtBlxm+0kASZcCu1ON1llme2EpNx8YW6t3aQfp+wDbSWqfxrYh1R/ec4HpktYBLq+dE2A58GpgRSfti4iIaMaLgEfLlw6N7gd+bXslsEzSUp77fOpQOoIiIiIios9J2gTYE3iLJAMjAAPfaqY6cI3tjqZaPQ2s14MmPVN7vZraNLRa3mqe+3tZVEPyZ7+gcdIewHuBGZK+avt7JWu90r6IiIges/24pGWS3md7pqpvRbazfTtwOdUXK+eVEbTjgHu7OF2mhkVEREREvzgY+L7tzW2Ptf06YBnwulqZOVRTrZC0LbBdSb8FmChpy5K3vqRxJW8JsGXtHCvL6ByAG4DJkl4iaX3gwJLWE7OBqe3nljSutGNz4EHb3wHOBXYs+QJeBdzXw+tFRMQwJekCqpGvb5R0v6QpVGviTZF0O3An1XRrqD6fVki6C7gOONF2lyNRMyIoIiIiIvrDYcDpDWmXUG152+6/qb7RXELVwdO+9s9Dko4GLpC0bin7WWAp8DOqdRF+XtKnAYskLSjrBM0Abi1559q+TdLYHrT/XKppYgtKJ89DwORy7RMlrQSeAI4q5ScAt9he1YNrRUTEMNbJCFjoYEt526ZaN+/4FxbvmKo6ERERERFDT9nt6zpgou3VA92edpLOBGbZ/sVAtyUiIqIuU8MiIiIiYsiy/TTVzl6vGei2NFicTqCIiBiMMiIoIiIiIiIiImKYyIigiIiIiIiIiIhhIh1BERERERERERHDRDqCIiIiIiIiIiKGiXQERUREREREREQME+kIioiIiIiIiIgYJtIRFBERERERERExTPw/sL2OVHSwOn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36" name="AutoShape 4" descr="data:image/png;base64,iVBORw0KGgoAAAANSUhEUgAABIIAAALwCAYAAADrr96cAAAAOXRFWHRTb2Z0d2FyZQBNYXRwbG90bGliIHZlcnNpb24zLjMuNCwgaHR0cHM6Ly9tYXRwbG90bGliLm9yZy8QVMy6AAAACXBIWXMAAAsTAAALEwEAmpwYAADnNUlEQVR4nOzdZ7hdZZ3+8e9NTSAhSJE/KhKlSo1kB+mCIjZURBARwSAScQTGgo4zMgo6KorKSDcgBhUBaYoBAUVDbyedUEcSK0qoEkqAcP9frGfDyvbU5JTknPtzXbnO2s96ym+tfc6L/K6nyDYRERERERERETH4rTDQAURERERERERERP9IIigiIiIiIiIiYohIIigiIiIiIiIiYohIIigiIiIiIiIiYohIIigiIiIiIiIiYohIIigiIiIiIiIiYohYaaADiP4jaSTwEeBM2x7oeGJgrbPOOh49evRAhxERERERERF9YOrUqQ/bXre1PImgQUTSImA21fc6FzjY9uPl3irAacAJS5MEkrTA9oh2yicBk21fLOls4Hu271rScfpaPd4BGHuZeD+vWX0Nfn3YpwcyhIiIiIiIiOXKup/8yECH0G2S/theeZaGDS7P2B5jeyvgUeBTzRu2n7N9SH8kH2x/fKCTHACSVhzoGFpJWnFZeT8REREREREx9CQRNHjdArwaQNJGkq6SNFXSDZI2L+WTJJ0pqU3SfZL2LuXjJZ3a7EjSZEm71z6fJGmOpGsl/cs0M0lTJDXK9aGl79slndXst4y9X63Ngtr15yXdIWmWpOPbezhJZ5S459TrSJon6VuSpgH7Szq89DVT0iWSVqt1s2c7z76ipBNr43+inbFXl3RF6fNOSQdIeoukX9TqvE3SZc1nk/RdSTOBHVvez16SbpE0TdJFkkbUnuP4Uj679p0dJ+mc0scDko6ujfmR8p5nSPrBspgIi4iIiIiIiIGVRNAgVBIAbwUuL0UTgaNsjwWOAU6vVR8NbA+8GzhT0rAuul8daLO9JXAd8JVO4lgfOB7YGdgF2KIbse8FbFJiGgOMlbRbO1W/ZLsBbAO8WdI2tXuP2N7O9gXApbbH2d4WuBs4rFZvNP/67IcBT9geB4wDDpf0upax3wH8zfa2ZfbVVcDvgc1ribFDgXPK9erAbaX+jbVnXQc4FtjT9nZAG/DZ2jgPl/IzqL63ps2Bt5fYvyJpZUlvAA4AdrY9BlgEHNTOe4uIiIiIiIghLHsEDS7DJc2gmgl0N/CbMsNkJ+AiSc16q9ba/Nz2i8D9kh6gSjJ05kXgwnL9U+DSTuq+CZhiez6ApAuBTbvof6/yb3r5PIIqMXR9S70PSppA9Tu8PlWSaVa5d2Gt3laS/gdYs/R1de1ee8++F7BNbbbSqDL+3Fq72cB3JX2Lap+hG8rz/QT4iKQfATsCh5T6i4BL2nnWHUrcN5XvZhWqmVxNzXc7Fdi3Vn6F7YXAQkkPAetRJf7GAneUvoYDD7UOWN7ZBIDXrLV2OyFFRERERETEYJZE0ODyjO0xZfnT1VR7BE0CHi+zRNrTunG0gRdYfLZYZ7OElnTj6ZfGkLQCVRIEQMA3bf+go4Zlhs4xwDjbj5WNn+sxPlW7ngTsY3umpPHA7p3E7jL+UbavpgO275O0HfAu4H8kXWv7q8CPgF8BzwIX2X6hNHnW9qL2HgX4je0DOxhqYfm5iMX/VhfWrpv3BJxr+z87irvEPpFqhhhjNnx9To6LiIiIiIgYYrI0bBCy/TRwNPA54GlgrqT9AVTZtlZ9f0krSNoIeD1wLzAPGFPKN6BagtS0AtCcLfNh4EY6dhvVsq21Ja0M7F+7N49qBgvAe4GVy/XVwMdqe+W8WtIrW/pdgyrZ84Sk9YB3dhLDSODBMn7rUqn2nv1q4JOlPpI2lbR6vZGkVwFP2/4pcCKwHYDtvwF/o1ru9aNOYmq6FdhZ0sal39UldTVjqiPXAvs135WktSRtuIR9RURERERExCCVGUGDlO3pkmYBB1IlQM6QdCxVwuUCYGap+ifgdqrkyhG2n5V0E9VSqLuolphNq3X9FLB96eshqn1pOorhQUnHUS13ehyYUbt9FvDLsoHyVaVfbF9T9ru5pSxxWgB8hNoypzK7ZzpwD/Bn4KZOXsV/UyWk5pefI2v32nv2s6n2DpqmKoD5wD4tfW4NnCjpReB54JO1e+cB69q+u5OYms8xv8xSOl9Sc7nescB9XbVtp6+7yndyTZlh9TzVjLB2jwsEWGndtZarow8jIiIiIiJi6cnO6pChqiypmmz74n4abzzQsH1kf4zXX0ri5UqqvXe+AEy3/cOBjaprjUbDbW1tAx1GRERERERE9AFJU8shS4vJjKCIpfc64JvAZVQzmz43sOF0zwvzH2b+med0XTEiIiIilgvrHvGxgQ4hIpYDSQQNYbbH9/N4k6g2bx40JC2iOkWs6UrbCyV9GphY9mtC0gLbI9ppfwTVfkM/XoKx3wtsYfuEJYs+IiIiIiIihpokgiKWzjMdnMj2aeCnVJt1d8j2mUs6sO3LgcuXtH1EREREREQMPTk1LKKXSToaeBXwe0m/r5V/XdJMSbeW086QdJykY8r1mHJvlqTLJL2ilE+R9H1JMyTdKWn7Uj5e0qnlel1Jl0i6o/zbub+fOyIiIiIiIpZ9SQRFLJ3hJUHT/HeA7ZOpjpHfw/Yepd7qwK22twWuBw5vp68fA/9hexuq5WZfqd1brcw8+jegvY19vg+cZHsc8AHg7PaClTRBUpuktkcWLOj500ZERERERMRyLUvDIpZOR0vDWj0HTC7XU4G31W9KGgWsafu6UnQucFGtyvkAtq+XtIakNVv63xPYojrxHoA1JI2wvVi2x/ZEYCLAmA1H58jAiIiIiIiIISaJoIj+8bztZuJlET3/22tN2rR+XgHYwfazSxJcREREREREDA1ZGhbRN54ERna3su0ngMck7VqKDgauq1U5AEDSLsATpX7dNcBRzQ+SxixBzBERERERETHIZUZQxNIZLmlG7fNVtr9ItfzqKkl/q+0TtBhJnwCGAc3lWx8FzpS0GvAAcGit+rOSpgMrAx9rp7ujgdMkzaL6u74eOKKzwFdadx3WPaK9riIiIiIiImKw0surVSKiN6nasOcG4Ou2f13K9gcOA24G7rH98270MwU4xnZbb8bXaDTc1tarXUZERERERMQyQtJU243W8swIiugjti3pCOCicoz8SsA3gHfY/sPARgcvzJ/P/DPPGOgwIiIiIl6y7hGfHOgQIiIGvSSCIvqQ7Tsl/Qr4D6oj5H8KfEnSVlTLvI6z/UtJ44F9Sp1NgO8Aq1DtFbSQaqkYkjYCTgPWBZ4GDrd9j6RJwD+BBvD/gC/YvrifHjMiIiIiIiKWE9ksOqLvHQ98GHgn1Z5Av7O9PbAHcKKk1Uu9rYB9gXHA14Gnbb8RuAU4pNSZCBxleyxwDHB6bZz1gV2AvYET+vSJIiIiIiIiYrmUGUERfcz2U5IupNoU+oPAeyQdU24PA15brn9v+0ngSUlPAL8q5bOBbSSNAHaiWmrW7H7V2lC/sP0icJek9dqLRdIEYALAa9Zaq1eeLyIiIiIiIpYfSQRF9I8Xyz8BH7B9b/2mpDdRLQGr119Yu16Jagbf47bHdDBGvb3aq2B7ItWsIsZsuGF2io+IiIiIiBhisjQson9dDRxVThRD0hu729D2P4G55eQxVNm2b8KMiIiIiIiIwSiJoIj+9TWqTaJnSZpTPvfEQcBhkmYCc4D39XJ8ERERERERMYjJzuqQiKGo0Wi4ra1toMOIiIiIiIiIPiBpqu1Ga3lmBEVEREREREREDBHZLDqWO5K+RHUc+yKqjZQ/Yfu2Xuh3HtCw/fDS9rU0/UraDPgBsCbVqWA32J7Qg/HGl/GO7KzeC/P/wUNnfre73UZELPdeecTnBjqEiIiIiAGXRFAsVyTtCOwNbGd7oaR1gFUGOKzedjJwku1fAkjaeoDjiYiIiIiIiEEiS8NiebM+8LDthQC2H7b9NwBJb5U0XdJsSedIWrWUzysJIyQ1JE0p12tLukbSHElnUztyXdIvJE0t9ybUyhdI+rqkmZJulbRea4Ad9StptKQ7a/WOkXRcB8/4l+YH27NL/fGSTq21nyxp93J9qKT7JN0O7NyTFxoRERERERFDRxJBsby5BtigJD1Ol/RmAEnDgEnAAba3pprt9sku+voKcKPtLYHLgNfW7n3M9ligARwtae1Svjpwq+1tgeuBw3vYb3ecBPxO0q8lfUbSmp1VlrQ+cDxVAmgXYIsejhcRERERERFDRBJBsVyxvQAYC0wA5gMXlj1xNgPm2r6vVD0X2K2L7nYDflr6vQJ4rHbv6HJE+63ABsAmpfw5YHK5ngqM7mG/XbL9I+ANwEXA7sCtzdlNHXgTMMX2fNvPARd2VFHSBEltktoeWfBUT8KKiIiIiIiIQSCJoFju2F5ke4rtrwBHAh/ooskLvPy7Pqyr/styqz2BHcvMn+m1ds/bdrleRM/22arH0Wkstv9m+xzb7yvttupJ+076nWi7Ybux9ojVe9o8IiIiIiIilnNJBMVyRdJmkjapFY0B/gjcC4yWtHEpPxi4rlzPo5pFBIsnja6nOn0MSe8EXlHKRwGP2X5a0ubADj0Ms6N+/wG8suwhtCrVptftPeM7JK1crv8fsDbw1/IcYyStIGkDYPvS5DbgzaXflYH9exhvREREREREDBE5NSyWNyOAU8q+OS8A/wdMsP2spEOBiyStBNwBnFnaHA/8UNLXgCm1vo4Hzpc0B7gZ+FMpvwo4QtLdVAmmW3sYY7v92n5e0leB26kSO/d00H4v4PuSni2fP2/775L+AcwF7gLuBqaVfh8sm07fAjwOzOhOkCutu16OUo6IiIiIiBhi9PIql4gYShqNhtva2gY6jIiIiIiIiOgDkqbabrSWZ0ZQRC+S9CWqZWGLgBeBT9i+bSn7nAc0bD+89BG+7Pn5f+PvZxzfm11GRPSr//fJrwx0CBERERHLnSSCInqJpB2p9v3ZzvZCSesAqwxwWBEREREREREvyWbREb1nfeBh2wsBbD9s+2+S3ippuqTZks5pHgUvaV5JFiGpIWlKuV5b0jWS5kg6G1BzAEm/kDS13JtQK18g6euSZkq6VdJ6/fjcERERERERsZxIIiii91wDbCDpPkmnS3qzpGHAJOAA21tTzcL7ZBf9fAW40faWwGXAa2v3PmZ7LNAAjpa0dilfHbi1HHd/PXB4rz1VREREREREDBpJBEX0EtsLqI6pnwDMBy4EPgHMtX1fqXYusFsXXe0G/LT0eQXwWO3e0ZJmUp1ktgGwSSl/DphcrqcCo9vrWNIESW2S2h5Z8HT3Hy4iIiIiIiIGhewRFNGLbC+iOqJ+iqTZwKc6qf4CLydjh3XVt6TdgT2BHW0/XZaSNds975ePAFxEB3/bticCEwG23fBVOTIwIiIiIiJiiMmMoIheImkzSZvUisYAfwBGS9q4lB0MXFeu51HNIAL4QK3d9VQnjyHpncArSvko4LGSBNoc2KG3nyEiIiIiIiIGtySCInrPCOBcSXdJmgVsAXwROBS4qMwQehE4s9Q/Hvi+pDaqWTzUyneTNAfYF/hTKb8KWEnS3cAJVMvDIiIiIiIiIrpNL68miYihpNFouK2tbaDDiIiIiIiIiD4gaartRmt5ZgRF9ANJC2rX7yoni204kDFFRERERETE0JPNoiP6kaS3AicDb7f9x4GM5fmH/sLfTvvcQIYQEf3oVZ/67kCHEBERERHLgMwIiugnknYDzgL2tv2HUvYRSbdLmiHpB5JWLOULJH1d0kxJt0paT9JISXMlrVzqrNH8LOlwSXeU+pdIWm3gnjQiIiIiIiKWVUkERfSPVYFfAPvYvgdA0huAA4CdbY+h2jD6oFJ/deBW29tSnSJ2uO0nqY6mf3ep8yHgUtvPl5/jSv27gcP646EiIiIiIiJi+ZJEUET/eB64mcUTNG+lOj7+DkkzyufXl3vPAZPL9VRgdLk+m+oUMsrPH5XrrSTdUE4mOwjYsr0gJE2Q1Cap7ZEFTy/tM0VERERERMRyJomgiP7xIvBBYHtJ/1XKBJxre0z5t5nt48q95/3ykX6LKPt52b4JGC1pd2BF23eWOpOAI21vTXX8/LD2grA90XbDdmPtEVk9FhERERERMdQkERTRT2w/TbWs6yBJhwHXAvtJeiWApLW6eZLYj4Gf8fJsIICRwINl/6CD2m0VERERERERQ14SQRH9yPajwDuAY4GNy89rJM0CfgOs341uzgNeAZxfK/tv4DbgJuCe3ow5IiIiIiIiBg+9vPokIpYHkvYD3mf74KXpp9FouK2trZeiioiIiIiIiGWJpKm2G63lKw1EMBGxZCSdArwTeNdAxxIRERERERHLnySCYkiStAiYTbVh8yKqjZZv7uUxdgeOsb13D9pMKW3anapj+6gO2k0CJtu+uLtjPffQXP58yiHdrR7RazY46scDHUJERERExJCVRFAMVc/YHgMg6e3AN4E3D2hEEREREREREX0sm0VHwBrAYwCSRki6VtI0SbMlva+Uj5Z0t6SzJM2RdI2k4eXeOEmzJM2QdKKkO1sHkLS9pFskTZd0s6TNSvlwSReUvi8Dhtfa7FXaTJN0kaQRpfwESXeVMb9TG2a30vcDZR+hiIiIiIiIiMVkRlAMVcMlzQCGUZ3U9ZZS/izwftv/lLQOcKuky8u9TYADbR8u6efAB4CfUh3jfrjtWySd0MF49wC72n5B0p7AN0r7TwJP236DpG2AaQBl7GOBPW0/Jek/gM9KOg14P7C5bUtaszbG+sAuwObA5UC3l4lFRERERETE0JBEUAxV9aVhOwI/lrQV1Z5B35C0G/Ai8GpgvdJmru0Z5XoqMLokYkbavqWU/wxob0+gUcC5kjYBDKxcyncDTgawPascIw+wA7AFcJMkgFWAW4AnqJJVP5Q0GZhcG+MXtl8E7pK0Hu2QNAGYAPDqV6ze2fuJiIiIiIiIQSiJoBjyykyedYB1qU7jWhcYa/t5SfOoZg0BLKw1W0RtGVc3fA34ve33SxoNTOmivoDf2D7wX25I2wNvBfYDjuTl2Uz1+NRep7YnAhMBtnnt2u5B/BERERERETEIZI+gGPIkbQ6sCDxCNXPnoZIE2gPYsLO2th8HnpT0plL0oQ6qjgL+Wq7H18qvBz5c4tgK2KaU3wrsLGnjcm91SZuWfYJG2b4S+AywbXefMyIiIiIiIiIzgmKoau4RBNXsmY/aXiTpPOBXkmYDbVR7+3TlMOAsSS8C11Et32r1baqlYccCV9TKzwB+JOlu4G6qJWfYni9pPHC+pFVL3WOBJ4FfShpW4v5sdx+41SqvfF2O8Y6IiIiIiBhiZGd1SMTSkDTC9oJy/UVgfdv/PsBhdanRaLitrW2gw4iIiIiIiIg+IGmq7UZreWYERSy9d0v6X+AVwHPAHyW9yfZtfTGYpAW2R0h6FXCy7SU6Kn7hQ//HH055Xy9HF8u7jY765UCHEBERERERfSiJoIil9ydgHjDa9sKy8fQqfT2o7b9RbRgdERERERER0S3ZLDpi6a0PPGx7IYDth23/TdJbJU2XNFvSOc29fiTNk/RNSTMktUnaTtLVkv4g6YhSZ4SkayVNK+3/ZeqOpNGS7izXK0o6UdIdkmZJ+kQ/Pn9EREREREQsJ5IIilh61wAbSLpP0umS3lw2c54EHGB7a6rZd5+stfmT7THADaXefsAOwPHl/rPA+21vB+wBfFdSu0fCF4cBT9geB4wDDpf0ut56wIiIiIiIiBgckgiKWEplo+ixwARgPnAh8Algru37SrVzgd1qzS4vP2cDt9l+0vZ8YKGkNalOBPuGpFnAb4FXA+t1EsZewCHlJLTbgLWBTVorSZpQZiG1PbrguSV53IiIiIiIiFiOZY+giF5gexEwBZhSjp7/VBdNFpafL9aum59XAg4C1gXG2n5e0jxgWCf9CTjK9tVdxDkRmAiw9WvXzJGBERERERERQ0xmBEUsJUmbSarPvhkD/AEYLWnjUnYwcF0Puh0FPFSSQHsAG3ZR/2rgk5JWLjFtKmn1HowXERERERERQ0BmBEUsvRHAKWVJ1wvA/1EtEzsfuEjSSsAdwJk96PM84FdldlEbcE8X9c8GRgPTyl5C84F9ejBeREREREREDAGyszpkSUgaCXwEONOD/CWWRMYRwFnNk7Fi+ddoNNzW1jbQYUREREREREQfkDTVdqO1PDOCOiBpEdVGvisBc4GDbT9e7q0CnAacsDRJIEkLbI9op3wSMNn2xZLOBr5n+64lHaeHMY0HGraPLJ8F/C/w82UhCVRm3XzY9unl86uAk23v148xTAGOsd3tLIqkdwJfA1aj2hPod7Y/1zcRds8z8/+POae/dyBDiGXIlv92edeVIiIiIiJiuZc9gjr2jO0xtrcCHqW2+a/t52wf0h/JGdsf768kUAfj2/aRtq/vrzHLDKSOrAn8W/OD7b/1ZxJoSUjaCjgV+IjtLYAG1fKxiIiIiIiIiH6VRFD33EJ1fDeSNpJ0laSpkm6QtHkpnyTpzHI0932S9i7l4yWd2uxI0mRJu9c+nyRpjqRrJa3bOrCkKZIa5frQ0vftks5q9lvG3q/WZkHt+vOS7pA0S9Lx7T1cvV9g51r5upIuKe3vkLRzKT9O0rnl+f8oaV9J35Y0u7yb5obFb5U0vZSfI2nVUj5O0s2SZpZnGVne0+WSfgdcK2lEeSfTSvv3lbBOADaSNEPSiZJGS7qz9Dtc0gWS7pZ0maTbau+u/k72K7OuOnzGlvezWL/A8A7e9Uv9tvgC8HXb90B1wpjtM0qb0ZJ+V76fayW9tvadnlze0wPN71fSCpJOl3SPpN9IurJ2r933HREREREREdGURFAXJK0IvBVorpuYSHVM91jgGOD0WvXRwPbAu4EzJXV23DfA6kCb7S2pTpT6SidxrA8cT5Wo2QXYohux7wVsUmIaA4yVtFsP+v0+cJLtccAHqDYkbtoIeAvwXuCnwO9tbw08A7y7PPsk4IBSvhLVqVarABcC/257W2DP0gZgO2A/228GngXeb3s7YA/gu5IEfBH4Q5mt9fmWR/4k8LTtN1C9y7FdvaMunnFp+q3bCpjawb1TgHNtb0O1QfTJtXvrU30ne1MlwAD2pfo924LqJLIdATp63z2MMyIiIiIiIga57BHUseGSZlDNBLob+I2kEcBOVCdBNevVZ1383PaLwP2SHgA272KMF6mSIlAlUy7tpO6bgCm25wNIuhDYtIv+9yr/ppfPI6gSQ/VlXp31uyewRe1Z1yjvAODX5Wjz2cCKwFWlfDZVomIzYK7t+0r5uVTL664FHrR9B4Dtf5ZxAX5j+9FSX8A3SuLqRarvYb0unnc3SiLF9ixJs7qo3+Ez2l5Qq7Mk/XbXjlTJHYCfAN+u3ftF+X26S1Lz2XcBLirlf5f0+1Le0fv+3/pgkiZQnWjG+msNJyIiIiIiIoaWJII69oztMZJWA66m+k/1JOBx22M6aNO6cbSpjhOvz7zqbJbQkm48/dIYklYAVinlAr5p+wdL2O8KwA62n60XlqTJQgDbL0p6vrZp9oss+e/VU7Xrg4B1gbEl4TSPzt9dV+rvtt5Pu8/YC/3WzaGaRTSzh33XN+dWh7V6wPZEqlltbLnhmoP6tLuIiIiIiIj4V1ka1gXbTwNHA58DngbmStofqhO1JG1bq75/2cNlI+D1wL3APGBMKd+AaplW0wpAc2+fDwM3dhLKbcCbJa1d9uDZv3ZvHi8vV3ovsHK5vhr4WHMWj6RXS3plD/q9Bjiq+UHSmE7ia3UvMFrSxuXzwVTL3+4F1pc0rvQ5Uu1vDj0KeKgkgfYANizlTwIjOxjzeqr32NygeZvavX9IekNJlL2/Vt6dZ1ySfutOBP5L0qaljxUkHVHu3Qx8qFwfBNzQQR9NNwEfKH2sB+xeyjt63xEREREREREvSSKoG2xPB2YBB1L9Z/0wSTOpZnq8r1b1T8DtwK+BI8osk5uojp+/i2p50bRa/aeA7ctmx28BvtpJDA8Cx1FtXH0T1XK1prOokjkzqZYaPVXaXAP8DLilLOG6mJYkShf9Hg00ykbGdwFH0E3l2Q+lWkY3m2qm0Jm2nwMOAE4p8f6G9mfSnFfGng0cAjQ3Wn4EuEnSnZJObGlzBjBC0t1U77K+L88XgclUiZcHe/iMS9Jv/V3MAj4NnF/6uJMqUQhVEurQstzsYODf2+uj5hLgL1S/Tz+l+n16oqP33UVfERERERERMcTo5RU9sTTKaVGTbV/cT+ONBxq2j+yP8ZZHkqYAx9huG+hYelNzDyNJa1MlHne2/fee9tNoNNzWNqheTURERERERBSSptputJZnj6CI5c9kSWtS7QX1tSVJAkVERERERMTQlBlBEQNAkoHv2f5c+XwMMML2cWX/oKdt/7gvY9hiwzX90//ctS+HiGXQdkf8aqBDiIiIiIiIftDRjKDsERQxMBYC+0pap/WG7TN7IwnUwSbcERERERERMYQlERQxMF6gOsb9M603JB1XZgghaVzZyHqGpBPLxuJIWrF8vqPc/0Qp313SDZIup9pQOiIiIiIiIuIlSQRFDJzTgIMkjeqkzo+AT9geAyyqlR9GdVrYOGAccLik15V72wH/bnvT1s4kTZDUJqntsQXP9cpDRERERERExPIjiaCIAWL7n8CPqY6w/xdlQ+iRtm8pRT+r3d4LOETSDOA2YG1gk3LvdttzOxhzou2G7cYrRqyy9A8RERERERERy5XsIRIxsP4XmEY186cnBBxl++rFCqXdgad6I7CIiIiIiIgYfDIjKGIA2X4U+DnVUq/We48DT0p6Uyn6UO321cAnJa0MIGlTSav3cbgRERERERGxnMuMoIiB913gyA7uHQacJelF4DrgiVJ+NjAamCZJwHxgn54Mutq6G+co8YiIiIiIiCFGtgc6hojogKQRtheU6y8C69v+997ou9FouK2trTe6ioiIiIiIiGWMpKm2G63lmREU0U8krQ1cWz7+P6pTwOaXz9vbfq7UGw80bB8JvFvSf1L9rf4RGN+NcXYHjrG9d2f1npr/f9z6g06rxCCxwycmD3QIERERERGxjEgiKKKf2H4EGAMg6Thgge3vdNHmQuDCPg8uIiIiIiIihoRsFh0xgCSNk3SzpJmSbpc0stx6laSrJN0v6du1+mdIapM0R9LxtfJ3SLpH0jRg3/5+joiIiIiIiFg+ZEZQxMBZgWq2zwG275C0BvBMuTcGeCOwELhX0im2/wx8yfajklYErpW0DXAfcBbwFuD/yAyiiIiIiIiI6EBmBEUMnFWBB23fAWD7n7ZfKPeutf2E7WeBu4ANS/kHy6yf6cCWwBbA5sBc2/e72v39px0NKGlCmVHU9viC5/rosSIiIiIiImJZlURQxLJpYe16EbCSpNcBxwBvtb0NcAUwrCed2p5ou2G7seaIVXov2oiIiIiIiFguJBEUMXAWAutLGgcgaaSkzpZrrgE8BTwhaT3gnaX8HmC0pI3K5wP7KuCIiIiIiIhYvmWPoIiB8yJwAHCKpOFU+wPt2VFl2zMlTadK/PwZuKmUPytpAnCFpKeBG4CRHfXTtPq6G+dY8YiIiIiIiCFG1ZYiETHUNBoNt7W1DXQYERERERER0QckTbXdaC3PjKCIJSRpETCb6u/obuCjtp/uoO5xwALb32kp/ypwve3fdtBuH+A+23f1YugALHj4fq4/69293W30st0Ov2KgQ4iIiIiIiEEkewRFLLlnbI+xvRXwHHBETzuw/eWOkkDFPlQng0VEREREREQstSSCInrHDcDGkt4j6TZJ0yX9tmzqvBhJh0v6taThkiZJ2q+UnyDpLkmzJH1H0k7Ae4ETJc2QtFFpe4ekmZIukbRaaTtJ0smSbpb0QLPPiIiIiIiIiLokgiKWUjnp651Uy8RuBHaw/UbgAuALLXWPBPYG9rH9TK18beD9wJblaPj/sX0zcDnw+TLz6A/ApbbH2d6WajnaYbXu1wd2Kf2f0DdPGxEREREREcuz7BEUseSGS5pRrm8AfghsBlwoaX1gFWBurf4hVKd97WP7+Za+ngCeBX4oaTLQ0XFeW0n6H2BNYARwde3eL2y/CNzV3kwkgHK62ASA9dYa1p1njIiIiIiIiEEkM4Iillxzj6Axto+y/RxwCnCq7a2BTwD1bMtsYDTwmtaObL8AbA9cTDWj56oOxpwEHFn6P76l/4W1a7XX2PZE2w3bjTVHrtKNR4yIiIiIiIjBJImgiN41Cvhruf5oy73pVMmhyyW9qn5D0ghglO0rgc8A25ZbTwIja1VHAg9KWhk4qJdjj4iIiIiIiEEuiaCI3nUccJGkqcDDrTdt3wgcA1whaZ3arZHAZEmzqPYZ+mwpvwD4fNl8eiPgv4HbgJuAe/rsKSIiIiIiImJQku2BjiEiBkCj0XBbW9tAhxERERERERF9QNJU243W8gGdESRppKRPSmp3P5NY9uQ7W3ZI2lnSbgMdR0RERERERCw/+vTUMEmLqDbIXYnq9KSDbT9e7q0CnAac4KWYliRpge0R7ZRPAibbvljS2cD3bN+1pOMsCzp61pY6N9veqZfGOw5YYPs75XOvfGe9RdJoYCfbPyufG8Ahto/uxxjmAQ3b/7IMrIP6KwNfAz5Atf/PQuCrtn/dw3HfCBwKfLJHAdc8+fD9XHv2u5e0eXTgrR+/YqBDiIiIiIiI6FBfzwhqnqq0FfAo8KnmDdvP2T6kP5Iztj++vCeBuqu9JJCkXkn49ed31tRF7KOBDzc/2G7rzyTQEvoasD6wle3tgH1YfDPoTklaEcD29PJ73XoMfURERERERESH+nNp2C3AqwEkbSTpKklTJd0gafNSPknSmZLaJN0nae9SPl7Sqc2OJE2WtHvt80mS5ki6VtK6rQNLmlJmiyDp0NL37ZLOavZbxt6v1mZB7frzku6QNEvS8e09nKQF7cUhaYykW0vbyyS9ohbT9yXNkHSnpO1L+XGSjqn1e2eZ+VIfa0QZY5qk2ZLe1xq3pN3Lu70cuEvSipJOrD3HJzp4ji+V93MjsFmtvLPv7IzyjA+Ucc+RdHeZldVsf2CJ9U5J36qVv6M8x0xJ19bewU8k3QT8RNLoMua08q+Z7DoB2LW8w8+UsSeXPtaWdE35Ps6W9EdJ65S+7qyNf0yZ+dThM7a8n8X6pXZMu6SPlN+rGZJ+oJK0qd1fDTgcOMr2QgDb/7D98y7e0QJJ35U0E9ixo3Ek7SXplvKOLlJ1EllERERERETES/olEVT+o/pW4PJSNJHqP8NjqU5QOr1WfTSwPfBu4ExJw7rofnWgzfaWwHXAVzqJY33geGBnYBdgi27EvhewSYlpDDBW7e/L0lEcPwb+w/Y2VMvk6vGtZnsM8G/AOV3FUvMs8P4yo2QP4LtSu3v2bAf8u+1NgcOAJ2yPA8YBh0t6XcuzjgU+VJ7zXaVeU2ff2SuAHamOPb8cOAnYEti6JMJeBXwLeEvpe5ykfUqy7CzgA7a3Bfav9bkFsKftA4GHgLeV5z0AOLnU+SJwQ5l1dlLLs38FuLF8H5cBr23n/bTq7Bk77VfSG0psO5fvdBH/erz7xsCfbP+ztdOO3lG5vTpwW3lHj7Q3jqoTyI6lemfbAW28fPJYfZwJqhKtbY8/+Vw3XklEREREREQMJn26RxAwXNIMqplAdwO/KbMUdqI6YrtZb9Vam5/bfhG4X9IDwL/MymjxInBhuf4pcGkndd8ETLE9H0DShcCmXfS/V/k3vXweQZUYur6rOCSNAta0fV0pPxe4qNbmfADb10taQ9KaXcTSJOAbJSH1ItX7XQ/4e0u9223PrT3HNnp51tOo8hxza/V3BS6z/TRAmU1EN76zX9m2pNnAP2zPLu3mUCX2NmTx934esBtVEuP6Zoy2H631ebntZ8r1ysCpksaUNl19Z5T+9y39XiHpsc4qd+MZu+r3rcBY4I7SfjhVAqu7xtH+O/oF1TNf0sU4O1Alz24q5atQzcJbjO2JVAkvNhs9asD3eYqIiIiIiIj+1deJoGdsjylLYq6m2iNoEvB4mc3Qntb/nBp4gcVnL3U2S2hJ/3P70hiSVqD6jzRUSZdv2v5BD/vrThxL+qwHAesCY20/r2rD4vbqPVW7FtVsl6u7EVerFej8O1tYfr5Yu25+XglYkn1s6rF/BvgHsG2J5dkl6K+po/fb1TN2RcC5tv+zkzr/B7xW0hrtzQrqxLO2F3U2jqT3AL8pM6giIiIiIiIi2tUvS8PKDJOjgc8BTwNzJe0PoMq2ter7S1pB0kbA64F7gXnAmFK+AdUyrfozNGe5fBi4sZNQbgPeXPZ5WZnFlyLNo5ppAfBeqlkoUCWwPtbcb0XSqyW9sp2+/yUO208Aj0natZQfTLVsrOmA0ucuVMu2nihxbFfKtwMWW75VjAIeKkmgPahm3HTlauCT5bmRtKmk1VvqXA/sI2m4pJHAewBK0qKz76wrt1O993XKMsEDqd7DrcBuzSVqktbqoP0o4MEyU+xgoLn3zpN0vNHy9ZSNpCW9k2r5GlQJpVeW34FVgb17+Iwd9XstsF/zd0PSWpIW+17K38EPge+rOoENSeuWMTt6R606GudWYGdJG5fy1SV1Z+ZUREREREREDCF9PSPoJbanS5pF9R/cg4AzJB1LlXC5AJhZqv6J6j/FawBH2H5W1abBc4G7qJaYTat1/RSwfenrIUpypYMYHlS1MfAtwOPAjNrts4Bflg15ryr9Yvuasv/LLWXJzQLgI/zrsp+O4vgo1V5HqwEPUB353fSspOnlHXyslF0CHFKWVd0G3NfOo5wH/KosxWoD7unomWvOplqmNa3sJzSf6sSql9ieVpbLzSzPcEftdmffWafKe/8i8HuqGS1X2P4lVHvWUC2jW6GM+bZ2ujgduETSIdS+G2AWsKh8Z5N4efkeVHtBnV/e481Uv1eU5NlXqX7H/sri7647z9hRv3eVdteUZ3meagbcH1vaHwv8D9UG3s+WZ/lyZ++o5V22O47tWyWNL7GtWhurvd8fAEaus0mOOo+IiIiIiBhiZC8724SoOmVqsu2L+2m88UDD9pG90NcC290+pUnSFOAY221LO3Z0rSyfa9h+eKBjWVY0Gg23teXXLyIiIiIiYjCSNNV2o7W832YERSxLVJ3IdRnwBtv3qDrBbDLV3lBH276hg3aT6KVkZZmZdL3t33YS432271rasdrzz4fv56ofvqsvuh6y3nHYlQMdQkRERERERKeWqUSQ7fH9PN4kqiVFvdFXt2cDlfq798a40T22R7cUHUi1n9SBVEfCvxWYbfvj/RjTl7uosg9VcqpPEkEREREREREx9PTLZtERy5Ky8fcuwGHAh8qx9N8G3idpRtks+zBJ90m6XdJZkk6tdbGbpJslPSBpv2afkq6VNE3SbEnvK+WjJd1d+pgj6RpJw8u9SbX2J0i6S9IsSd+RtBPVpuUnlpg2knS4pDskzZR0Sdl3qtnPya0xRURERERERLRKIiiGovcBV9m+D3iE6hSyLwMXluPjXwH8N7ADsDOweUv79akSSXsDJ5SyZ4H3294O2AP4btmUG2AT4DTbW1JtUv6BemeS1gbeD2xpexvgf2zfDFwOfN72GNt/AC61Pc72tlSbph/WRUwRERERERERi0kiKIaiA6lOBKP8PLDl/vbAdbYftf08cFHL/V/YfrHs3bNeKRPwjXIy3m+BV9fuzbU9o1xPpTq9re4JqkTSDyXtCzzdQdxbSbqhnBZ3ELBlFzH9C0kTJLVJanviyec6qhYRERERERGD1DK1R1BEX5O0FvAWYGtJppoNZGBOD7pZWO+y/DwIWBcYW46onwcMa6f+ImB4vTPbL0janmqfov2AI0uMrSYB+9ieWU68272LmP6F7YnARIBNR49ado4MjIiIiIiIiH6RGUEx1OwH/MT2hrZH294AmAtsUKtzB/BmSa+QtBItS7k6MAp4qCSB9gA27G5AZc+iUbavBD4DbFtuPQmMrFUdCTwoaWWqxFNEREREREREj2RGUAw1BwLfaim7pJT9EMD2XyV9A7gdeBS4h2r5VmfOA35Vlm21lTbdNRL4paRhVLN5PlvKLwDOknQ0VQLrv4HbgPnl58h2+uq2NdbZJMedR0REREREDDGyszpkeSZpJPAR4Ezny+w1kkbYXlBmBF0GnGP7soGOqzc1Gg23tbUNdBgRERERERHRByRNtd1oLc+MoGWcpEXAbKrvai5wsO3Hy71VgNOAE5YmCSRpge0R7ZRPAibbvljS2cD3ymbEfULSccAC29+plc0DGrYf7qTdV4Hrbf92Ccdt7/mPk7Qn1T4/1wC/KHVvA1YF1qLa6+evpf4+tuctyfhLStJ7gS1sL9EpYU88fD+/OuedvRzV0PCej/16oEOIiIiIiIhYIkkELfueKUeaI+lc4FPA1wFsPwcc0h9B2P54f4yzJGx/uQ/6PKaD8jcBlM2aG7aP7O2xu8v25VRHzEdERERERER0SzaLXr7cQnUsOZI2knSVpKnlSPHNS/kkSWeWI8Lvk7R3KR8v6dRmR5ImS9q99vkkSXMkXStp3daBJU2R1CjXh5a+b5d0VrPfMvZ+tTYLatefl3SHpFmSju/pg0saLenuMt4cSddIGt46rqSxkq4r7+VqSeu309frJN0iabak/2m51+M4Jb1H0m2Spkv6raT1Svlxks4p7+6BstcPko6QNKP8myvp96X8jPK9zamPLWmepOMlTSsxN7/rl75TSetKuqTEfoeknXv6jiMiIiIiImLwSyJoOSFpRarjxZszQCYCR9keCxwDnF6rPhrYHng3cGbZhLgzqwNttrcErgO+0kkc6wPHAzsDuwBbdCP2vYBNSkxjgLGSduuqXTs2AU4rcT5Oy2le5TStU4D9yns5hzJ7qsX3gTNsbw082Atx3gjsYPuNVBs8f6F2b3Pg7aXPr0ha2faZZZbXOOAvwPdK3S+V9ZvbUJ1atk2tn4dtbwecQfV9t/dMJ9keR/Vezu5G3BERERERETHEZGnYsm+4pBlUM4HuBn5TjhvfCbhIUrPeqrU2P7f9InC/pAeokhGdeRG4sFz/FLi0k7pvAqbYng8g6UJg0y7636v8m14+j6BKuFzfUq+jfY6a5XNtzyjXU6kSXnWbAVtRvSOAFaklemp25uUk0k94+RSx7sbZ6jXAhSVJtgrVXk5NV9heCCyU9BCwHlXyB6rkze9s/6p8/qCkCVR/l+tTJdlmlXvN72QqsG87MewJbFH7fVijueF1vVLpfwLAumt3lR+MiIiIiIiIwSaJoGXfM7bHSFoNuJpqj6BJwOPNvYPa0ZpQMfACi88A6ywLsKQbT780hqQVqJIiUB2J/k3bP6hXlvQp4PDy8V3AI1QJkLqRVLN/RgILa+WLqDZrXqxLYI7tHbsRa3vP2G6c3XAK1Ubal5fldsfV7rXGvBK8tMfQhsCR5fPrqGb6jLP9WNmoe1g7/bzUR4sVqGYlPdtZoLYnUs0mY5PRo3LKXERERERExBCTpWHLCdtPA0cDnwOeBuZK2h9AlW1r1feXtIKkjYDXA/cC84AxpXwDqqVKTSsAzb19Pky11Kkjt1EtW1q7LMXav3ZvHjC2XL8XWLlcXw18rMxkQtKrJb3S9mm2x5R/f6OaefNeSSNLvX2BmbYXdecdledcV9KOpf3KkrZsp95NwIfK9UG18nbj7Ma4o3j59LCPdlVZUnM530fKzC2ANYCngCfKHkM9Pc7rGuCo2hhjetg+IiIiIiIihoDMCFqO2J4uaRZwIFUC4wxJx1IlXC4AZpaqfwJup0ouHGH7WUk3US1Zuotqidm0WtdPAduXvh4CDugkhgdVHfN+C9VMnRm122cBv5Q0E7iq9IvtayS9AbilLF1aAHykjFXve1bZ/PhGSS73u31ame3nyqbRJ0saRfX7/b/AnJaq/w78TNJ/AL+ste9WnO04jmqZ3mPA74DXdVH/SKrj539fxmmz/XFJ04F7gD9TJat64mjgtPL7sRJVUu2IHvYRERERERERg5zsrA4ZTMqSosm2L+6n8cYzwMeox5JpNBpua2sb6DAiIiIiIiKiD0iaWg4kWkyWhkUUkhaVI93vlHSRpNVUHVt/Zwf1vyppz3I9RVKjXF8pac0ljOEISYcs8UNEREREREREdCIzgiIKSQtsN/cHOo/qhK5LqWZYbdVF2ynAMbaXmyk2G40e5W9/pTv7akfdBw69aqBDiIiIiIiI6FJmBEX0zA3AxuV6RUlnSZoj6RpJw6Fahlf2JFqMpHmS1imzie6RdJ6kuyVdXE5/a9b5tqTZkm6XtHEpP07SMeV6iqRvlfv3Sdq1lK8o6URJd0iaJekTpXx9SdfXZjXt2vevKSIiIiIiIpYnSQRFtJC0EtWpXbNL0SbAaba3pNog+wM96G4z4HTbbwD+Cfxb7d4TtrcGTqXa1Lo9K9neHvg08JVSdlhpOw4YBxxejp//MHC17THAtiy+kXdEREREREREEkERNcMlzQDaqE5e+2Epn2t7RrmeCozuQZ9/tt08AeynwC61e+fXfna0RuvSdsbdCzikxHobsDZVsuoO4NByqtvWtp9s7UzSBEltktr+ueC5HjxGREREREREDAY5Pj7iZc+U2TQvKce7L6wVLQKG96DP1k243I3ruubYi3j571XAUbavbq0saTfg3cAkSd+z/ePFBrcnAhOh2iOoW08QERERERERg0ZmBEX0rddKas72+TBwY+3eAbWft/Sgz6uBT0paGUDSppJWl7Qh8A/bZwFnA9stXegREREREREx2GRGUETfuhf4lKRzgLuAM2r3XiFpFtWsnwN70OfZVMvEpqmasjQf2AfYHfi8pOeBBUCOoY+IiIiIiIjF5Pj4iD4iaTQdHD0vaR7QsP1wf8fV1Gg03Na23Jx2HxERERERET2Q4+MjIiIiIiIiIoa4LA2L6AFJi6iOlV8JuBv4qO2nO6i+OzClvRu2R3cyxmhgJ9s/K58bwCG2j17SuNvz6MP3c8GP3t6bXQ4JHzr0X/bojoiIiIiIWG5kRlBEzzxje0xZ7vUccEQfjDGaamNpAGy39XYSKCIiIiIiIoamJIIiltwNwMaS3iPpNknTJf1W0nqtFSWtK+kSSXeUfzuX8jdLmlH+TZc0EjgB2LWUfUbS7pIml/rHSTpH0hRJD0g6ujbGRyTdXtr9QNKK/fQeIiIiIiIiYjmRRFDEEpC0EvBOqmViNwI72H4jcAHwhXaafB84yfY44ANUJ38BHAN8yvYYYFfgGeCLwA1l5tFJ7fS1OfB2YHvgK5JWlvQGqmPody59LQIO6o1njYiIiIiIiMEjewRF9MxwSTPK9Q3AD4HNgAslrQ+sAsxtp92ewBbVae8ArCFpBHAT8D1J5wGX2v5LrU5HrrC9EFgo6SFgPeCtwFjgjtJ+OPBQa0NJE4AJAOusPaxbDxwRERERERGDRxJBET3zTJlx8xJJpwDfs325pN2B49pptwLVrKFnW8pPkHQF8C7gJknd2b15Ye16EdXfsYBzbf9nZw1tTwQmArx+9Ch3Y6yIiIiIiIgYRLI0LGLpjQL+Wq4/2kGda4Cjmh8kjSk/N7I92/a3gDuoln09CYzsYQzXAvtJemXpdy1JG/awj4iIiIiIiBjkMiMoYukdB1wk6THgd8Dr2qlzNHCapFlUf3fXU5049mlJewAvAnOAX5frRZJmApOA6V0FYPsuSccC10haAXge+BTwx47arLXOJjkKPSIiIiIiYoiRndUhEUNRo9FwW1vbQIcRERERERERfUDSVNuN1vLMCIpYhkgycJ7tj5TPKwEPArfZ3ruTdrsDx9jeW9J7gS1sn9DZWI88cj8/mdSdLYmGhoPHZ3ZUREREREQMfkkERSxbngK2kjTc9jPA23h5/6FusX05cHlfBBcRERERERHLt2wWHbHsuRJ4d7k+EDi/eUPS9pJukTRd0s2SNmttLGm8pFP7KdaIiIiIiIhYjiQRFLHsuQD4kKRhwDbAbbV79wC72n4j8GXgGwMQX0RERERERCynsjQsYhlje5ak0VSzga5suT0KOFfSJoCBlXvSt6QJwASAtdcetvTBRkRERERExHIlM4Iilk2XA9+htiys+Brwe9tbAe8BepTNsT3RdsN2Y+TIVXon0oiIiIiIiFhuZEZQxLLpHOBx27PLiWBNo3h58+jx/RxTRERERERELOcyIyhiGWT7L7ZPbufWt4FvSppOErkRERERERHRQ7I90DFExABoNBpua2sb6DAiIiIiIiKiD0iaarvRWp4ZBRHLAEkLbI+ofR4PNGwf2UH99wJbAHOBVwB/B+6zfVe5/1Xgetu/7WjMhx+5j3PO3av3HmIZ8LGPXjPQIURERERERCzTkgiKWA7ZvpxqQ2kAJE0CJgN3lftfHpjIIiIiIiIiYlmWPYIilnGS3iPpNknTJf1W0nqlfLykUyXtBLwXOFHSDEkbSZokab+BjTwiIiIiIiKWNZkRFLFsGC5pRu3zWrw84+dGYAfblvRx4AvA55oVbd8s6XJgsu2LAST1T9QRERERERGxXEkiKGLZ8IztMc0PzT2CysfXABdKWh9YhWpfoCUiaQIwAWDttYctaTcRERERERGxnMrSsIhl3ynAqba3Bj4BLHEGx/ZE2w3bjREjV+61ACMiIiIiImL5kERQxLJvFPDXcv3RDuo8CYzsn3AiIiIiIiJieZVEUMSy7zjgIklTgYc7qHMB8PmyofRG/RZZRERERERELFdke6BjiIgB0Gg03NbWNtBhRERERERERB+QNNV2o7U8M4IiIiIiIiIiIoaInBoW0Q5JBr5n+3Pl8zHACNvHSToCeNr2jwc0yKU0/5H7+cFP3j7QYfSqTxx89UCHEBERERERsUzLjKCI9i0E9pW0TusN22cubRJIlfz9RURERERERL/Kf0Qj2vcCMBH4TOsNSceVGUJI2ljSbyXNlDRN0kaSRki6tnyeLel9pe5oSfdK+jFwJ7CBpDMktUmaI+n42hjvknSPpKmSTpY0uXXs8vlOSaPL9S9K/TmSJvThu4mIiIiIiIjlVJaGRXTsNGCWpG93Uuc84ATbl0kaRpVcfQ54v+1/lhlFt0q6vNTfBPio7VsBJH3J9qOSVgSulbQNcB/wA2A323Mlnd/NeD9W+hoO3CHpEtuP1CuUBNEEgLXWHtbNbiMiIiIiImKwyIygiA7Y/ifwY+Do9u5LGgm82vZlpf6ztp8GBHxD0izgt8CrgfVKsz82k0DFByVNA6YDWwJbAJsDD9ieW+p0NxF0tKSZwK3ABlRJp9Znmmi7YbsxYuQq3ew2IiIiIiIiBovMCIro3P8C04Af9aDNQcC6wFjbz0uaBzSn3zzVrCTpdcAxwDjbj0maVKvXkRdYPIE7rPS1O7AnsKPtpyVN6UZfERERERERMcRkRlBEJ2w/CvwcOKyde08Cf5G0D4CkVSWtBowCHipJoD2ADTvofg2qxNATktYD3lnK7wVe39z7Bzig1mYesF0ZbzvgdaV8FPBYSQJtDuzQ86eNiIiIiIiIwS4zgiK69l3gyA7uHQz8QNJXgeeB/an2DfqVpNlAG3BPew1tz5Q0vdz/M3BTKX9G0r8BV0l6Crij1uwS4BBJc4DbqPYTArgKOELS3VSJpPrys3atu/YmOW49IiIiIiJiiJHtgY4hIlpIGmF7gSRRbVp9v+2TenOMRqPhtra23uwyIiIiIiIilhGSptputJZnRlAEUJZmnUS1pOoxqpO/vt3cCLqHfX0amFg2jl5Sh0v6KLAK1UbSP2hnnAW2RyzpAA89ej+nnPf2pQix/x11UGYwRURERERELI3sERRDXpl18wvgetuvtz0W+BDwmiXs8tPAaksTk+2TbI+xvYXtg5YyqRQREREREREBJBEUAfAW4DnbZzYLbP/R9imSxks6tVkuaXI5oQtJZ0hqkzRH0vGl7GjgVcDvJf2+lO0l6RZJ0yRdJGlEKZ8n6ZuSZpR+tpN0taQ/SDqi1Bkh6drSdrak97UG3506EREREREREZBEUATAllRHxPfUl8p6y22AN0vaxvbJwN+APWzvIWkd4FhgT9vbUW0e/dlaH3+yPQa4AZgE7Ee1PO34cv9Z4P2l7R7Ad8sMprru1ImIiIiIiIjIHkERrSSdBuxCtU/QaZ1U/aCkCVR/R+sDWwCzWursUMpvKrmZVYBbavcvLz9nAyPKkfRPSlooaU2q4+W/IWk34EXg1cB6wN/rIXejTvPZJgATAF6x9rBOHi0iIiIiIiIGoySCImAO8IHmB9ufKjN52oAXWHzm3DAASa8DjgHG2X5M0qTmvRYCfmP7wA7GXlh+vli7bn5eCTgIWBcYa/t5SfPaGac7dZrPNhGYCPDa14/KkYERERERERFDTJaGRcDvgGGSPlkra272PA8YI2kFSRsA25fyNahm6zxRThx7Z63tk8DIcn0rsLOkjQEkrS5p0x7ENgp4qCR49gA2XMI6EREREREREZkRFGHbkvYBTpL0BWA+VZLnP4CbgLnAXcDdlL2EbM+UNB24B/hzqdc0EbhK0t/KPkHjgfMlrVruHwvc183wzgN+JWk21Qyle5awzr945Vqb5Dj2iIiIiIiIIUZ2VodEDEWNRsNtbW0DHUZERERERET0AUlTywFHi8mMoBhSJBk4z/ZHyueVgAeB22zv3YN+pgDH2F5uMyn/ePR+vvuztw90GN32uQ9n9lJERERERMTSyh5BMdQ8BWwlaXj5/DbgrwMYT58pSa6IiIiIiIiIlyQRFEPRlcC7y/WBwPnNG5K2l3SLpOmSbpa0WSkfLukCSXdLugwYXmtzhqQ2SXMkHV8rf5ekeyRNlXSypMldjLGlpNslzZA0S9ImpfyQ8nmmpJ+UsvdIuq308duyYTWSjpP0E0k3AT/pw3cYERERERERy6HMGIih6ALgyyUxsw1wDrBruXcPsKvtFyTtCXyD6mj5TwJP236DpG0om0YXX7L9qKQVgWvL/fuAHwC72Z4r6fxa/Y7GOAL4vu3zJK0CrChpS6rNpXey/bCktUofNwI7lI2uPw58AfhcubcFsIvtZ3rpfUVERERERMQgkURQDDm2Z0kaTTUb6MqW26OAc8tsHAMrl/LdgJNr7WfV2nxQ0gSqv6f1qRIxKwAP2J5b6pwPTOhijFuAL0l6DXCp7fslvQW4yPbDZexHS93XABdKWh9Yhepks6bLO0oClTgnALxinWGdvKWIiIiIiIgYjLI0LIaqy4HvUFsWVnwN+L3trYD3AJ1mSyS9DjgGeKvtbYArumrT0Ri2fwa8F3gGuLIkgTpyCnCq7a2BT7SM+VRHjWxPtN2w3Vh95CpdhBkRERERERGDTRJBMVSdAxxve3ZL+She3jx6fK38euDDAJK2olpSBrAGVeLlibJPzztL+b3A68vMI4ADuhpD0uupZhGdDPyyjPE7YH9Ja5c6a7XTx0e788ARERERERERSQTFkGT7LyXh0urbwDclTWfxpZNnACMk3Q18FZha+pkJTKfa9+dnwE2l/Bng34CrJE0FngSe6GKMDwJ3SpoBbAX82PYc4OvAdZJmAt8rdY8DLip9P7yk7yEiIiIiIiKGFtke6BgiBiVJI2wvkCTgNOB+2ycNdFxNjUbDbW1tAx1GRERERERE9AFJU203WsszIyiiD0gyMKXM7pkDrAn8V/MI+U7a7d5VnW6M/SpJFy9NHxERERERETE45dSwiL7xFNXf1462n5H0TqrTxPqc7b8B+3VV7++P3s83L3h7P0S0dP7zQ1cPdAgRERERERGDRmYERfSdK4F3l+sDqZ1QJml7SbdImi7pZkmbtTbuqI6kKyRtU66nS/pyuf6qpMMljZZ0Z58/XURERERERCx3kgiK6DsXAB+SNIzqBLDbavfuAXa1/Ubgy8A32mnfUZ0bgF0ljQJeAHYu5btSnW4WERERERER0a4sDYvoI7ZnlePjD6SaHVQ3CjhX0iaAgZXb6aKjOjcARwNzgSuAt0laDXid7XtrR9b/C0kTgAkAa64zbAmfLCIiIiIiIpZXmREU0bcuB75DbVlY8TXg97a3At4DtJeV6ajOHUCDl2cATQcOpxxp3xnbE203bDdWH7nKEjxORERERERELM+SCIroW+cAx9ue3VI+CvhruR7fQdt269h+DvgzsD9wC9UMoWPIsrCIiIiIiIjoQhJBEX3I9l9sn9zOrW8D35Q0nY6XaHZW5wbgIdvPlOvXlJ8RERERERERHZLtgY4hIgZAo9FwW1vbQIcRERERERERfUDSVNuN1vLMCIroQ5JeJengHrb5sKTX9lVMERERERERMXTl1LCIpSTpS8CHgUXAi8AnbN8maU3ge8Bne9DXYcBI239aingmAZNtX9xZvb89dj9f/vk7lnSYfvHVD1410CFEREREREQMKkkERSwFSTsCewPb2V4oaR1gFQDbjwMf6kl/tn/Y60FGREREREREFFkaFrF01gcetr0QwPbDtv8maayk6yRNlXS1pPUBJE2R9C1Jt0u6T9KupXxFSSdKukPSLEmfKOUrSDpd0j2SfiPpSkn7lXtfLvXvlDRRkgboHURERERERMRyIomgiKVzDbBBSeqcLunNklYGTgH2sz2W6gj5r9farGR7e+DTwFdK2WHAE7bHAeOAwyW9DtgXGA1sARwM7Fjr51Tb42xvBQynmpkUERERERER0aEsDYtYCrYXSBoL7ArsAVwI/A+wFfCbMklnReDBWrNLy8+pVEkegL2AbZqzfYBRwCbALsBFtl8E/i7p97V+9pD0BWA1YC1gDvCrzuKVNAGYADBqnWE9fdyIiIiIiIhYziURFLGUbC8CpgBTJM0GPgXMsb1jB00Wlp+LePlvUMBRtq+uV5T0rvY6kDQMOB1o2P6zpOOALjM7ticCEwFetdEod1U/IiIiIiIiBpcsDYtYCpI2k7RJrWgMcDewbtlIGkkrS9qyi66uBj5ZlpUhaVNJqwM3AR8oewWtB+xe6jeTPg9LGgHs19phRERERERERKvMCIpYOiOAU8pR8S8A/0e19GoicLKkUVR/Z/9LtXSrI2dTLRObVjZ9ng/sA1wCvBW4C/gzMI1qL6HHJZ0F3An8Hbijp4G/6hWb5Hj2iIiIiIiIIUZ2VodE5ySNBD4CnOn8wvQ7SSPKXkRrA7cDO9v++9L222g03NbWtvQBRkRERERExDJH0lTbjdbyzAgKJC0CZlP9PswFDrb9eLm3CnAacMLSJIEkLbA9op3yScBk2xdLOhv4nu27lnScHsY0nmqPnSN7oa8rgQ8331sHdb4KXG/7tz3s/hpJWwB/A77WG0kggL88dj/HXPyO3uiq131nv8xUioiIiIiI6AtJBAXAM7bHAEg6l2qz468D2H4OOKQ/grD98f4Ypy/YbndT55Y6X17CvndaknYRERERERERrbJZdLS6BXg1gKSNJF0laaqkGyRtXsonSTpTUpuk+yTtXcrHSzq12ZGkyZJ2r30+SdIcSddKWrd1YElTJDXK9aGl79slndXst4y9X63Ngtr15yXdIWmWpOPbe7h6v8DOtfLRkn5X2l4r6bW18c6QdKukByTtLukcSXeX2UzN9vMkrVP6ubvEPEfSNZKGt8YuaZykmyXNLM84srS9QdK08m+nWmx31t7xpeV7uV/St2sx7CXpltL2orKJdERERERERMRLkgiKl0hakWpj4stL0USqI83HAsdQHVfeNBrYHng3cGY5zrwzqwNttrcErgO+0kkc6wPHUyVqdgG26EbsewGblJjGAGMl7daDfk8BzrW9DXAecHLt3iuAHYHPUL2bk4Atga0ljWknnE2A08qzPg58oCWOVYALgX+3vS2wJ/AM8BDwNtvbAQe0xFA3ptzfGjhA0gaS1gGOBfYs7duAz3bQPiIiIiIiIoaoLA0LgOGSZlDNBLob+E2ZTbITcFF1iBUAq9ba/Nz2i8D9kh4ANu9ijBepkh8APwUu7aTum4AptucDSLoQ2LSL/vcq/6aXzyOoEjLXd7PfHYF9y/VPgG/X2v3KtiXNBv5he3ZpP4cqITajJZa5tptlU0udus2AB23fAWD7n6W/1YFTS3JpUSfPfK3tJ0qbu4ANgTWpEls3le9rFarZXYuRNIHqVDNGrtNV7i4iIiIiIiIGmySCAsoeQZJWA66m2iNoEvB4c++gdrRuHG2q49Prs8w6yzQs6cbTL40haQWqhAeAgG/a/sES9tuZheXni7Xr5uf2/obqdRYBw7s5zmeAfwDbUj3js13E0+x/Jarn/43tAzsbwPZEqple/L+NRuUEuIiIiIiIiCEmS8PiJbafBo4GPgc8DcyVtD+AKtvWqu8vaQVJGwGvB+4F5gFjSvkGVMu0mlYAmnv7fBi4sZNQbgPeLGltSSsD+9fuzQPGluv3AiuX66uBjzX3xZH0akmv7EG/NwMfKtcHATd0Et/SuhdYX9K4EutISSsBo6hmCr0IHAys2IM+bwV2lrRx6XN1SV3NooqIiIiIiIghJjOCYjG2p0uaBRxIlRA5Q9KxVAmXC4CZpeqfgNuBNYAjbD8r6Saq4+fvolpiNq3W9VPA9qWvh6j2uOkohgclHUe1tOlxFl96dRbwS0kzgatKv9i+RtIbgFvK0qgFwEfKWN3p9yjgR5I+D8wHDu30RS0F289JOgA4pWwk/QzVPkGnA5dIOqT+bN3sc76k8cD5kppL+I4F7uvV4CMiIiIiImK5JjurQ6JnymlZk21f3E/jjQcato/sj/GGikaj4ba2toEOIyIiIiIiIvqApKm2G63lWRoWsYyStKWk9w50HBERERERETF4ZEZQRB+RtA9wGfAG2/dIGk01k2qrbrR9LXAC1bK7f3ZQ56vA9bZ/uyTxrbvxKO/77R2XpGmf+cG+Vw10CBEREREREYNCZgRF9L8DqTbF7vQkr/bY/pPtD3eSBFrR9peXNAkUERERERERQ1MSQRF9oJxetgtwGC+fRla/v5qkn0u6S9Jlkm6T1Cj39pJ0i6Rpki6qnYQ2T9K3JE2jOrVtkqT9yr2xkq6TNFXS1ZLW77+njYiIiIiIiOVFEkERfeN9wFW27wMekTS25f6/AY/Z3gL4b2AsgKR1qE772tP2dkAb8Nlau0dsb2f7gmaBpJWBU4D9bI8FzgG+3l5QkiZIapPU9uwTz/XKg0ZERERERMTyI8fHR/SNA4Hvl+sLyudTa/d3ad63faekWaV8B2AL4CZJAKtQHXffdGE7Y20GbAX8prRZEXiwvaBsTwQmQrVHUE8fKiIiIiIiIpZvSQRF9DJJawFvAbaWZKrEjIHTutMc+I3tjvYVeqqDNnNsL1s7P0dERERERMQyJ0vDInrffsBPbG9oe7TtDYC5wAa1OjcBHwSQtAWwdSm/FdhZ0sbl3uqSNu1ivHuBdSXtWNqsLGnL3nuciIiIiIiIGCwyIyii9x0IfKul7BLgP2ufTwfOlXQXcA8wB3jC9nxJ44HzJa1a6h4L3NfRYLafK5tGnyxpFNXf9f+WPju04Zqb5Lj2iIiIiIiIIUZ2tgmJ6G+SVgRWtv2spI2A3wKb2e63HZwbjYbb2tr6a7iIiIiIiIjoR5Km2m60lmdGUEQvkLQImE21X88i4EjbN3fSZDXg9+XELwH/trRJoDKTqGH7SElHAE/b/nFH9f/w+P3s+8t3LM2QvebS92VmUkRERERERH9IIiiidzxjewyApLcD3wTe3FFl208CL2VmywyhXmP7zN7sLyIiIiIiIgaHbBYd0fvWAB4DkLS7pMnNG5JOLTN3kDRP0rckTQP2lzRFUqPcW0fSvHI9XtKlkq6SdL+kb9f6O1TSfZJuB3aulR8n6Zh+eNaIiIiIiIhYjmRGUETvGC5pBjAMWJ/q+PjueMT2dgBlOVdHxgBvBBYC90o6BXgBOB4YCzwB/B6YviTBR0RERERExNCQRFBE76gvDdsR+LGkrbrR7sJu9n+t7SdK/3cBGwLrAFNszy/lFwKdHjUvaQIwAWD4usO6OXREREREREQMFlkaFtHLbN9ClaRZl2rWTv3vrDX78lTtul63td7C2vUiljCJa3ui7YbtxqprrLIkXURERERERMRyLImgiF4maXNgReAR4I/AFpJWlbQm8NZOms6jWuYFsF83hroNeLOktcvpY/svcdARERERERExJGRpWETvaO4RBNVx8B+1vQj4s6SfA3cCc+l8D5/vAD8vy7eu6GpA2w9KOg64BXgcmNFZ/VYbrblJjm2PiIiIiIgYYmR7oGOIASRpJPAR4Eznl2FIaTQabmtrG+gwIiIiIiIiog9Immq70VqeGUGDnKRFwGyq73oucLDtx8u9VYDTgBOWJgkkaYHtEe2UTwIm275Y0tnA92zftaTj9BdJ/2X7G0vQblfgTOB5YEfbz7Tcv9n2TkvQ7xHA07Z/3NO2nbn/8bm885cH92aX3fLr9/2k38eMiIiIiIiISvYIGvyesT3G9lbAo8CnmjdsP2f7kP5Iztj++PKQBCr+q71CVTr7mzkI+GZ538/U2q0EsCRJoNLuzN5OAkVERERERMTQlETQ0HIL8GoASRtJukrSVEk3lA2OkTRJ0pmS2iTdJ2nvUj5e0qnNjiRNlrR77fNJkuZIulbSuq0DS5oiqVGuDy193y7prGa/Zez9am0W1K4/L+kOSbMkHd/ew0l6h6RpkmZKuraUrS7pnDLWdEnvqz3PpeUd3C/p26X8BMp+P5LOkzRa0r2Sfky1z88Gks4o72dOMxZJHwc+CHyttNu9vNfLgbvaeZ7/kDS7xHpCKTu8PONMSZdIWq2UHyfpmNp7/FZ5nvvKLCQkrSjpxNo7+kQXvwsRERERERExBCURNERIWpHqxKrLS9FE4CjbY4FjgNNr1UcD2wPvBs6U1HqUeavVgTbbWwLXAV/pJI71geOBnYFdgC26EftewCYlpjHAWEm7tdRZFzgL+IDtbXn5BK0vAb+zvT2wB3CipNXLvTHAAcDWwAGSNrD9RV6eRXVQqbcJcLrtLW3/EfhSWWe5DdWpXdvYPpvq3X6+1m474N9tb9oS6zuB9wFvKrF+u9y61Pa4UnY3cFgHr2Sl8jyf5uV3fRjwhO1xwDjgcEmv6/ClRkRERERExJCUPYIGv+ZpVq+mSi78RtIIYCfgIknNeqvW2vzc9ovA/ZIeADbvYowXgQvL9U+BSzup+yZgiu35AJIuBDbtpD7AXuVf88StEVTJmetrdXYArrc9F8D2o7W2723OqAGGAa8t19fafqLEcRewIfDndsb/o+1ba58/WE72WglYnyqZNauddrc342mxJ/Aj20+3xLqVpP8B1izPeHU7beHl9zuVKmnXfM5tajOqRlG9o8XGL3FPABi27upERERERETE0JJE0OD3jO0xZZnR1VR7BE0CHrc9poM2rRtHG3iBxWeQdTZLaEk3nn5pjLIXzyqlXFR77/xgCfoU1SyhexcrlN4ELKwVLaLjv4enau1eRzWDapztx8qG2B29i6c6KO/IJGAf2zMljQd276BeM+56zKKa4dVR8ggA2xOpZoMxauO1c0pcRERERETEEJOlYUNEmX1yNPA54GlgrqT94aVNkLetVd9f0gqSNgJeD9wLzAPGlPINqJZpNa0ANGeifBi4sZNQbqNaTrW2pJV5eQkXZYyx5fq9wMrl+mrgY2UmE5JeLemVLf3eCuzWXA4laa1a26NUpj5JemMnsTU9X2JrzxpUCZ4nJK0HvLMb/bX6DXBobQ+gZqwjgQfL2Ad11LgDVwOfbMYtadPaEriIiIiIiIgIIDOChhTb0yXNAg6kSjScIelYqoTLBcDMUvVPwO1USY8jbD8r6SaqZUZ3US0xm1br+ilg+9LXQ1T77nQUw4OSjqPauPpxYEbt9lnALyXNBK4q/WL7GklvAG4p+ZwFwEfKWM1+55dlT5eW2UQPAW8Dvgb8LzCrlM8F9u7iVU0s9adR7TFUj3+mpOnAPVTLyG7qoq9/YfsqSWOANknPAVdSnVT231SJsvnl58gedHs21TKxaSXpNR/Yp6exRURERERExOAmO6tD4mVlqdNk2xf303jjgYbtI/tjvHhZo9FwW1vbQIcRERERERERfUDS1HLQ0WIyIygGPUmLgNlU++gsAo60fXMP+5gCHGO7raX8SuDDth9fyhjHAycCfy1Fs2wfsjR9duX+x//EO39xVF8O0a5f73NKv48ZERERERERlSSCYjG2x/fzeJOoNknuS880N8aW9Hbgm8Cbu9tY0ood3bP9rqWO7mUXZmZURERERERE9KVsFh1DzRrAYwCSdpc0uXlD0qllZg6S5kn6VtknaP9anRUkTSrHvDfrrSNptKS7JZ0laY6kayQNL3UOl3SHpJmSLmluEt0VSe+RdJuk6ZJ+WzanRtKbJc0o/6ZLGlk2/D5R0p2SZkvqcJ+miIiIiIiIGLqSCIqhYHhJmtxDtany17rZ7hHb29m+oHxeCTgPuN/2se3U3wQ4zfaWVBthf6CUX2p7nO1tqTbaPqyD8Q6oJXgOpTp9bQfbb6TazPsLpd4xwKfKLKddgWeAfYExwLbAnsCJktbv5nNGRERERETEEJGlYTEU1JeG7Qj8WNJW3Wh3YcvnHwA/t/31DurPtT2jXE+lOsULYKsyg2hNYATVUe/tjldfGiZpa+DCktBZherEM6hOKvuepPOokkx/kbQLcL7tRcA/JF0HjAMurw9QTlabADBs3REdPXdEREREREQMUpkRFEOK7VuAdYB1gRdY/G9gWEv1p1o+3wzsIam1XtPC2vUiXk60TqLaoHpr4Ph2xunIKcCppd0nmu1snwB8HBgO3CRp8272h+2Jthu2G6usMby7zSIiIiIiImKQSCIohpSSNFkReAT4I7CFpFUlrQm8tYvmPwSuBH4uqSez6UYCD0paGTioB+1G8fIpYh9tFkrayPZs298C7gA2B26gWlq2oqR1gd2A23swVkRERERERAwBWRoWQ8FwSTPKtYCPliVUf5b0c+BOqmVX07vqyPb3JI0CfiKpu0md/wZuA+aXnyO72e444CJJjwG/A15Xyj8taQ/gRWAO8GvgOWBHYCZg4Au2/97NcSIiIiIiImKIkO2BjiEiBkCj0XBbW9tAhxERERERERF9QNJU243W8iwNi4iIiIiIiIgYIrI0LKIHJL0GOA3YgiqROhn4vO3nBiCW44AFtr+zJO3vf/yvvOsXX+zdoLrhyn1O6PcxIyIiIiIiopIZQRHdJEnApcAvbG8CbEp1HHxHx8lHRERERERELFOSCIrovrcAz9r+EUDZcPozwMck/ZukU5sVJU2WtHu5PkzSfZJul3RWs56k90i6TdJ0Sb+VtF4pP07SOZKmSHpA0tG1fr9U+roR2KxWfrikOyTNlHSJpNX6/nVERERERETE8iaJoIju2xKYWi+w/U/gT3SwzFLSq6hODdsB2JnqqPemG4EdbL8RuAD4Qu3e5sDbge2Br0haWdJY4EPAGOBdwLha/Uttj7O9LXA3cFgH8UyQ1Cap7bl/Pt2th46IiIiIiIjBI3sERfSt7YHrbD8KIOkiqiVlAK8BLpS0PrAK1RH2TVfYXggslPQQsB6wK3CZ7adLX5fX6m8l6X+ANamWq13dXjC2JwITAUZtvH6ODIyIiIiIiBhiMiMoovvuAsbWCyStAbwWeJzF/56GdaO/U4BTbW8NfKKlzcLa9SK6TtpOAo4sfR3fzfEjIiIiIiJiiEkiKKL7rgVWk3QIgKQVge9SJWEeAMZIWkHSBlQzgQDuAN4s6RWSVgI+UOtvFPDXcv3Rbox/PbCPpOGSRgLvqd0bCTwoaWXgoCV6uoiIiIiIiBj0sjQsoptsW9L7gdMl/TdVIvVK4L+A56iWdt1FtUfPtNLmr5K+AdwOPArcAzxRujwOuEjSY8DvgNd1Mf40SRcCM4GHqJJMTf8N3AbMLz9HdvU8m6z56hzlHhERERERMcTIzjYhEX1J0gjbC8qMoMuAc2xfNtBxNRoNt7W1DXQYERERERER0QckTbXdaC3PjKCImjLj5ystxdsABwPvt71fD/qaAhwDfEjSnlT79lwD/KKD+uOBhu0jexz4Erj/8b/xrsuO74+hXnLl+1tfbURERERERPSnJIIiaspMnZdm60iaQLXnzvm2z1vCPo/ppfAiIiIiIiIilko2i47ogKRNgS9TzQZ6raQ7S/l4Sb+Q9BtJ8yQdKemzkqZLulXSWrVuDpY0Q9KdkrYv7beXdEupf7OkzWr1N5A0RdL9kr5S6n9e0tHl+iRJvyvXb5F0Xrneq/Q5TdJFkkb0+QuKiIiIiIiI5U4SQRHtKKdv/Qz4nO0/tVNlK2BfYBzwdeBp228EbgEOqdVbzfYY4N+Ac0rZPcCupf6XgW/U6m9PdbLYNsD+khrADcCu5X4DGFHi2xW4XtI6wLHAnra3A9qAzy7F40dERERERMQglaVhEe37GjDH9oUd3P+97SeBJyU9AfyqlM+mSuI0nQ9g+3pJa0hak+pEr3MlbQIYWLlW/ze2HwGQdCmwC3AaMFbSGsBCqhPJGlSJoKOBHYAtgJskAaxClZD6F2Wp2wSAYeuO6t6biIiIiIiIiEEjiaCIFpJ2p5qVs10n1RbWrl+sfX6Rxf+uWo/lM1WS6fe23y9pNDCls/q2n5c0FxgP3AzMAvYANqY6qn4jqgTSgZ3E2+xsIjARYNTGr8qRgREREREREUNMloZF1Eh6BfAj4JAy42dpHVD63QV4wvYTwCjgr+X++Jb6b5O0lqThwD7ATaX8BqoTyK4v10cA020buBXYWdLGZazVy/5GEREREREREYvJjKCIxR0BvBI4oyyzajp/Cft7VtJ0quVfHytl36ZaGnYscEVL/duBS4DXAD+13VbKbwC+BNxi+ylJz5YybM8vR8+fL2nVUv9Y4L7OAttkzVflOPeIiIiIiIghRtWEgogYahqNhtva2rquGBEREREREcsdSVNtN1rLMyMoBj1JBs6z/ZHyeSXgQeA223v3cyyTgMm2L24pb1AtRzu6v2K5//G/867LTuiXsa58/xf7ZZyIiIiIiIjoXBJBMRQ8BWwlabjtZ4C38fIePcuEsgQs03MiIiIiIiKiT2Wz6BgqrgTeXa4PpLbnT9mc+ReSZkm6VdI2pfxKSTPKvyckfVTSaEk3SJpW/u1U6u4u6TpJv5T0gKQTJB0k6XZJsyVtVItlT0ltku6TtHet/eRyvbakayTNkXS2pD9KWqeMfWct7mMkHVeuN5J0laSpJb7N+/BdRkRERERExHIqiaAYKi4APiRpGLANcFvt3vFUJ3BtA/wX8GMA2++yPQY4DPgj8AvgIeBttrejOhHs5Fo/21JtNv0G4GBgU9vbA2cDR9XqjQa2p0pMnVliqvsKcKPtLYHLgNd24/kmAkfZHkt1utjp3WgTERERERERQ0yWhsWQYHuWpNFUs4GubLm9C/CBUu93ZUbOGrb/KWkd4CfAB20/IWkUcKqkMcAioH5M+x22HwSQ9AfgmlI+G9ijVu/ntl8E7pf0ANA6e2c3YN8SzxWSHuvs2SSNAHYCLqqddLZqB3UnABMAhq27ZmfdRkRERERExCCURFAMJZcD3wF2B9buqrKkFalmEn3VdnNJ1meAf1DN/lkBeLbWZGHt+sXa5xdZ/G+t9ai+7h7d9wKLz+JrziRaAXi8zF7qlO2JVLOHGLXxa3JkYERERERExBCTpWExlJwDHG97dkv5DcBBUO3VAzxs+5/ACcAs2xfU6o4CHiwzeg4GVlyCOPaXtELZN+j1wL0t968HPlzieSfwilL+D+CVZcbSqsDeACXWuZL2L20kadsliCsiIiIiIiIGucwIiiHD9l9YfE+fpuOAcyTNAp4GPlrKjwHmSJpRPn+Zau+dSyQdAlxFdSJZT/0JuB1YAzjC9rO1JV1Q7Vl0vqQ5wM2lPrafl/TV0vavwD21NgcBZ0g6FliZaibTzCWILSIiIiIiIgYx2VkdErEskzQPaNh+uDf7bTQabmvLifURERERERGDkaSpthut5VkaFlFIsqSf1j6vJGl+81j3XhrjbElblOv/Wsq+jigzkyIiIiIiIiK6JTOCIgpJC4D/A3a0/UzZn+ebwF9s790L/a9oe1F9PNsjlrbfJTVq4w28y7c/3efjXLHv5/p8jIiIiIiIiFhcZgRFdM+VwLvL9YHA+c0bkraXdIuk6ZJulrRZKR8v6dRavcll02kkLZD0XUkzgR0lTZHUkHQCMFzSDEnnlbq/kDRV0pxyzDu1Pr4uaaakWyWtV8qPk3RMud5I0lWl/Q2SWo+kj4iIiIiIiEgiKKLFBcCHJA0DtgFuq927B9jV9hupNo7+Rjf6Wx24zfa2tm9sFtr+IvCM7TG2DyrFH7M9FmgAR0tau9bHrba3pTpR7PB2xpkIHFXaH0O1qXVERERERETEYnJqWESN7VmSRlPNBrqy5fYo4FxJmwCmOp2rK4uAS7o5/NGS3l+uNwA2AR4BngOa+xRNBd5WbyRpBLATcFHt9LFV2xugzDSaADBsnVe0VyUiIiIiIiIGsSSCIv7V5cB3gN2BtWvlXwN+b/v9JVk0pZS/wOKz64bVrp+t7wvUkbKUbE+q/YmeljSl1s/zfnkzr0X869/tCsDjtsd0NY7tiVSzhxi18QbZICwiIiIiImKIydKwiH91DnC87dkt5aOAv5br8bXyecAYSStI2gDYvpvjPC+pOatoFPBYSQJtDuzQ3WBt/xOYK2l/AFW27W77iIiIiIiIGDqSCIpoYfsvtk9u59a3gW9Kms7is3JuAuYCdwEnA9O6OdREYFbZLPoqYCVJdwMnALf2MOyDgMPKptRzgPf1sH1EREREREQMATk+PmKIajQabmtrG+gwIiIiIiIiog/k+PiIiIiIiIiIiCEum0VHdEHSAtsjap/HAw3bR/ZC35OAybYvXtq+eur+xx/i3Ze2twKu91yx79F92n9ERERERET0TGYERSxHJCV5GxEREREREUssiaCIpSBptKTfSZol6VpJry3lkySdLOlmSQ9I2q+US9Kpku6V9FvglbW+5klap1w3yhHySDpO0k8k3QT8pIx5g6Rp5d9Opd76kq6XNEPSnZJ27efXEREREREREcu4zC6I6NpwSTNqn9cCLi/XpwDn2j5X0seoTg3bp9xbH9gF2LzUvxh4P7AZsAWwHtVJY+d0I4YtgF1sPyNpNeBttp+VtAlwPtAAPgxcbfvrklYEVlvC542IiIiIiIhBqkeJIEmr2X66r4KJWEY9Y3tM80Nzj6DycUdg33L9E6oj5pt+YftF4C5J65Wy3YDzbS8C/ibpd92M4XLbz5TrlYFTJY0BFgGblvI7gHMkrVzGntHaiaQJwASAYeu8optDR0RERERExGDRraVhknaSdBdwT/m8raTT+zSyiOXfwtq1ulH/BV7+mxzWcu+p2vVngH8A21IlpFYBsH09VaLpr8AkSYe0DmB7ou2G7cYqo0a03o6IiIiIiIhBrrt7BJ0EvB14BMD2TKr/cEYMdTcDHyrXBwE3dFH/euAASStKWh/Yo3ZvHjC2XH+gkz5GAQ+W2UYHAysCSNoQ+Ifts4Czge168BwRERERERExBHR7aZjtP0uLTWpY1PvhRCx3jgJ+JOnzwHzg0C7qXwa8hWpvoD8Bt9TuHQ/8UNLXgCmd9HE6cEmZ8XMVL88W2h34vKTngQXAv8wIqttkzVfmePeIiIiIiIghRra7riRdDHwPOBV4E/DvQMP2hzptGLGckHQAMM/2bQMdS39pNBpua2sb6DAiIiIiIiKiD0iaarvRWt7dGUFHAN8HXk21/8g1wKd6L7yIviXp/wH/C4wDHqfaY+fTtu+T9A6q3+09JP3V9l8kjQZ2sv2zpRjzOGCB7e9ImgRMsj2lHAt/jO0eZ2Ek3Wx7pyWNqe7+x+fz7kvP6I2uOnTFvp/s0/4jIiIiIiKiZ7pMBJVjqL9v+6B+iCei16la03gZ1THvHypl21Id336f7auolljVjaY6jn2JE0F9ob0kkKSVbL8wEPFERERERETE8qXLzaLLMdcbSlqlH+KJ6At7AM/bPrNZYHum7RtUOVHSnZJmlyViACcAu0qaIekzZXPnEyXdIWmWpE+0N5CkL0m6T9KNwGa1W08Az7XUPULSibXP4yWdWq4/W2K6U9Kna3UWlJ+7S7pB0uVUx9N3K76IiIiIiIgY2rq7NOwB4Kbyn86XjrG2/b0+iSqid20FTO3g3r7AGKqj2NcB7pB0PfBFquVbewNImgA8YXucpFWp/h6usT232ZGksVQniI2h+tua1hzX9r+3M/YlVJtFf758PgD4eunnUKr9uATcJuk629Nb2m8HbGV7bnfii4iIiIiIiOhuIugP5d8KwMi+Cyei3+0CnF9mvv1D0nVU+wj9s6XeXsA2kvYrn0cBmwD1RMuuwGW2nwYoidMO2Z4v6QFJOwD3A5sDNwFHl36eKv1cWvpuTQTdXkv0dCe+ZkLr/7N3n+F2lXX6x783NYHQExARjIYmIAlkE1GKCTDOqEgRmKCMgDhEVEDGP6KjjgYZFcURpBsYDCoiUsXgAErvyQlphKokWFCKNEMJIbn/L9ZzYGdzanJOTrs/17Wvs9aznvJbO+e8yO96ygSAQUPXbyu8iIiIiIiI6Ic6lAiyfWJ3BxLRjeYCB7Zbq20CjrF9XRfEU+8XwL8CD1Ilf1xtadQhL9Zddyg+25OASQDrbP729o8MjIiIiIiIiH6lzT2CJJ1Wfv5a0tWNnxUSYcTyuxFYvcyGAUDS9pJ2A24Dxpc9doYBuwNTgX+w9Oy364DPSFq1tN9S0poN49wK7CdpsKS1gI90ILYrgX2Bj1ElhSgx7SdpjTLG/qWsLR2JLyIiIiIiIga49mYE/bT8/H53BxLRXcosm/2B0yR9CXgFmA8cB9wOvBeYBRg4wfbfJP0dWCxpFjAZ+CHVSWL3llPIngL2axjnXkmXlL6eBKZ1ILZnJT0AbGN7al0/k6kSUgDnt7A/UKPz24svIiIiIiIiQnZWh0QMRLVazU1NTT0dRkRERERERHQDSdNt1xrLO7RHkKQtgO8A2wCDmsttv7PLIozoRSS9BTiNauPo54AngONsP9yDYXWpR559mg9ffl639H3NAUd2S78RERERERGxfNrcI6jOj4FzgNeAccBPgJ91V1ARPaksrboSuNn2CNujgf8ENloBY3f0JL+IiIiIiIiITutoImiw7RuolpI9Znsi8OHuCyuiR40DFtk+t7nA9ixghqQbJN0raY6kfQEkDZf0oKTJkh6WdJGkvSTdIekRSWNKvTUlXSBpqqQZde0PLxuw3wjcIGl9SVdJmi3pbknbl3oTJR3fHJOk+8rYwyU9IOk8SXMlXS9p8Ar8viIiIiIiIqKP6GgiaKGklYBHJB1dNt4d0o1xRfSk7YDpLZS/Auxve0eqZNH/6I2z3jcH/gfYunw+DuwKHA98pdT5KnCj7TGl/Sl1J3vtCBxo+/3AicAM29uXtj/pQMxbAGfZ3pZqKdsBHX/diIiIiIiIGCg6ugzl88AawLHAScAewGHdFVRELyXg25J2B5YAm/DGcrF5tucASJoL3FBOK5tDdZoXwAeAfepm9QwCNivXv7X9TLnelZLIsX2jpA0krd1ObPNszyzX0+vGXPoFpAnABIBBQ9dv94UjIiIiIiKif+lQIsh28zHYC4BPdl84Eb3CXODAFsoPAYYBo20vkjSfNzZPX1hXb0nd/RLe+DsTcIDth+o7lfQe4MUOxPUaS8/iG1R3XT/+YqDFpWG2JwGTANYZMTxHBkZERERERAwwbS4Nk3Ra+fnrsofJUp8VEmHEincjsHqZPQNA2afn7cCTJQk0rtx3xnXAMc3LySTt0Eq926iSTkgaCzxt+wVgPtUSMiTtCLyjk+NHRERERETEANfejKCflp/f7+5AInqLsqRrf+A0SV+i2htoPjAROL0s92oCHuxk1ydRHUk/u+y5NQ/Yu4V6E4ELJM0GXuKNZZiXA4eWpWf3AP3mKPuIiIiIiIhYMWS3vzqkbGj7su0l5X5lYHXbL3VzfBHRTWq1mpuamno6jIiIiIiIiOgGkqbbrjWWd/TUsBuoNotuNhj4XVcEFhGdJ2ktSZ+pO7UsIiIiIiIiol0dPTVskO0FzTe2F0hao60GEQOZpI2AU4GdgWeBV4Hv2b6yjTa/AT5u+7l2+l4NOAs42R2Z0teK3z/7NHtffsGyNm/RlAOO6NL+IiIiIiIiomt1dEbQi2VzWgAkjQZe7p6QIvq2MkvnKuBW2++0PRo4GHhbW+1sf6i9JFCp96rtQ23f3xXxRkRERERExMDR0UTQccClkm6TdDtwCXB0t0UV0bftAbxq+9zmAtuP2T5D0uGSzmwulzSlnAyGpPmShkoaLukBSedJmivpekmDS50Rkq6VNL38PW5dyodJulzStPLZZYW+cURERERERPQJHVoaZnta+Q/nVqXoIduLui+siD5tW+De5exjC+Bjto+U9EvgAOBnwCTgKNuPSHoPcDZV4umHwKm2b5e0GdVR9e9azhgiIiIiIiKin2kzESRpD9s3Svpow6MtJWH7im6MLaJfkHQWsCvVPkFndbDZPNszy/V0YLikIcD7qGbnNddbvfzcC9imrnxtSUPq9/YqsUwAJgAMHrpB518mIiIiIiIi+rT2ZgTtDtwIfKSFZwaSCIp4s7lUM3gAsP05SUOBJuA1ll6SOaiVPhbWXS+mOqlvJeA526NaqL8SsLPtV9oKzPYkqllFrDti+DJvNB0RERERERF9U3t7BD1bfv6v7U82fHI8UETLbgQGSfpMXVnzKXvzgVGSVpK0KTCmo53afgGYJ+kgqDalljSyPL4eOKa5rqRRyx5+RERERERE9FftzQj6JNXeI6cDO7ZTNyIA25a0H3CqpBOAp4AXgS8BdwDzgPuBB+j8XkKHAOdI+hqwKvALYBZwLHCWpNlUf9e3Ake11dHm6w3Nce8REREREREDjOzWV4dIuhioAW8F/lD/iOr/u9t3b3gR0V1qtZqbmpp6OoyIiIiIiIjoBpKm2641lrc5I8j2xyS9heoEon26K7iIvk7SYmAO1Syd14CfUJ3itURSDTjU9rGS9gG2sX2ypMnAFNuXdcH4X7H97br7O22/r602v3/27+x9+U+Wd2gAphxwaJf0ExEREREREd2r3ePjbf8NGClpMLCZ7Ye6P6yIPufl5k2cJW0I/BxYG/iG7SaqjaKxfTVwdTeM/xXg9URQe0mgiIiIiIiIGJha3Sxa0jp11x8BZgLXlvtRkrrjP7MRfZ7tJ6mOaD+6bOg8VtIUAEmHSzqzrvpekpokPSxp71JnkKQfS5ojaYakcS21lTSl9H0yMFjSTEkXlWdLHRsfERERERERAW3PCBov6ZmybGUi1elGNwPYninpHd0fXkTfZPtRSSsDG7ZTdTjV39YI4CZJmwOfq7rwuyVtDVwvacs2xvqypKNbOVY+IiIiIiIi4nWtzgiyPQl4V7ldZPv5xirdFlXEwPFL20tsPwI8CmwN7Ar8DMD2g8BjQKuJoM6QNKHMQGp69YV/dEWXERERERER0Ye0mggCsH1SuZwr6ePAypK2kHQGcGe3RxfRR0l6J7AYeLKdqo0J1bYSrK+x9N/soM7GZXuS7Zrt2mprr9XZ5hEREREREdHHtZkIqnMMsC2wELgYeAE4rptiiujTJA0DzgXOtN3ezLmDJK0kaQTwTuAh4DbgkNLXlsBmpXw+MKrU35RqSVmzRZJW7do3iYiIiIiIiP6m3VPDAGy/BHy1fCLizQZLmskbx8f/FPhB3fPWEkJ/BKZSnTB2lO1XJJ0NnCNpTunrcNsLJd0BzAPuBx4A7q3rZxIwW9K9tg/pwveKiIiIiIiIfkTtT1h4fVbC8VQb276ePLK9R7dFFtFPSDoA2Mf2YT0dS71areampqaeDiMiIiIiIiK6gaTptmuN5R2aEQRcSrXU5XyqfU8iBhxJbwFOA3YCngOeAI6z/XALdYcDU4CvAN8CjliOcW8Gjrfd1FC+D7CN7ZOXpd/fP/sMe1920TLFNOXATDqKiIiIiIjoizqaCHrN9jndGklELyZJwJXAhbYPLmUjgY2ANyWCmtm+Gri6O2Lqzr4jIiIiIiKif+roZtG/lvRZSRtLWr/5062RRfQu44BFts9tLrA9C7hd0imS7pM0R9L4xoaSBkn6cXk+Q9K4Un64pKsk/VbSfElHS/pCqXN3w9/YJyTNLOOMqWt/ZrkeJulySdPKZ5du/TYiIiIiIiKiT+rojKDmvU2+WFdmqlOOIgaC7YDpLZR/FBgFjASGAtMk3dpQ53OAbb9b0tbA9WXfreZ+d6A6Cv73wJds7yDpVOBQqqVoAGvYHiVpd+CC0q7eD4FTbd8uaTPgOuBdy/y2ERERERER0S919NSwd3R3IBF91K7AxbYXA09IuoVqD6HZDXXOALD9oKTHgOZE0E22/wH8Q9LzwK9L+Rxg+7o+Li7tb5W0tqR1G+LYC9imWsEGwNqShtheUF9J0gRgAsDgoRss4ytHREREREREX9WhRJCkNYAvAJvZniBpC2Ar21O6NbqI3mMucGA39Luw7npJ3f0Slv77bDzer/F+JWBn26+0NZjtSVRHzbPuiHe2f2RgRERERERE9Cut7hEkaW9JQ8rtj4FXgfeV+78A/93NsUX0JjcCq5cZNQBI2p7q9LDxklaWNAzYHZja0PY24JDSZktgM+ChTo4/vrTfFXje9vMNz68HjqmLbVQn+4+IiIiIiIgBoK3Noh+lOjIeYITt7wGLAGy/BKi1hhH9jW0D+wN7SfqDpLnAd4CfUy0Dm0WVLDrB9t8amp8NrCRpDnAJcLjthXTOK5JmUP1NfqqF58cCNUmzJd0PHNXJ/iMiIiIiImIAUPX/21YeSpva/pOkO4E9gTts7yhpBNW+KGNWVKAR0bVqtZqbmpp6OoyIiIiIiIjoBpKm2641lrd5fLztP5XLbwDXAptKugi4ATihy6OMCCStUo6SX72nY4mIiIiIiIj+paOnhv1W0r3AzlRLwj5v++lujSyiH5Jk4Ae2/1+5Px4YYntiuRfVkfG/XIblY/XjLLA9pK06v3/2Gfa+7Bed7nvKgQcva1gRERERERHRw9qcEdTg/VTLw8YBu3VPOBH93kLgo5KGtvTQlaNt37qC44qIiIiIiIgBoEOJIElnU20+Owe4D/i0pLO6M7CIfuo1quPb/6PxgaRhki6XNK18dinlEyX9VNJdkh6RdGQpHyLpBkn3Spojad8V+yoRERERERHR13RoaRiwB/CucnISki4E5nZbVBH921nAbEnfayj/IXCq7dslbQZcB7yrPNueamnmmsAMSdcATwL7236hzDC6W9LVbmMHeEkTgAkAg4e2OCkpIiIiIiIi+rGOJoJ+D2wGPFbuNy1lEdFJJXHzE6oj31+ue7QXsE21TRAAa0tq3ufnV7ZfBl6WdBMwBrgG+Lak3YElwCbARkDj8fX1Y0+impHEuiPe2fqRgREREREREdEvtZkIkvRrwMBawAOSppb79wBTuz+8iH7rNOBe4Md1ZSsBO9t+pb5iSQw1Jm0MHAIMA0bbXiRpPjCom+KNiIiIiIiIfqC9GUHfXyFRRAwwtp+R9EvgU8AFpfh64BjgFABJo2zPLM/2lfQdqqVhY4EvAwcBT5Yk0Djg7SvuDSIiIiIiIqIvajMRZPuWFRVIxAD0P8DRdffHAmdJmk31t3kr1SbtALOBm4ChwEm2H5d0EfBrSXOAJuDBzgy++Xrr5yj4iIiIiIiIAaajewT1G5LWAv4NOLetTXX7A0mrUCUSzrO9sKfjCbA9pO76CWCNuvungfGtNJ1t+9CGvp4G3tveOBERERERERHN+l0iSNJiqmPuVwHmAZ+w/Vx5thrViU0nL08SSNKClv6jLWkyMMX2ZZLOB35g+/5lHaeTMR0O1GwfXe5FtQ/NL3tDEkjSusDHbZ9d7t8KnG77wB4NbDk1fu+t1NkH2Mb2ycs4zCiqmUBdulTz988+y96XXtapNlMO6tP/XBEREREREQPeSp1tIGk9Sdt3RzBd5GXbo2xvBzwDfK75ge1XbR+6IpIztv99RSWBWhnfto+2feuKGrPMQGrNusBnm29sP97Xk0AdZfvqlpJA7Xxf9a4CZnZlTBERERERETEwdSgRJOlmSWtLWp/qpKPzJP2ge0PrEndRHamNpBGSrpU0XdJtkrYu5ZMlnSupSdLDkvYu5YdLOrO5I0lTJI2tuz9V0lxJN0ga1jhw+c5q5fqTpe+pks5r7reMfWBdmwV111+UNE3SbEkntvRy9f0Cu9SVD5N0eWk/TdIupXyipAvL+z8m6aOSvidpTvluVi319pQ0o5RfIGn1Ur6TpDslzSrvslb5nq6WdCNwg6Qh5Tu5t7Tft4R1MjBC0kxJp0gaLum+0u9gSb+Q9ICkKyXdU/fd1X8nB5ZZV62+Y8P3c7ikX5V/i0ckfaPu2Rck3Vc+x5Wy4ZIelHRRieUySWuUZ/MlDS3XNUk3tzDeR0rsMyT9TtJGdXHU/5ufK+ke4Hut/V62po0x1pd0Vfl9uVu9O1kbERERERERPaSjM4LWsf0C8FHgJ7bfA+zVfWEtP0krA3sCV5eiScAxtkcDxwNn11UfDowBPgycK6m9I7jXBJpsbwvcAnyjtYqSNgZOpErU7Aps04HYPwBsUWIaBYyWtHsn+v0hcKrtnYADgPPrno0A9gD2AX4G3GT73cDLwIfLu08GxpfyVYDPqFpWdwnwedsjqf79Xy597ggcaPv9wCvA/rZ3BMYB/yNJVKdc/aHM1vpiwyt/BnjJ9ruovsvR7X1H7bxjvTHl+fbAQSWJMxr4JPAeYGfgSEk7lPpbAWeXWF6gbhZTB9xOdfz7DsAvgBNaqfc24H22v0Dbv5edGeNEYIbt7YGvAD/pRNwRERERERExQHR0acoqJfHwr8BXuzGerjBY0kyqmUAPAL+VNAR4H3BplZMAYPW6Nr+0vQR4RNKjQJuzMoAlVEkRqJIpV7RR9z3AzbafApB0CbBlO/1/oHxmlPshVImh+mVebfW7F7BN3buuXb4DgP8rx43PAVYGri3lc6gSYlsB82w/XMovpFpedwPwV9vTAEpikDLGb20/U+oL+HZJXC2h+nfYqJ333R04vfQ7W9WpWe1p8R1tL2io91vbfy+xXkGVNDNwpe0X68p3o0oa/sn2HaXtz6hO8uro3jxvAy4pfyurUe1R1ZJLbS/uwO9lZ8bYlSrhhe0bJW0gae3mf6dmkiYAEwAGDx3awdeKiIiIiIiI/qKjiaBvAtcBt9ueJumdwCPdF9Zyedn2qLKk5zqqJMZk4Dnbo1pp07hxtIHXWHrGVFuzhJZ14+nXx5C0EtV/7KFKpnzH9o+Wsd+VqGaNvFJfWJINCwFsL5G0qG7T7CUs++bhL9ZdHwIMA0aXhNN82v7u2lP/3db30+I7ttO+pfuO1q//fWjtfc6g2iD8alXLCCe2Uq/5+1qJtn8vl2eMFtmeRDULiXVHjOjXp+ZFRERERETEm3V0adiNtre3/VkA24/aPqAb41putl+ims3x/4CXgHmSDoLqRC1JI+uqHyRpJUkjgHcCDwHzgVGlfFOqJUbNVgKa9/b5ONVyndbcA7y/zNBYFTio7tl83lgGtQ+warm+DjiieRaPpE0kbdiJfq8Hjmm+kTSqjfgaPQQMl7R5uf8E1fK3h4CNJe1U+lxLLW92vA7wZEkCjQPeXsr/AazVypi3Un2PSNqOahlXsyckvaskyvavK+/oO/5T2T9nMLAfcAdwG7CfpDUkrVn6va3U30xS85Hs9f+283nj36q13/11gL+U68NaqfO6Mlunrd/LzoxxG1USjpIgerpxNlBERERERERER2eA3F2WW/2YamlRn5hJYHtGWWb0Mar/JJ8j6WtUCZdfALNK1T8CU4G1gaNsvyLpDqplN/dTLTG7t67rF4Expa8ngfFtxPBXSROpNq5+jqVPfzoP+JWkWVRLtF4sba6X9C7grjKLZwHwb2WsjvR7LHBWefdVqBItR7X1XdX1+4qkT1ItV1oFmAaca/tVSeOBM0pS5WVa3ifqIuDXZelZE/Bg6ffvku5QtUH0/wFn1bU5B/ixpAeovuvpdc++DEwBnir9NS9x6+g7TgUup1pS9TPbTVBt2lyeAZxffleGUyW8PifpAqp/+3NKnROB/5V0EnBzK1/fxPK9PQvcCLyjlXr12vq97MwYE4ELyvfxEh1IRG2+3no5Dj4iIiIiImKAUUdyOmWz372AI4CdgF8Ck+v2kemzSkJgiu3LVtB4hwM120eviPH6IlUnch3fnLRZjn4OpxPfdUkETbG93fKM21fUajU3NS3XVxwRERERERG9lKTptmuN5R2aEVRmAP2WauPlcVSb6H62zGT5su27ujTaiC4m6atUS70WU+2H9Gnb90g6n2rPnfu7efzD6WUJwN8/+xwfueyqDtf/9YH7dVssERERERERsWJ0KBEkaQOqpUmfAJ6g2pvlaqqjzS+lY0tgeiXbh6/g8SZTbV4drbA9tov6mQxMLnv+7A3saHuhpKGUjblt/3td/flAm7OBJK1se3Fr9xERERERERG9WUc3i76Lav+c/Wx/2PYVtl8rS3fO7b7wIrrExlSbJzefmPa07cehWoYmqVauPyDpLkn3Srq0brPu+ZK+K+leqo3FG++PlDRN0ixJl5cT6zpE0r9JmipppqQfSVq5lH9M0hxJ90n6bl39BZK+Vca6W9JGpXxYGXta+ezSRd9dRERERERE9CMdTQRtZfsk239ufGD7uy01iOhFrgc2lfSwpLMlvb+xQpkl9DVgL9s7Um1M/YW6Kn+3vaPtX7Rwf4XtnWyPpNrs+lMdCapsCD4e2KUcIb8YOETSW4HvAntQzbrbSdJ+pdmawN1lrFuBI0v5D4FTbe9EdarZ+R2JISIiIiIiIgaWjp4aNlTSCcC2wKDmQtt7dEtUEV3I9gJJo4HdgHHAJZK+XJaONdsZ2Aa4o5zUthrVTLhmlzR0W3+/naT/BtalOtXsug6GtifVkfTTypiDqU6G2wm42fZTAJIuAnYHrgJepTpFDarT1f6pXO8FbFP6AVhb0hDbC+oHlDQBmAAweOiwDoYZERERERER/UVHE0EXUf3Hd2+qI7oPozrOO6JPKPv43AzcXI62P4yl92oS8FvbH2ulixfbuJ9MtWxyVtkUemwHwxJwoe3/XKpQ2reNNov8xlF/i3njb3glYGfbr7Q1oO1JwCSAdUds3v6RgREREREREdGvdHRp2Aa2/5fqP6G32D6CatlKRK8naStJW9QVjQIea6h2N7CLpM1LmzUlbdnBIdYC/ippVeCQToR2A3CgpA3LmOtLejswFXi/pKFlz6CPAbe009f1VJu4U/oa1Yk4IiIiIiIiYoDo6IygReXnXyV9GHgcWL97QorockOAMyStC7wG/J6yPKqZ7afKbJ6LJa1eir8GPNyB/v8LuIdqltw9VImhlhxet9cPVMvRvgZcL2klqr+zz9m+W9KXgZuoZg1dY/tX7cRwLHCWpNlUf9e3Us3ei4iIiIiIiHid3lhl0kYlaW/gNmBT4AyqE8ROtH1194YXEd2lVqu5qampp8OIiIiIiIiIbiBpuu1aY3mbM4IkDaKaVbA5sAnwv7bHdU+IET1P0luA06g2bH4OeAI4znZHZga11udEYIHt7y9j+8nAFNuXLWsMEREREREREdD+0rALqZar3AZ8kOpUpc93d1ARPUHVkVtXUm3gfHApGwlsRMeWiPUpv3/2efa5bEr7FYurD9y7G6OJiIiIiIiIFaG9zaK3sf1vtn8EHEh1/HZEfzWOakP0c5sLbM8CZki6QdK9kuY0n+olabikByVNlvSwpIsk7SXpDkmPSBpT1/dISXeV8iNLe0k6RdJ9pd/xdeVnSnpI0u+ADZs7kfShMuZ0SadLmlLK15R0gaSpkma0c/JYREREREREDFDtzQhq3iQa269VEyYi+q3tgOktlL8C7G/7BUlDgbslNe+PtTlwEHAEMA34OLArsA/wFWC/Um97qs2h16RKLF0DvJfqBLORwFBgmqRbS/lWVDPwNgLuBy4oSzV/BOxue56ki+ti/Cpwo+0jyqbYUyX9znbjsfcRERERERExgLWXCBop6YVyLWBwuRdg22t3a3QRvYOAb0vaHVhCtV/WRuXZPNtzACTNBW6wbUlzgOF1ffzK9svAy5JuAsZQJYwutr0YeELSLVR7E+1eV/64pBtLH1sDj9qeV+4v5o3Tzz4A7CPp+HI/CNgMeGCpF5EmNLcZPHTY8nwnERERERER0Qe1mQiyvfKKCiSiF5hLtQSy0SHAMGC07UWS5lMlWgAW1tVbUne/hKX/vhqP52v/uL7OEXCA7YfaqmR7EjAJYN0RW3R1DBEREREREdHLtbdHUMRAciOwepk1A4Ck7YG3A0+WJNC4ct9Z+0oaJGkDYCzVMrLbgPGSVpY0jGom0FTg1rryjan2LgJ4CHinpOHlfnxd/9cBx5QNr5G0wzLEGBEREREREf1ce0vDIgaMsqRrf+A0SV+i2htoPjAROL0s92oCHlyG7mcDN1HtBXSS7cclXUm1H9AsqhlCJ9j+Wynfg2pvoD8Cd5X4Xpb0WeBaSS9SJZOanUR17P1sSSsB84Ac8xURERERERFLkZ3VIRF9haQhtheUmT9nAY/YPnVZ+qrVam5qauraACMiIiIiIqJXkDTddq2xPEvDIjpA0lqSPtO89KoHHSlpJtV+RutQnSIWERERERER0SGZERT9gqSNgFOpjmh/FngV+J7tK9to8xvg47afa6fv1YDzgZNt39+JmIZTndr1ENVmzi8Cn7T9kKQacKjtYzvaX1dbd8SWfv93T+9w/V8d+C/dGE1ERERERER0pdZmBGWPoOjzyiydq4ALbX+8lL0d2KetdrY/1JH+bb8KHLqM4f3B9qgS06eBrwCH2W6i2m8oIiIiIiIiYoXJ0rDoD/YAXrV9bnOB7cdsnyHpcElnNpdLmiJpbLmeL2mopOGSHpB0nqS5kq6XNLjUGSHpWknTJd0maetSPkzS5ZKmlc8uHYhzbarZSkgaK2lKuX6/pJnlM6MsQ9tY0q2l7D5Ju5W650hqKnGeWPde8yUNLdc1STcvzxcaERERERER/VNmBEV/sC1w73L2sQXwMdtHSvolcADwM2AScJTtRyS9BzibKvH0Q+BU27dL2ozq+PZ3tdDviLKnz1rAGsB7WqhzPPA523dIGkJ1WtkE4Drb35K0cmkL8FXbz5SyGyRtb3v2cr57REREREREDBBJBEW/I+ksYFeqfYLO6mCzebZnluvpwPCSlHkfcGndHtGrl597AdvUla/dfKJXQ7/1S8PGUyWWGjfbuQP4gaSLgCts/1nSNOACSasCV9XF9q+SJlD97W4MbEN1NH2HlLYTAAYP3bCjzSIiIiIiIqKfyNKw6A/mAjs239j+HLAnMAx4jaV/zwe10sfCuuvFVImWlYDnbI+q+zTP+lkJ2LmufJNyrPt1ZTnX+S2McTWwe2Oh7ZOBfwcGA3dI2tr2raXuX4DJkg6V9A6q2UN72t4euKbuferfs7V3xPYk2zXbtdXWXqe1ahEREREREdFPJREU/cGNwCBJn6kra15KNR8YJWklSZsCYzraqe0XgHmSDoJqU2pJI8vj64FjmutKGlXa/HNJDP17C13uCvyhsVDSCNtzbH8XmAZsXTa7fsL2eVQnlu1ItcfQi8Dz5ZS0D9Z1Mx8YXa4P6Og7RkRERERExMCSpWHR59m2pP2AUyWdADxFlTD5EtWyq3nA/VRHuXd2L6FDgHMkfQ1YFfgFMAs4FjhL0myqv6NbgaNaaN+8R5Colqq1lCA6TtI4YAnV7Kb/Aw4GvihpEbCA6qj5eZJmAA8Cfyrv1uxE4H8lnQTc3JEX23y9tXMkfERERERExAAj2z0dQ0T0gFqt5qamnGAfERERERHRH0mabrvWWJ4ZQRE9TNIGwA3l9i1UexQ9Ve7H2H61O8b9/bMvsN9lv+tQ3asO3Ks7QoiIiIiIiIgVLImgiB5m++/AKABJE4EFtr/fkzFFRERERERE/5TNoiN6IUl7SpohaY6kCyStXso/JOlBSdMlnS5pSilfX9JVkmZLulvS9j37BhEREREREdEbJREU0fsMAiYD422/m2rm3mckDQJ+BHzQ9mhgWF2bE4EZ5Vj5rwA/WbEhR0RERERERF+QRFBE77MyMM/2w+X+QmB3YGvgUdvzSvnFdW12BX4KYPtGYANJazd2LGmCpCZJTa++8Hy3vUBERERERET0TkkERQwgtifZrtmurbb2Oj0dTkRERERERKxgSQRF9D6LgeGSNi/3nwBuAR4C3ilpeCkfX9fmNuAQAEljgadtv7Aigo2IiIiIiIi+I6eGRfQ+rwCfBC6VtAowDTjX9kJJnwWulfRiKW82EbhA0mzgJeCwFRxzRERERERE9AGy3dMxREQHSRpie4EkAWcBj9g+dVn6qtVqbmpq6toAIyIiIiIioleQNN12rbE8M4IilpOkBbaHLGPbycAU25d1sMmRkg4DVgMeW5Yxm/3h2X+w/+W3dKjulQe8f3mGioiIiIiIiF4iiaCIFUTSKrZfW54+yuyfZZoBFBEREREREZHNoiO6gCqnSLpP0hxJ40v5WEm3SboauL/UO1PSQ5J+B2xY18fXJU0rfUwqy7+QdLOk70qaKulhSbvV9T2lXK8p6YJSZ4akfVf8txARERERERG9XRJBEV3jo8AoYCSwF3CKpI3Lsx2Bz9veEtgf2ArYBjgUeF9dH2fa3sn2dsBgYO+6Z6vYHgMcB3yjhfG/CtxY6owr46/ZRe8WERERERER/UQSQRFdY1fgYtuLbT9Bddz7TuXZVNvzyvXudfUeB26s62OcpHskzQH2ALate3ZF+TkdGN7C+B8AvixpJnAzMAjYrLGSpAmSmiQ1LXzh+WV4zYiIiIiIiOjLskdQRPd7sb0KkgYBZwM123+SNJEqmdNsYfm5mJb/bgUcYPuhtsaxPQmYBLDeiK1yZGBERERERMQAkxlBEV3jNmC8pJUlDaOa+TO1hXq31tXbmGoZF7yR9Hla0hDgwE6Ofx1wTN2+Qjt0+g0iIiIiIiKi38uMoIjlIGkVqtk6VwLvBWYBBk6w/TdJWzc0uZJq2df9wB+BuwBsPyfpPOA+4G/AtE6GchJwGjBb0krAPJbeYygiIiIiIiIC2VkdErGsJI0EziubNPcptVrNTU1NPR1GREREREREdANJ023XGsuzNCxiGUk6CrgY+FpPxxIRERERERHREZkRFLECSHoL1dKtnYDngCeA42w/3FMxrTdia4/73gXt1rvigPe1WyciIiIiIiJ6l9ZmBGWPoIhuVjZwvhK40PbBpWwksBHQY4mgiIiIiIiIGHiyNCyi+40DFtk+t7nA9izgdkmnSLpP0hxJ4wEkjZV0s6TLJD0o6aK608A+VMqmSzpd0pRSvr6kqyTNlnS3pO174kUjIiIiIiKid8uMoIjutx0wvYXyjwKjgJHAUGCapFvLsx2AbYHHgTuAXSQ1AT8Cdrc9T9LFdX2dCMywvZ+kPYCflL6XImkCMAFg8NCNlv/NIiIiIiIiok/JjKCInrMrcLHtxbafAG6h2kMIYKrtP9teAswEhgNbA4/anlfqXNzQ108BbN8IbCBp7cYBbU+yXbNdW33tdbvhlSIiIiIiIqI3SyIoovvNBUZ3ss3CuuvFZPZeREREREREdIEkgiK6343A6mVZFgBlD5/ngPGSVpY0DNgdmNpGPw8B75Q0vNyPr3t2G3BI6Xss8LTtF7oo/oiIiIiIiOgnMssgopvZtqT9gdMkfQl4BZgPHAcMAWYBBk6w/TdJW7fSz8uSPgtcK+lFYFrd44nABZJmAy8Bh7UX14j1huRo+IiIiIiIiAFGtns6hoioI+nDwJ9sz27h2RDbC8opYmcBj9g+dVnGqdVqbmpqWs5oIyIiIiIiojeSNN12rbE8M4IiViBJi4E5gKj2/jna9p11z/8FeD/wpVa6OFLSYcBqpf01yxrLH559kQMun9ZuvcsP2KndOhEREREREdE3JBEUsWK9bHsUgKR/Br5DlfgBwPa1wLWtNS6zf5ZpBlBERERERERENouO6DlrA88230j6oqRpkmZLOrGUDZf0gKTzJM2VdL2kweXZZEkHluv5kk6UdK+kOa3tMxQREREREREDWxJBESvWYEkzJT0InA+cBCDpA8AWwBhgFDBa0u6lzRbAWba3pTpp7IBW+n7a9o7AOcDx3fYGERERERER0WdlaVjEilW/NOy9wE8kbQd8oHxmlHpDqBJAfwTm2Z5ZyqcDw1vp+4q6Oh9tqUI5wn4CwOChb1mO14iIiIiIiIi+KImgiB5i+y5JQ4FhVJtHf8f2j+rrSBoOLKwrWgwMbqXLhXV1Wvzbtj0JmASw3oh35cjAiIiIiIiIASZLwyJ6SNnHZ2Xg78B1wBGShpRnm0jasCfji4iIiIiIiP4nM4IiVqzBkmaWawGH2V4MXC/pXcBdkgAWAP9GNbsnIiIiIiIiokvIzuqQiN5K0qeBX9p+tt3KnVSr1dzU1NTV3UZEREREREQvIGm67VpjeWYERXQTSQtsD2koOwp4yfZPJN0MHG+7xWyMpK8DD7aWBJL0VuB02wcuS3yPPvsyB10+u806lx6w/bJ0HREREREREb1UEkERK5DtcztR95utPZO0iu3HgWVKAkVERERERMTAlM2iI1YgSRMlHV9X9AlJMyXdJ2lMqbOmpAskTZU0Q9K+pfxwSVdLuhG4QdJwSfeVZ8Ml3Sbp3vJ534p/u4iIiIiIiOjtMiMoometYXuUpN2BC4DtgK8CN9o+QtK6wFRJvyv1dwS2t/1MOVq+2ZPAP9l+RdIWwMXAm9aCRkRERERExMCWRFBEz7oYwPatktYuiZ8PAPvUzRwaBGxWrn9r+5kW+lkVOFPSKKqTxrZsaTBJE4AJAGsM3bir3iEiIiIiIiL6iCSCInpW47F9pjpW/gDbD9U/kPQe4MVW+vkP4AlgJNWSz1daHMyeBEwCWH/EtjkyMCIiIiIiYoDJHkERPWs8gKRdgedtPw9cBxwjSeXZDh3oZx3gr7aXAJ8AVu6meCMiIiIiIqIPy4ygiO6zhqQ/193/oIU6r0iaQbW064hSdhJwGjBb0krAPGDvdsY6G7hc0qHAtbQ+cygiIiIiIiIGMNlZHRIxENVqNTc1NfV0GBEREREREdENJE23/aZDhLI0LKKDJH1V0lxJs8uR7+9ppd43Je3VQvlkSQd2QRw3S8qJYBEREREREdFpWRoW0QGS3ku1PGtH2wslDQVWa6Heyra/vsIDXAaPPvsK/3r5Q60+/+UBW63AaCIiIiIiImJFyIygiI7ZGHja9kIA20/bfhxA0nxJ35V0L3BQZ2b+SBoi6QZJ90qaI2nfUj5c0gOSziuzkK6XNLih7UplrP8u91dJml7qT+jKl4+IiIiIiIj+IYmgiI65HthU0sOSzpb0/obnf7e9o+1fdLLfV4D9be8IjAP+p/m0MGAL4Czb2wLPAQfUtVsFuAh4xPbXStkRtkcDNeBYSRt0MpaIiIiIiIjo55IIiugA2wuA0cAE4CngEkmH11W5ZBm7FvBtSbOB3wGbABuVZ/NszyzX04Hhde1+BNxn+1t1ZcdKmgXcDWxKlUhaejBpgqQmSU0LX3h2GUOOiIiIiIiIviqJoIgOsr3Y9s22vwEczdIzdJb1uPZDgGHAaNujgCeAQeXZwrp6i1l6T687gXGSBgFIGgvsBbzX9khgRl0/9e8wyXbNdm31tddbxpAjIiIiIiKir0oiKKIDJG0lqX6GzSjgsS7oeh3gSduLJI0D3t7Bdv8L/Ab4paRVSj/P2n5J0tbAzl0QW0RERERERPQzOTUsomOGAGdIWhd4Dfg91TKxzvqRpNPK9Z+AjwC/ljQHaAIe7GhHtn8gaR3gp8DhwFGSHgAeoloeFhEREREREbEU2e7pGCKiB9RqNTc1NfV0GBEREREREdENJE23XWssz9KwiIiIiIiIiIgBIkvDIjpAkoGLbP9buV8F+Ctwj+29ezS4ZTTvuVf5xBWtb3P00492dLuiiIiIiIiI6CsyIyiiY14EtpM0uNz/E/CXHoynXSVZFREREREREfG6JIIiOu43wIfL9ceAiwEkrSTpEUnD6u5/L2mYpI9IukfSDEm/k7RRqTNR0gWSbpb0qKRjS/lwSQ9KmizpYUkXSdpL0h1ljDGl3hhJd5V+75S0VSk/XNLVkm4EblixX09ERERERET0dkkERXTcL4CDJQ0CtgfuAbC9BPgZcEiptxcwy/ZTwO3AzrZ3KO1PqOtva+CfgTHANyStWso3B/6nPN8a+DiwK3A88JVS50Fgt9Lv14Fv1/W7I3Cg7fd30XtHREREREREP5GlIxEdZHu2pOFUs4F+0/D4AuBXwGnAEcCPS/nbgEskbQysBsyra3ON7YXAQklPAhuV8nm25wBImgvcYNvliPnhpc46wIWStgAMrFrX729tP9PSO0iaQDn2fs2hm3T85SMiIiIiIqJfyIygiM65Gvg+ZVlYM9t/Ap6QtAfVDJ//K4/OAM60/W7g08CgumYL664X80Zitr58Sd39kro6JwE32d4O+EhDvy+2FrztSbZrtmurr7N+W+8ZERERERER/VBmBEV0zgXAc7bnSBrb8Ox8qiViP7W9uJStwxubSh/WhXHU93t4F/YbERERERER/VgSQRGdYPvPwOmtPL6aaknYj+vKJgKXSnoWuBF4RxeF8j2qpWFfA65Zlg7ese5qOSI+IiIiIiJigJHtno4hol+QVANOtb1bT8fSEbVazU1NTT0dRkRERERERHQDSdNt1xrLMyMoogtI+jLwGd44Oaz+2UbAqcDOwLPAq1QzetYBaraPXoGhvu7Pz73KF6/8c4vPTtn/bSs4moiIiIiIiFgRsll0RBewfbLtt9u+vb5ckoCrgFttv9P2aOBgqtPEIiIiIiIiIlaoJIIiutcewKu2z20usP2Y7TPK7VslXSvpEUnfa64j6RxJTZLmSjqxrny+pBMl3StpjqStS/kYSXdJmiHpTklbragXjIiIiIiIiL4jiaCI7rUtcG8bz0cB44F3A+MlbVrKv1rWcm4PvF/S9nVtnra9I3AOcHwpexDYzfYOwNeBb3fdK0RERERERER/kURQxAok6SxJsyRNK0U32H7e9ivA/UDzMV7/KuleYAZVMmmbum6uKD+nA8PL9TpUp5PdR7Uf0batjD+hzDRqeumFZ7rsvSIiIiIiIqJvSCIoonvNBXZsvrH9OWBPYFgpWlhXdzGwiqR3UM302dP29lTHww+qq7ewvn65Pgm4yfZ2wEca6r/O9iTbNdu1NdZef7leLCIiIiIiIvqeJIIiuteNwCBJn6krW6OdNmsDLwLPlxPHPtiBcdYB/lKuD+9skBERERERETEwJBEU0Y1sG9iPap+feZKmAhcCX2qjzSyqJWEPAj8H7ujAUN8DviNpBm/MEoqIiIiIiIhYiqr/p0bEQFOr1dzU1NTTYUREREREREQ3kDS9HEK0lMwIimiFpK+W49tnS5op6T1d3P8+kr5cridKOr69Nh3sd7KkA7uir4iIiIiIiOhfsoQkogWS3gvsDexoe6GkocBqXTmG7auBq7uyz87463OL+NaVf23x2Vf333gFRxMRERERERErQmYERbRsY+Bp2wsBbD8NbCLpCgBJ+0p6WdJqkgZJerSUHylpWjki/nJJa5TymXWflyW9X9Lhks5sHLiNPiZLOl3SnZIebZ71o8qZkh6S9DtgwxXyDUVERERERESfk0RQRMuuBzaV9LCksyW9n2oD51Hl+W7AfcBOwHuAe0r5FbZ3sj0SeAD4FIDtUbZHAf8FNAF3tjF2i30UGwO7Us1WOrmU7Q9sBWwDHAq8b1lfOiIiIiIiIvq3LA2LaIHtBZJGUyV8xgGXAF8G/iDpXcAY4AfA7sDKwG2l6XaS/htYFxgCXNfcp6QtgFOAcbYXSWpt+Fb7AK6yvQS4vxwtT4nhYtuLgccl3dhax5ImABMA1hm2SQe+iYiIiIiIiOhPkgiKaEVJrNwM3CxpDnAYcCvwQWAR8DtgMlUi6Iul2WRgP9uzJB0OjAWQNAT4JXCk7ZY35nlDi30UC+uuW80ktfFOk4BJAJtsPjJHBkZERERERAwwWRoW0QJJW5UZPM1GAY9Rzfw5DrjL9lPABlTLsu4r9dYC/ippVeCQuvYXAD+2fRvta62P1twKjJe0sqSNqWYwRURERERERLxJZgRFtGwIcIakdYHXgN9TLal6EdiIKvkCMBt4i+3m2TX/RbVf0FPl51qS3g4cCGwp6YhS79/bGPtNfbQT65XAHsD9wB+Buzr2ihERERERETHQ6I3/v0bEQFKr1dzU1NTTYUREREREREQ3kDTddq2xPEvDIiIiIiIiIiIGiCwNi+gi5RSvU4GdgWeBV4Hv2b5yOfudDEyxfVlDeQ041Paxy9Lvk88t4owrn3hT+TH7b9RC7YiIiIiIiOgPkgiK6AKqzoK/CrjQ9sdL2duBfbprTNtNQNZ2RURERERERIdlaVhE19gDeNX2uc0Fth+zfYak4ZJuk3Rv+bwPQNJYSbdI+pWkRyWdLOkQSVMlzZE0oq7/vSQ1SXpY0t517aeU6zUlXVDazpC074p8+YiIiIiIiOgbMiMoomtsC9zbyrMngX+y/Uo5kv5ioHnDrpHAu4BngEeB822PkfR54Biqo+oBhgNjgBHATZI2bxjjq8CNto8oJ51NlfQ72y92xctFRERERERE/5BEUEQ3kHQWsCvVPkF7AWdKGgUsBrasqzrN9l9Lmz8A15fyOcC4unq/tL0EeETSo8DWDUN+ANhH0vHlfhCwGfBAQ1wTgAkA6w172/K8YkRERERERPRBSQRFdI25wAHNN7Y/J2ko1R4+/wE8QTX7ZyXglbp2C+uul9TdL2Hpv083jNd4L+AA2w+1FaTtScAkgM02H9nYR0RERERERPRz2SMoomvcCAyS9Jm6sjXKz3WAv5YZPZ8AVl6G/g+StFLZN+idQGPC5zrgmLJpNZJ2WIYxIiIiIiIiop/LjKCILmDbkvYDTpV0AvAU8CLwJaq9gy6XdChwbSnvrD8CU4G1gaPKfkP1z08CTgNmS1oJmAfs3VaHG667ao6Kj4iIiIiIGGBkZ3VIxEBUq9Xc1JTT5yMiIiIiIvojSdNt1xrLMyMoYjlJWky1ufMqVDNxPmH7uRU09gLbQ5al7dPPvcYFVzy5VNkRH92wS+KKiIiIiIiI3il7BEUsv5dtj7K9HdUx8J/r6YAiIiIiIiIiWpJEUETXugvYBKoj5CXtU66vlHRBuT5C0rfK9VWSpkuaW452p5QvkPQtSbMk3S1po1L+Dkl3SZoj6b/r6g+RdIOke8uzfVfgO0dEREREREQfkURQRBeRtDKwJ3B1KboN2K1cbwJsU653A24t10fYHg3UgGMlbVDK1wTutj2y1D2ylP8QOMf2u4G/1g3/CrC/7R2BccD/NJ8gFhEREREREdEsiaCI5TdY0kzgb8BGwG9L+W3AbpK2Ae4HnpC0MfBe4M5S51hJs4C7gU2BLUr5q8CUcj0dGF6udwEuLtc/rYtBwLclzQZ+R5V4etORYJImSGqS1LTg+b8v8wtHRERERERE35REUMTye9n2KODtVAmZzwHY/guwLvAvVLN6bgP+FVhg+x+SxgJ7Ae8tM39mAINKn4v8xpF+i1l6Y/eWjvo7BBgGjC6xPFHX1xsN7Um2a7ZrQ9bZoPFxRERERERE9HNJBEV0EdsvAccC/09Sc+LmbuA43kgEHV9+AqwDPGv7JUlbAzt3YJg7gIPL9SF15esAT9peJGkcVVIqIiIiIiIiYilJBEV0IdszgNnAx0rRbcAqtn8P3AuszxuJoGuBVSQ9AJxMlTRqz+eBz0maQ9mUurgIqJXyQ4EHl/ddIiIiIiIiov/RG6tPImIgqdVqbmpq6ukwIiIiIiIiohtImm671li+SkuVI6JzJC2wPaQb+h0FvNX2b8r9RKo9hr6/vH0/8+xr/OLyp5cqO/iAocvbbURERERERPRiWRoW0buNAj7U00FERERERERE/5BEUEQ3kTRC0rWSpku6rWwIjaSDJN0naZakW0vZIEk/ljRH0gxJ4yStBnwTGC9ppqTxpettJN0s6VFJx9aN94XS732SjlvR7xsRERERERG9X5aGRXSfScBRth+R9B7gbGAP4OvAP9v+i6R1S93PAbb97pIwuh7YstSt2T4aXl8atjUwDlgLeEjSOcD2wCeB91AdYX+PpFvK5tURERERERERQBJBEd1C0hDgfcClkpqLVy8/7wAmS/olcEUp2xU4A8D2g5Ieo0oEteQa2wuBhZKeBDYq7a+0/WIZ/wpgN2CpRJCkCcAEgKFD37a8rxkRERERERF9TBJBEd1jJeA526MaH9g+qswQ+jAwXdLoTva9sO56MZ34O7Y9iWqmEu8cMSpHBkZERERERAww2SMoohvYfgGYJ+kgAFVGlusRtu+x/XXgKWBT4DbgkPJ8S2Az4CHgH1RLwNpzG7CfpDUkrQnsX8oiIiIiIiIiXpdEUETXWEPSn+s+X6BK7HxK0ixgLrBvqXtK2RT6PuBOYBbV/kErSZoDXAIcXpZ/3US1OXT9ZtFvYvteYDIwFbgHOD/7A0VEREREREQj2VkdEjEQ1Wo1NzU19XQYERERERER0Q0kTbddayzPjKCIiIiIiIiIiAEim0VH9CBJbwFOA3YCngOeAI6z/XAr9edTHSf/9PKO/dyzr3HVpW90s99BQ5e3y4iIiIiIiOjlkgiK6CGqzpW/ErjQ9sGlbCTVcfAtJoIiIiIiIiIilkeWhkX0nHHAItvnNhfYngWsLGlKc5mkMyUdXtfuhLLZ9FRJm5c6H5F0j6QZkn4naaMV9RIRERERERHRdyQRFNFztgOmL0O7522/GziTalkZwO3AzrZ3AH4BnNBSQ0kTJDVJanrhhb8vw9ARERERERHRl2VpWETfc3Hdz1PL9duASyRtDKwGzGupoe1JwCSAzUeMypGBERERERERA0xmBEX0nLnA6BbKX2Ppv81BDc/dwvUZwJllptCnW2gTERERERERkURQRA+6EVhd0oTmAknbAwK2kbS6pHWBPRvaja/7eVe5Xgf4S7k+rNsijoiIiIiIiD4tS8MieohtS9ofOE3Sl4BXgPnAccAvgfuolnjNaGi6nqTZwELgY6VsInCppGepEkzvaG/8dddbJUfGR0REREREDDCys01IxEBUq9Xc1NTU02FEREREREREN5A03XatsTwzgiJ6gKQFtoc0lB0FvGT7J5JuBo633W2ZmueffY3/u+Tp1+8/OD6zgyIiIiIiIvq7JIIiegnb5/Z0DBEREREREdG/ZbPoiF5C0kRJx9cVfULSTEn3SRojaSVJj0gaVuqvJOn3koaVz+WSppXPLj30GhEREREREdGLJREU0XutYXsU8FngAttLgJ8Bh5TnewGzbD8F/BA41fZOwAHA+T0Qb0RERERERPRyWRoW0XtdDGD7Vklrl6PkLwB+BZwGHAH8uNTdi+rI+ea2a0saYntBfYflqPoJABsOfVt3xx8RERERERG9TBJBEb1X45F+tv0nSU9I2gMYwxuzg1YCdrb9Spsd2pOASQBbjBiVIwMjIiIiIiIGmCwNi+i9xgNI2hV43vbzpfx8qiVil9peXMquB45pbihp1AqMMyIiIiIiIvqIzAiK6BlrSPpz3f0PWqjziqQZwKpUy8CaXU21JOzHdWXHAmdJmk31d30rcFRbAayz3io5Mj4iIiIiImKASSIoogfYbnM2nu2xbTweSbVJ9IN19Z+mzCCKiIiIiIiIaE0SQRE9QNIC20Mayo4CXrL9E0k3A8fbbmqo82XgM7yxN9Ay+8czr3Hjz596/X6Pjw9b3i4jIiIiIiKil0siKKKXsH1uB+qcDJy8AsKJiIiIiIiIfiibRUf0EpImSjq+rugTkmZKuk/SmFJnjKS7JM2QdKekrUr54ZKukHStpEckfa9HXiIiIiIiIiJ6tcwIiui91rA9StLuwAXAdsCDwG62X5O0F/Bt4IBSfxSwA7AQeEjSGbb/1ANxR0RERERERC+VRFBE73UxgO1bJa0taV1gLeBCSVsApjpRrNkNzUfMS7ofeDuwVCJI0gRgAsCGQ9/W7S8QERERERERvUuWhkX0Xm7h/iTgJtvbAR8BBtU9X1h3vZgWEr22J9mu2a6tu9YGXR1vRERERERE9HJJBEX0XuMBJO0KPF9m+6wD/KU8P7yH4oqIiIiIiIg+KkvDInrGGpL+XHf/gxbqvCJpBtXyryNK2feoloZ9Dbimm2OMiIiIiIiIfkZ24+qTiBgIarWam5qaejqMiIiIiIiI6AaSptuuNZZnaVjEMpD0Fkm/kPQHSdMl/UbSlj0dV0RERERERERbsjQsopMkCbgSuND2waVsJLAR8HA3j72K7de6oq8Ff3+N23/61Ov3u35iWFd0GxEREREREb1YZgRFdN44YJHtc5sLbM8Cbpd0iqT7JM2R1LzZ81hJt0j6laRHJZ0s6RBJU0u9EaXecEk3Spot6QZJm5XyyZLOlXQP8D1JIyRdW2Yi3SZp61LvoDL2LEm3rvBvJSIiIiIiInq9zAiK6LztgOktlH8UGAWMBIYC0+oSMiOBdwHPAI8C59seI+nzwDHAccAZVLOMLpR0BHA6sF9p/zbgfbYXS7oBOMr2I5LeA5wN7AF8Hfhn23+RtG7XvnJERERERET0B0kERXSdXYGLbS8GnpB0C7AT8AIwzfZfAST9Abi+tJlDNcMI4L1UySSAn1KdENbs0pIEGgK8D7i0WqEGwOrl5x3AZEm/BK5oKUBJE4AJABtt8LbleNWIiIiIiIjoi5IIiui8ucCBnWyzsO56Sd39Ejr2d/hi+bkS8JztUY0VbB9VZgh9GJguabTtvzfUmQRMAtj6HaNyZGBERERERMQAkz2CIjrvRmD1MrsGAEnbA88B4yWtLGkYsDswtRP93gkcXK4PAW5rrGD7BWCepIPKuCobVSNphO17bH8deArYtNNvFhEREREREf1aEkERnWTbwP7AXuX4+LnAd4CfA7OBWVTJohNs/60TXR8DfFLSbOATwOdbqXcI8ClJs6hmJ+1byk8pm0/fR5VUmtXJV4uIiIiIiIh+TtX/aSNioKnVam5qaurpMCIiIiIiIqIbSJpuu9ZYnhlBEREREREREREDRBJBEd1E0n6SLGnrbuj7cElnLk8fLz79GlN//GRXhRQRERERERF9QBJBEd3nY8Dt5WdEREREREREj0siKKIbSBoC7Ap8inISmKSxkm6WdJmkByVdJEnl2YdK2XRJp0uaUsrXl3SVpNmS7i6nkzWO9RFJ90iaIel3kjZaga8aERERERERfUgSQRHdY1/gWtsPA3+XNLqU7wAcB2wDvBPYRdIg4EfAB22PBobV9XMiMMP29sBXgJ+0MNbtwM62dwB+AZzQDe8TERERERER/UASQRHd42NUSRnKz+blYVNt/9n2EmAmMBzYGnjU9rxS5+K6fnYFfgpg+0ZgA0lrN4z1NuA6SXOALwLbthaUpAmSmiQ1Pbfg78v6bhEREREREdFHrdLTAUT0N5LWB/YA3i3JwMqAgWuAhXVVF9M1f4NnAD+wfbWkscDE1irangRMAnjX8FHugrEjIiIiIiKiD8mMoIiudyDwU9tvtz3c9qbAPGC3Vuo/BLxT0vByP77u2W3AIVDtMQQ8bfuFhvbrAH8p14ctd/QRERERERHRbyURFNH1PgZc2VB2Oa2cHmb7ZeCzwLWSpgP/AJ4vjycCoyXNBk6m5UTPRODS0vbpjga55tBVGPPJDTtaPSIiIiIiIvoB2VkdEtHTJA2xvaCcInYW8IjtU7tzzFqt5qampu4cIiIiIiIiInqIpOm2a43lmREUA56kxZJm1n2+XMpvlvSmPxpJe5ej2mdJul/Sp9vp/3BJZ7YTxpGSZgJzqZZ6/aiVvhZ06KU64KWnX2PmeU92VXcRERERERHRB2Sz6Ah42faojlSUtCrVZstjbP9Z0upUJ38tlzL7p0tnAElaxfZrXdlnRERERERE9G2ZERTROWtRJVD/DmB7oe2HACR9RNI9ZbbQ7yRtVN9Q0jqSHpO0UrlfU9KfJK0q6UhJ08oso8slrVHqvEPSXZLmSPrvur4k6RRJ95Vn40v5WEm3SboauH+FfCMRERERERHRZyQRFAGDG5aGjW+tou1ngKuBxyRdLOmQ5sQOcDuws+0dgF8AJzS0fR6YCby/FO0NXGd7EXCF7Z1sjwQeAD5V6vwQOMf2u4G/1nX3UWAUMBLYCzhF0sbl2Y7A521v2elvIiIiIiIiIvq1LA2L6MTSMADb/y7p3VQJmOOBfwIOB94GXFISMqtRHRnf6BKq4+FvAg4Gzi7l25UZP+sCQ4DrSvkuwAHl+qfAd8v1rsDFthcDT0i6BdgJeAGYarulsZE0AZgAsPH6b+voK0dEREREREQ/kRlBEcvA9pyyr88/8Uai5gzgzDJ759PAoBaaXg38i6T1gdHAjaV8MnB0aXtiQ9vOHu33YhtxT7Jds11bd60NOtltRERERERE9HVJBEV0gqQhksbWFY0CHivX6wB/KdeHtdTe9gJgGtWSryllRg9Uew/9tWxGfUhdkzuoZg7RUH4bMF7SypKGAbsDU5fhlSIiIiIiImIAydKwiLJHUN39tba/3EpdASdI+hHwMtXsm8PLs4nApZKepZrp845W+rgEuBQYW1f2X8A9wFPl51ql/PPAzyV9CfhVXf0rgfcCs6hmDJ1g+2+Stm7rRSMiIiIiImJgk93ZVScR0R/UajU3NTX1dBgRERERERHRDSRNt11rLM/SsGiRpA9L2r6n44iIiIiIiIiIrpNEUC8iaUE39r2fpK+X64mS/lKOSr9f0sca6v4L1RHnc5ZjvImSjm+hfLik+8p1TdLpyzpGB+PYR1Jry7yQNFbSlC4a65uS9uqKvjo43uuxSzpc0sRyfbSkI9pr/8pTi3jgnCe6OcqIiIiIiIjoTbJHUC8naRXbr3VBVycA+9Tdn2r7+5K2AKZLusz2IgDb1wLXdsGYbbLdBHTr2iTbV1Od1NXtbH99RYzTARdQbTJ9QU8HEhEREREREb1LZgT1QmWmx22SrgbuL2VXSZouaa6kCXV1F0j6lqRZku6WtFEL/W0JLLT9dOMz248ALwHrlbpflDRN0mxJJ5ay4ZIelHSRpAckXSZpjfJsvqSh5bom6ea67kdKukvSI5KObOU9m2e0bCDp+vJ+50t6TNLQ+hlEpd7xdTNfRki6tnwvt7W0UXKZKXNmuT5I0n3lu7q1hbpjSrwzJN0paau6Pq6S9NvyvkdL+kKpd3c5Ch5JkyUdWK7/pXxn90o6ve49l5opVeIZXq7/TdLUMlPrR5JWbiHG1/sFPlr36GVgQfk3fQmYL2lMY/uIiIiIiIgY2JII6r12BD5ve8tyf4Tt0UANOFbSBqV8TeBu2yOBW4E3JVyAXYB7WxpE0o7AI7aflPQBYAtgDNWx6KMl7V6qbgWcbftdwAvAZzvwDtsDe1CdbvV1SW9to+43gNttb0t1ItZmHeh/EnBM+V6OB85up/7XgX8u39U+LTx/ENjN9g6l7rfrnm1HlXjZCfgW8FKpdxdwaH0nkgYB5wEfAUYDb2nvRSS9CxgP7GJ7FLCYpY+Lb7Nf25fY/n5d9SZgtxbGmSCpSVLTMwueaS+siIiIiIiI6GeSCOq9ptqeV3d/rKRZwN3AplQJG4BXgeY9bqYDw1voa2OqY8nr/YekuVRHlX+rlH2gfGZQJY62rhvnT7bvKNc/A3btwDv8yvbLZSbSTVQJptbsXvrF9jXAs211LGkI8D6q49pnAj+ies+23AFMLrOT3jTbBlin9HcfcCqwbd2zm2z/w/ZTwPPAr0v5HN78nW8NzLP9iKtj+X7WTlwAe1Ild6aV99kTeOdy9Psk8KbEm+1Jtmu2a+sPWb8DYUVERERERER/kj2Ceq8Xmy8kjQX2At5r+6Wy/GpQebyoJAWgmkXS0r/py1RJjnrNewTtA/yvpBGAgO/Y/lF9xbJ0yQ3tm+9f442E4qBW6rR23xH1/dePsRLwXJk90yG2j5L0HuDDVPsijW6ochJVwmf/8s431z1bWHe9pO5+CZ37O2rtfQRcaPs/O9FXWwZR/btHREREREREvC4zgvqGdYBnSxJoa2DnTrZ/ANi8pQdlM+Um4DDgOuCIMtsGSZtI2rBU3UzSe8v1x4Hby/V8qpksAAc0dL+vpEFlGdtYYFobMd5a+kXSByl7FgFPABuWPYRWB/Yucb8AzJN0UGkjSSPb6B9JI2zfUzZ1fopqZlW9dYC/lOvD2+qrHQ8Cw0tyDaD+VLb5VMv+mpflvaOU3wAc2Px9S1pf0ts70W+jLYH72ngeERERERERA1ASQX3DtcAqkh4ATqZaHtYZtwI7SFIrz78JfAH4HfBz4C5Jc4DLgLVKnYeAz5UY1gPOKeUnAj+U1EQ1I6nebKolYXcDJ9l+vI0YTwR2L8vVPgr8EaCcZPZNYCrwW6pkSLNDgE+VJXNzgX3b6B/gFElzytKvO4FZDc+/B3xH0gyWY7ac7VeACcA1ZVPnJ+seXw6sX97zaODh0uZ+4GvA9ZJmU73rxp3ot9EupY9WDRq2Ku/6zJv2Fo+IiIiIiIh+TG+sKor+TNIPgV/b/t0ytB0OTLG9XZcH1vqY84FaSyed9TVlad/xtvdeQePtAHzB9ifaqler1dzU1LQiQoqIiIiIiIgVTNJ027XG8swIGji+DazR00H0FpIW1F1/SNLDkt4u6ShJh7bVtoW+Xj+ivoVnvwGGtNH2N5LWbeP5cZI6++82FPiv9iotfHIRfzj9b53sOiIiIiIiIvqybBY9QNh+Arh6GdvOpzo+fYWxPXxFjCNpT+B0qmPlHwPObaXeKrZf62z/tj9ULqe087w1x1GdDvZSJ8Zsc0lYREREREREDFyZERQDlqTdgfOAvW3/oZRNlHR8ub5Z0mll/6PPS9pJ0mxJMyWdUvYaavZWSddKekTS9+rGmC9paJlpNLN85km6qeH5mpKukTRL0n2Sxks6luoI+Jvq6p8jqUnSXEknNoxzoqR7yz5IW3f39xcRERERERF9T2YExUC1OnAVMNb2g23UW615TWVJ/Bxp+y5JJzfUGwXsQHWs/EOSzrD9p+aHts8FzpW0KnAj8IOG9v8CPG77w2WsdWw/L+kLwLi6vZK+avsZSSsDN0ja3vbs8uxp2ztK+ixwPPDvnfg+IiIiIiIiYgDIjKAYqBZRnRz2qXbqXQJQ9vFZy/ZdpfznDfVusP18OdnrfqDx6PdmPwRutP3rhvI5wD9J+q6k3Ww/30r7fy0nhs0AtgW2qXt2Rfk5HRjeUmNJE8qMoqZnFvy9lSEiIiIiIiKiv0oiKAaqJcC/AmMkfaWNei92sL+FddeLaWG2naTDqRJEJzY+s/0wsCNVQui/JX29hfbvoJrps6ft7YFrgEEtxNDi+GWcSbZrtmvrD9mgA68VERERERER/UkSQTFg2X4J+DBwiKQ2ZwbZfg74h6T3lKKDOzOWpNFUSZx/s72khedvBV6y/TPgFKqkEMA/gLXK9dpUiannJW0EfLAzMURERERERERkj6AY0Mp+O/8C3CrpqXaqfwo4T9IS4BagteVbLTkaWJ9q42eAJtv1e/i8Gzil9L0I+EwpnwRcK+lx2+MkzQAeBP4E3NGJ8d9k9Q1XZcSxb1meLiIiIiIiIqKPke2ejiGiT5A0xPaCcv1lYGPbn+/hsJZZrVZzU1NTT4cRERERERER3UDS9ObDj+plaVhEx324HP9+H7Ab8N/dMYikBd3Rb6NXn1jEn7//txUxVERERERERPQSWRoW0UG2L6GcIraiSVrF9ms9MXZERERERET0H5kRFNFLSRor6TZJV1MdSY+kqyRNlzRX0oS6up+U9LCkqZLOk3RmjwUeERERERERvVZmBEX0bjsC29meV+6PKBtcDwamSbocWI3qSPrRVBtY3wTM6JFoIyIiIiIioldLIiiid5talwQCOFbS/uV6U2AL4C3AzbafApB0CbBlS52VWUQTADZZd5NuCzoiIiIiIiJ6pywNi+jdXmy+kDQW2At4r+2RVLN+BnWmM9uTbNds19YfskFXxhkRERERERF9QBJBEX3HOsCztl+StDWwcym/B3i/pA0krQoc1GMRRkRERERERK+WpWERfce1wFGSHgAeAu4GsP1XSROBu4DngJk9FF9ERERERET0crLd0zFERBeSdDhQs310W/VqtZqbmppWTFARERERERGxQkmabrvWWJ6lYRFdRNL+kmY2fJZI+uBy9jtR0vEtlL9V0mXL2u+iv726PGFFREREREREH5SlYRFdxPaVwJXN9+WErkOA67ppvMeBA1sonwxM7o4xIyIiIiIiom/LjKCIbiBpS+DrwCeANSTdIOleSXMk7VvqDJf0oKTJkh6WdJGkvSTdIekRSWPquhwp6a5SfmRd+/vK9cqSTpE0TdJsSZ9e0e8cERERERERvV9mBEV0sXJy18+B/2f7j5JWAfa3/YKkocDdkq4u1TenOuXrCGAa8HFgV2Af4CvAfqXe9lSnhK0JzJB0TcOwnwKet72TpNWBOyRdb3tet71oRERERERE9DlJBEV0vZOAubYvKfcCvi1pd2AJsAmwUXk2z/YcAElzgRtsW9IcYHhdn7+y/TLwsqSbgDEsfTrYB4DtJTUvFVsH2AJYKhFUlqtNANhk3U264FUjIiIiIiKiL0kiKKILSRoLHADsWFd8CDAMGG17kaT5wKDybGFdvSV190tY+u+z8Xi/xnsBx9hucz8i25OASQAj37Z9jgyMiIiIiIgYYLJHUEQXkbQe8GPgUNv/qHu0DvBkSQKNA96+DN3vK2mQpA2AsVTLyOpdB3ymLEtD0paS1lyGcSIiIiIiIqIfy4ygiK5zFLAhcI6k+vLvAAeX5V5NwIPL0Pds4CZgKHCS7cclDa97fj7VUrJ7VQ3+FG/sLxQREREREREBgOysDokYiGq1mpuamno6jIiIiIiIiOgGkqbbrjWWZ2lYRERERERERMQAkURQxDKStFjSTEmzJN0r6X2lfKykKV00xtjmfrvaoicWtl8pIiIiIiIi+pXsERSx7F62PQpA0j9T7QX0/i4eYyywALizi/uNiIiIiIiIASgzgiK6xtrAs3X3QyRdJulBSReVDZyRtKekGZLmSLpA0uqlfL6koeW6Junmshn0UcB/lJlHu0n6iKR7Sh+/k7RRaTOx9HezpEclHbtC3z4iIiIiIiL6hMwIilh2gyXNBAYBGwN71D3bAdgWeBy4A9hFUhMwGdjT9sOSfgJ8Bjitpc5tz5d0LrDA9vfh9SPqd7ZtSf8OnAD8v9Jka2AcsBbwkKRzbC+q71PSBGACwCbrvnX53j4iIiIiIiL6nMwIilh2L9seZXtr4F+AnzTP/AGm2v6z7SXATKqj3bcC5tl+uNS5ENi9k2O+DbiuHEX/RapkU7NrbC+0/TTwJLBRY2Pbk2zXbNc2GLJ+J4eOiIiIiIiIvi6JoIguYPsuYCgwrBTV78S8mPZn373GG3+Pg9qodwZwpu13A59uqNvZMSMiIiIiImKASSIoogtI2hpYGfh7G9UeAoZL2rzcfwK4pVzPB0aX6wPq2vyDaqlXs3WAv5Trw5Yj5IiIiIiIiBiAkgiKWHaDyybOM4FLgMNsL26tsu1XgE8Cl5alXUuAc8vjE4Efln2E6vv4NbB/82bRwMTSfjrw9PIEv+pGqy9P84iIiIiIiOiDZLunY4iIHlCr1dzU1NTTYUREREREREQ3kDTddq2xPDOCIgpJGzTP8JH0N0l/qbtfrZ22C8rPt0q6rFzXJJ1eridKOr6Fdt+UtFcb/e4naZvle7OWLXri5e7oNiIiIiIiInqxbCYbUdj+OzAKqsQNdce2d6KPx4EDy3UT0OaUG9tfb6fL/YApwP2diSMiIiIiIiKiJZkRFNEGSUdKmiZplqTLJa1Ryt8h6S5JcyT9d1394ZLuK9djJU1ppc//kzRY0mRJB5bykyXdL2m2pO9Leh+wD3BKmZU0oo14Jks6XdKdkh5t7jMiIiIiIiKiXhJBEW27wvZOtkcCDwCfKuU/BM4px7j/taOdSToa2BvYz/bLdeUbAPsD29reHvhv23cCVwNftD3K9h/aiAdgY2DX0v/Jy/i+ERERERER0Y8lERTRtu0k3VZO+ToE2LaU7wJcXK5/2sG+DgU+CBxoe2HDs+eBV4D/lfRR4KVOxgNwle0ltu8HNmqpsaQJkpokNf39xWc7GHZERERERET0F0kERbRtMnB0mflzIjCo7llnj9ybAwwH3tb4wPZrwBjgMqoZPdcuQzz1ySW11Nj2JNs127UN1lyvk+FHREREREREX5dEUETb1gL+KmlVqhk4ze4ADi7Xh7ypVctmAJ8Grpb01voHkoYA69j+DfAfwMjy6B8lhvbiiYiIiIiIiGhXEkERbfsv4B6qxM+DdeWfBz5Xlmht0tCm1ZlCtm8HjgeukTS07tFawBRJs4HbgS+U8l8AX5Q0Q9KINuLptFU3Grw8zSMiIiIiIqIPkt3Z1S0RfZOktYB/A851N/3iSxoN/MD2+7uj/65Uq9Xc1NTm6fYRERERERHRR0mabrvWWJ4ZQbFcJH1V0txy5PlMSe/pgv5mls/iuutjl7Pf1YCzgFs6mwSSdFzzMe0tPBsr6fkS4zzgOqoTxRrr1SSdvoyxHyXp0GVp25ZFT7S2H3VERERERET0V5kRFMtM0nuBHwBjbS8sS51Ws/14F/W/wPaQruhrOeOYD9RsP93Cs7HA8bb3lrQmMBMYb/veujqrlM2ge5WRm27jWX+6v6fDiIiIiIiIiG6QGUHRHTYGnm4+Ct32081JIElflzRN0n2SJklSKR8l6e4yg+hKSe0eXSVpkKQfS5pT9soZV8oPl3SVpN9Kmi/paElfKHXulrR+qTdC0rWSppej17duZZwPSLpL0r2SLpU0pMxEeitwk6Sb2orT9ovAdGBzSRMl/VTSHcBPy8yhKWWciZIukHSzpEfrZztJOrR8N7Mk/bSu/vHl+mZJPywzkO6TNKaUr1n6nFref9/2vteIiIiIiIgYeJIIiuVxPbCppIclnS2pfl+cM23vZHs7YDDVkegAPwG+ZHt7quPUv9GBcT4HuByZ/jHgQknNx6ZvB3wU2An4FvCS7R2Au4Dm5VSTgGNsj6baqPnsxgHKbKavAXvZ3hFoAr5g+3TgcWCc7XFtBSlpA2BnYG4p2qb097EWqm8N/DPVkfHfkLSqpG1LDHvYHkm1IXVL1rA9CvgscEEp+ypwo+0xwDjglDJDKSIiIiIiIuJ1q/R0ANF32V5QNkfejSr5cImkL9ueDIyTdAKwBrA+MFfSrcC6tm8pXVwIXNqBoXYFzihjPijpMWDL8uwm2/8A/iHpeeDXpXwOsH05lv19wKVlUhLA6i2MsTNV4uaOUm81qmRSR+wmaQawBDjZ9lxJBwFX2365lTbXlJlUCyU9CWwE7AFc2rwEzfYzrbS9uDy/VdLaktYFPgDs0zxzCBgEbAY8UN9Q0gRgAsDb1tu4g68XERERERER/UUSQbFcbC8GbgZuVnWU+mGSfkE166Zm+0+SJlIlJrrDwrrrJXX3S6h+v1cCniszaF4naWWqZVwAVwPTgN+2Mnunvt3+vDGL6d/Lz9ts791C9Rc7GPdiOve32LixlwEBB9h+qM2G9iSqGVKM3HSbbBAWERERERExwGRpWCwzSVtJ2qKuaBTwGG8kfZ4uM3IOBLD9PPCspN3K808At9C+24BDyphbUs10aTPh0cz2C8C8MkMHVUbaXmx7VPl8Hbgb2EXS5qXemmUsgH8Aa5X+rqxr19Vnr98IHFSWmNG8x1ELxpfnuwLPl+/1OuCYur2Yduji2CIiIiIiIqIfyIygWB5DgDPK0qTXgN8DE2w/J+k84D7gb1SzbZodBpyr6jj2R4FPdmCcs4Fzyoyj14DDyyllHY3zkNL+a8CqwC+AWfUVbD8l6XDgYknNS8e+BjxMNYPmWkmPt7dP0PIoS8q+BdwiaTEwAzi8haqvlKVoqwJHlLKTgNOA2ZJWAubxxr5MEREREREREUCOj4/olJJk+Q1VwuuPPTD+zVTH1S/3bKRareampq6e1BQRERERERG9gXJ8fESXeAfwnZ5IAkVEREREREQsrywNi+igslxrTrkG+IXtk7t4jK/Y/nZrz22P7aqxFj3R1l7WERERERER0R8lERTRcS83nj7WDb4CtJoI6gxJq9h+rSv6ioiIiIiIiP4hS8MilpOkf5H0oKR7JZ0uaUopnyjp+Lp690kaXq6vkjRd0lxJE0rZycBgSTMlXVTK/k3S1FL2o3LsPZIW1PV7oKTJ5XqypHMl3QN8b8V8AxEREREREdFXJBEU0XHNSZrmz3hJg4DzgI8Ao4G3dLCvI2yPBmrAsZI2sP1lyqwj24dIehfVUfG7lJlIi6lOQGvP24D32f5C4wNJEyQ1SWp65sXnOhhqRERERERE9BdZGhbRcW9aGiZpFDDP9iPl/mfAhA70dayk/cv1psAWwN8b6uxJlVyaVvYkGgw82YG+L7W9uKUHticBkwBGbvquHBkYERERERExwCQRFNF9XmPpWXeDACSNBfYC3mv7pXIk/KAW2gu40PZ/tvCsPonT2Da7QEdERERERESLsjQsYvk8CAyXNKLcf6zu2XxgRwBJO1IdPQ+wDvBsSQJtDexc12aRpFXL9Q3AgZI2LH2sL+nt5dkTkt4laSVgfyIiIiIiIiI6IImgiI5r3CPoZNuvUC0Fu0bSvSy9dOtyYH1Jc4GjgYdL+bXAKpIeAE4G7q5rMwmYLeki2/cDXwOulzQb+C2wcan3ZWAKcCfw12V5mVU3WnNZmkVEREREREQfJjvbhER0lbLs63jbe/dwKO2q1Wpuamrq6TAiIiIiIiKiG0iabrvWWJ4ZQdGtJL1F0i8k/aEcl/4bSVtKGtt8zHoLbc6XtM2KjrUjJI2S9KG6+30kfbkbxjlc0ls7UG+ypAOXZYxFTy5ov1JERERERET0K9ksOrqNqqOurqTa8PjgUjYS2Kitdrb/fQWEt6xGUR35/hsA21cDVzc/tH0zcHMXjHM4cB/weBf0FREREREREQFkRlB0r3HAItvnNhfYnmX7tnI7RNJlkh6UdFFJHCHpZkm1cr1A0rckzZJ0t6SNSvkwSZdLmlY+u7QXjKQvSZpT+jq5lI0q/c6WdKWk9epi+K6kqZIelrSbpNWAbwLjyx5B48vMnTNLm8mSTpd0p6RH62fqSPpiiXO2pBNL2XBJD0g6T9JcSddLGlza1YCLyjiDJX29tL9P0qTm76rh/UZLuqXMvLpO0saNdSIiIiIiImJgSyIoutN2wPQ2nu8AHAdsA7wTaCmZsyZwt+2RwK3AkaX8h8CptncCDgDObysQSR8E9gXeU/r6Xnn0E+BLtrcH5gDfqGu2iu0xJcZv2H4V+Dpwie1Rti9pYaiNgV2Bvak2gkbSB4AtgDFUM4pGS9q91N8COMv2tsBzwAG2LwOagEPKOC8DZ9reyfZ2wODSf/37rQqcARxoezRwAfCttr6TiIiIiIiIGHiyNCx60lTbfwaQNBMYDtzeUOdVqtOxoEoq/VO53gvYpm5izNqShthubeObvYAf234JwPYzktYB1rV9S6lzIXBpXZsr6sYd3sF3usr2EuD+5tlLwAfKZ0a5H0KVAPojMM/2zA6MM07SCcAawPrAXODXdc+3okq8/bZ8JyvTwmlikiZQnXLG29Zrc4VeRERERERE9ENJBEV3mgu0tZHxwrrrxbT8+7jIbxxtV19nJWDncnx7d2mOr7XY2moDoLqf37H9o/qKkobz5u9gcGOHkgYBZwM123+SNBEY1FgNmGv7vW0FZ3sS1RH1jNxs6xwZGBERERERMcBkaVh0pxuB1cssFAAkbS9pty7o+3rgmLp+R5WfYyT9pIX6vwU+KWmNUm99288Dz9bF8wnglhba1vsHsFYnY70OOELSkDL2JpI27MQ4zUmfp0sfLSXXHgKGSXpvGWNVSdt2Ms6IiIiIiIjo55IIim5TZvLsD+xVjo+fC3wH+FsXdH8sUCubL98PHFXKNwNebiGWa6lO92oqy9COL48OA06RNJtq/55vtjPuTVRL0mZKGt+RQG1fD/wcuEvSHOAy2k8mTQbOLbEuBM6jOkXsOmBaC2O8SpUg+q6kWcBM4H1tDbDqhkM6En5ERERERET0I3pj1U1E3yfpFOCntmf3glhWojpmfoLtP/Z0PI1qtZqbmpp6OoyIiIiIiIjoBpKm2641lmePoOhXbH+xp2Oo8w6qvYF6XRIoIiIiIiIiBqYkgiK6gaTFVMfRU07x+oXtk7uw/1HAW23/pqv6jIiIiIiIiP4viaCI7vGy7VHd2P8ooEa19CwiIiIiIiKiQ7JZdMQKJOlDkh6UNF3S6ZKmSFpJ0iOShpU6K0n6vaRhkiZLOldSk6SHJe0taTWqTa3HN29aLWlNSRdImipphqR9e/ZNIyIiIiIiojdKIiiiewwuSZqZdcmaQcCPgA/aHg0MA7C9BPgZcEhpuxcwy/ZT5X44MAb4MHAu1d/t14FLbI+yfQnwVeBG22OAcVQnoa3ZGJSkCSWp1PTUU081Po6IiIiIiIh+LomgiO7xcknSjKpL1mwNPGp7XqlzcV39C4BDy/URwI/rnv3S9hLbjwCPln4afQD4cjlu/mZgELBZYyXbk2zXbNeGDRu2HK8XERERERERfVH2CIroBWz/SdITkvagmv1zSP3jxuotdCHgANsPdVeMERERERER0fdlRlDEivMQ8E5Jw8v9+Ibn51MtEbvU9uK68oPKvkEjgHeWfv4BrFVX5zrgGJUjyiTt0A3xR0RERERERB+XRFBE92jcI+hk2y8DnwWulTSdKpnzfF2bq4EhLL0sDOCPwFTg/4CjbL8C3ARs07z/EHASsCowW9Lcch8RERERERGxlCwNi1hGkm4CTrZ9XV3ZccBWtldupdlNtrcuM3fOAprqno2k2iT6wYY2v7N9VEPZUbZ3aij7dKdfIiIiIiIiIgaUzAiKWHYXAwc3lB3M0ptANzqybOg8F1iH6hQxJH0ZuBz4zw6O/ZVORRoRERERERFBEkERy+My4MOSVgMoe/+8FfhYOaJ9rqQTmytLmg+sCywBFgMn2X5J0kTgNdtvt327pPvq9hFaF/jP0teE0s/JvLH07CJJwyXdVzfO8aXPiIiIiIiIiKUkERSxjGw/Q7V3zwdL0cHAL4Gv2q4B2wPvl7R9XbOnbe8InAMc34FhjrA9GqgBx0rawPaXeeN4+kPaaR8RERERERHxuiSCIpZP/fKw5mVh/yrpXmAGsC2wTV39K8rP6cDwDvR/rKRZwN3ApsAWyxOspAlltlLTU089tTxdRURERERERB+URFDE8vkVsKekHYE1gGeoZvrsaXt74BpgUF39heXnYt7YrP01lv5bHAQgaSywF/Be2yOpEkv1fTVrsX1LbE+yXbNdGzZsWEfeLyIiIiIiIvqRJIIiloPtBVRHuV9ANRtobeBF4HlJG/HGsrG2zAd2BCgJpXeU8nWAZ8s+QlsDO9e1WSRp1XL9BLChpA0krQ7svXxvFREREREREf1VEkERy+9iqqPfL7Y9i2rmzoPAz4E7OtD+cmB9SXOBo4GHS/m1wCqSHgBOploe1mwSMFvSRbYXAd+k2q/ot2XsiIiIiIiIiDeR7Z6OISJ6QK1Wc1NTU0+HEREREREREd1A0vRykNFSMiMoIiIiIiIiImKASCIoBqSyn87M8vmbpL+U6wWSzl4B40+WdOBy9vGVroonIiIiIiIiBoZV2q8S0f/Y/jswCkDSRGCB7e9313iSVra9uIu7/Qrw7S7uMyIiIiIiIvqxzAiKqCNprKQp5XqipAsl3SbpMUkflfQ9SXMkXdt8apekPSX9//buPMquqs7i+HebIERQBqOIQwgKUQEhkAKUAEZARG0gNNhMgmAUjUq30oDQ2mhjLxXppYJKS8QQtBUwTEYFAgoYZJAMhBCIRJqggi3BMMkgJmH3H/eUXB41vFSlplf7s1ZWvXuGe8+t37rvVc47w20lfXrZuQtJ90k6XdIC4H1NXHuEpDMkzZW0SNJHSvpmkuaUEUuLJe0u6cvAqJL2g1Lu/ZJuLWnnSBrRV7+niIiIiIiIGJrSERTRtTcAewL7A/8DXGf7LcDTwHslrQfMAA4p6SOBqbX6K2zvaPvCJq41BXjM9k7ATsCHJW0BHA7Mtj2eaneyhbZPBp62Pd72EZLeDBwCTCzlVgNH9PLeIyIiIiIiosVkalhE1660vVLSHcAIqi3dAe4AxgJvBJbZbt/y/Xzg48DXy/FFa3CtfYDtamsHbQhsBcwFppcRSJfbXthB3b2ACcBcSQCjgOWNhSQdCxwLMGbMmDVoWkRERERERLSCdARFdO0ZANvPSlpp2yX9WZp7fp4EkHQesAPwR9vv6aSsgONsz35BhrQH8F5ghqSv2v5eB3XPt31KV42xPQ2YBtX28U20PyIiIiIiIlpIpoZF9M7dwFhJW5bjI4FfNhayfUyZxtVZJxDAbGBqbe2hcZLWl7Q58KDt7wDnAjuW8ivbywK/AA6W9MpSd5NSLyIiIiIiIuLvMiIoohds/1XSMcBMSSOppnF9u8nq50j6enn9B2Ai1XSzBarmdz0ETAYmASdKWgk8ARxV6kwDFklaUNYJ+ixwtaQXASuppqj9rnd3GBEREREREa1Ez810iYi+JOlw4Fe2fz/QbYFqati8efMGuhkRERERERHRByTNt93WmJ6pYRFrgaRNJf1Q0r2S5ku6WdKBtfwpwCvXZieQpHMlbb22zhcRERERERGtL1PDInqpTOO6nGqx5sNL2uZUW84DYPu7PTjvSNurOsu3/aE1b21EREREREQMZxkRFNF7ewJ/s/33tYFs/872NySNkHSGpLmSFkn6CFSdRyV9saQ7JB1S0idJukHSLOAuSS+SdLak30i6RtIV7dvLS7peUlt5vU8ZhbRA0kxJG/T/ryEiIiIiIiIGu4wIiui9bYAFneRNAR6zvZOkdYEbJV1NtfPXeGB7YDQwV9KcUmdHYFvby0qnz1hga+CVwBJgev0CkkYDnwX2tv2kpE8DxwOnrb1bjIiIiIiIiFaQjqCItUzSt4DdgL9R7dq1XfsoHmBDYKuSf4Ht1cCDkn4J7AQ8Dtxqe1kpvxsw0/azwJ8kXdfBJd9K1VF0YzVLjRcDN3fStmOBYwHGjBnT21uNiIiIiIiIISYdQRG9dydwUPuB7Y+XUTrzgN8Dx9meXa8g6d1dnO/JNby+gGtsH9ZdQdvTqLadp62tLVsGRkREREREDDNZIyii964F1pM0tZb2kvJzNjBV0joAksZJWh+4ATikrCH0CmAP4NYOzn0jcFBZK2hTYFIHZW4BJkraslxjfUnj1saNRURERERERGvJiKCIXrJtSZOBr0k6CXiIalTPp4GZVGv8LCi7iz0ETAYuA94G3A4YOMn2nyS9qeH0lwB7AXcBf6Bai+ixhus/JOlo4IKyDhFUawYtXas3GhEREREREUOe7MwOid6RtB/wdtsnDHRbWpGkDWw/IenlVKOGJtr+U2/P29bW5nnz5vW+gRERERERETHoSJpvu60xPSOCYm3YCDhloBvRwn4qaSOqRaC/sDY6gSIiIiIiImJ4yhpBg5ik1ZIWSrpd0gJJu3ZTfqykxeV1m6Szuin/UUlHrWGbJks6tbz+vKQHgH+l2v58oaSNJI2X9J4mztVUuQ7qPdGDOqdJ2ntN65W6z2unpP0lndyTc3VznQ7vy/Yk2+Ntbw2MldTlyCtJn5D0wbXdvoiIiIiIiBj6MiJocHva9ngASe8CvgS8vZmKtudR7VrVVZlv96BNJwH7146/Zvu/6gUkjQfagCu6OVez5XpF0gjbp/biFOOptdP2LGDWWmhaX5lOtcj09IFuSERERERERAwuGRE0dLwMeARAlTMkLZZ0h6RDGgtLmiTpp2W3qfvK1KL2vN9K2rSM6DmhpL1B0lWS5ku6oYNFiyk7UT1j+8+dNVLSi4HTqHbEWijpEEk7S7pZ0m2SbpL0xo7KNZznaEk/lnR9ae/nOrvH2vE3y6LJlHs+XdIC4H2SZkg6uJb3H2WU1R3t99psO0vbvlnqjJV0raRFkn4haUxJnyHprHKee2vX3qCUa7/2AZ39Lmv39RlJSyX9CnhjLb3DmNl+CrhP0s7dnTsiIiIiIiKGl4wIGtxGSVoIrAdsBuxZ0v+RapTK9sBoqmlZczo6ge1nJf0YOBA4T9IuwO9sPyipXnQa8FHbvy1lzq5dr91Eql2r6j4l6f3l9SO231GmjrXZ/gSApJcBu9teVaZnfdH2QY3lOrAzsC3wVLnHn5WRTs1aYXvH0oZ9G/L+bHtHSR8DTgA+BPymmXa2dzYV3wDOt31+mY51FtWuYFDFbDfgTVQjiC4G/gocaPtxSaOBWyTNciertkuaABxKFe+RVL//+SW7q5jNA3anYUt6SccCxwKMGTOmy19eREREREREtJ50BA1u9alhbwO+J2lbqs6FC2yvBh6U9EtgJ2BRJ+e5CDgVOI+qU+GieqakDYBdgZm1zqF1eaHNqLY/r3vB1LAObAicL2krqq3S1+mmfLtrbK8obbyU6r7XpCPooi7yLi0/51N1rPW0nW+r1f8+8JVa3uW2nwXukrRpSRPwRUl7AM8CrwE2BTpbAHp34LIyygdJs8rP7mK2nKoD6nlsT6PqQKKtrS1bBkZERERERAwz6QgaImzfXEaQvKIH1W8GtpT0CqrRKv/ZkP8i4NH2TqcuPE3VWbKmvgBcZ/tASWOB65us19hR0Xi8iudPb1yvIf/JLs79TPm5mueeg562s7trQNUBBHAEVQwn2F4p6T5e2O5mdBez9ajiFREREREREfF3WSNoiCjrv4wAVgA3UK1ZM6J07uxBwxSgujLt6DLgq8CS9lE2tfzHgWWS3leuJUnbd3CqJcCWTTT3L8BLa8cbAg+U10d3Ua7ROyVtImkUVQfWjQ35vwO2lrSuqjWQ9mqibV3pSTtvohplBVUnzw1NXGN56QR6B7B5N+XnAJMljZL0UmA/aCpm44DF3Zw7IiIiIiIihpl0BA1uo8oCxQuppjl9oEwHu4xqGtjtwLXASbY7m1rU7iLg/XQ+XeoIYIqk24E7gY4WMZ4D7KDnLy70qfY2ln9jgeuoOmjaF4H+CvAlSbfx/FFojeUa3QpcUu71ksb1gWz/AfgRVYfHj4Dburj/ZvSknccBx0haBBwJ/Es31/gB0CbpDuAoqnWJOmV7AVXMbgeuBObWsruK2UTgmm7aEhEREREREcOMOlmjNqJDks4EfmL75318naPpeiHp6ISkHYDjbR/ZTbm/AHf3T6uiD40GOt3JL4aUxLI1JI6tIXFsHYlla0gcW0Pi2P82t/2C5WWyRlCsqS8Cuwx0I6JLo4F/b6Lc3bbb+rox0bckzUscW0Ni2RoSx9aQOLaOxLI1JI6tIXEcPNIRFGvE9oNUW6H39XVmADP6+jqtyHamhEVERERERESHskZQRERERERERMQwkY6giOFr2kA3INaKxLF1JJatIXFsDYlj60gsW0Pi2BoSx0Eii0VHRERERERERAwTGREUERERERERETFMpCMoogVJ2lfS3ZLukXRyB/nrSrqo5P9a0tha3ikl/W5J7+rXhsfzNBHH4yXdJWmRpF9I2ryWt1rSwvKvzxd4j841EcejJT1Ui9eHankfkPTb8u8D/dvyaNRELL9Wi+NSSY/W8vJMDgKSpktaLmlxJ/mSdFaJ8SJJO9by8jwOIk3E8ogSwzsk3SRp+1refSV9oaR5/dfqaNREHCdJeqz2/nlqLa/L9+ToP03E8cRaDBeXz8RNSl6exwGQqWERLUbSCGAp8E7gfmAucJjtu2plPgZsZ/ujkg4FDrR9iKStgQuAnYFXAz8Hxtle3d/3Mdw1Gcd3AL+2/ZSkqcAk24eUvCdsbzAATY+aJuN4NNBm+xMNdTcB5gFtgIH5wATbj/RP66OumVg2lD8O2MH2B8txnslBQNIewBPA92xv20H+e4DjgPcAuwBn2t4lz+Pg00QsdwWW2H5E0ruBz9vepeTdR/W+++f+bHO8UBNxnAScYPsfGtLX6D05+lZ3cWwoux/wKdt7luP7yPPY7zIiKKL17AzcY/te238DLgQOaChzAHB+eX0xsJcklfQLbT9jexlwTzlf9L9u42j7OttPlcNbgNf2cxuje808j515F3CN7YfLfzavAfbto3ZG99Y0lodRdazHIGJ7DvBwF0UOoPqPjG3fAmwkaTPyPA463cXS9k21jrp8Rg5STTyTnenN52usZWsYx3w+DgLpCIpoPa8B/lA7vr+kdVjG9irgMeDlTdaN/rGmsZgCXFk7Xk/SPEm3SJrcB+2L5jQbx4PKFIaLJb1uDetG/2g6HmWa5hbAtbXkPJNDQ2dxzvM4tDV+Rhq4WtJ8SccOUJuieW+TdLukKyVtU9LyTA5Bkl5C1Yl+SS05z+MAGDnQDYiIiN6R9H6q6QpvryVvbvsBSa8HrpV0h+3/HZgWRjd+Alxg+xlJH6EarbfnALcpeudQ4OKGabV5JiMGQJlGPQXYrZa8W3keXwlcI+k3ZURDDD4LqN4/nyhTNy8HthrYJkUv7AfcaLs+eijP4wDIiKCI1vMA8Lra8WtLWodlJI0ENgRWNFk3+kdTsZC0N/AZYH/bz7Sn236g/LwXuB7YoS8bG53qNo62V9Ridy4wodm60a/WJB6H0jDsPc/kkNFZnPM8DkGStqN6Xz3A9or29NrzuBy4jEyDH7RsP277ifL6CmAdSaPJMzlUdfX5mOexH6UjKKL1zAW2krSFpBdTveE27lAzC2jf8eRg4FpXK8fPAg5VtavYFlTfuNzaT+2O5+s2jpJ2AM6h6gRaXkvfWNK65fVoYCKQxRMHRjNx3Kx2uD+wpLyeDexT4rkxsE9Ji4HRzHsrkt4EbAzcXEvLMzl0zAKOUuWtwGO2/488j0OOpDHApcCRtpfW0teX9NL211Sx7HCnoxh4kl5V1rFE0s5U/39dQZPvyTF4SNqQavT6j2tpeR4HSKaGRbQY26skfYLqD9QRwHTbd0o6DZhnexbwXeD7ku6hWtjt0FL3Tkk/ovoPyirg49kxbGA0GcczgA2AmeVvpN/b3h94M3COpGep/mD6cnbRGBhNxvGfJe1P9cw9DBxd6j4s6QtUf+wCnNYwlDr6UZOxhOr99EI/f1vWPJODhKQLgEnAaEn3A58D1gGw/W3gCqodw+4BngKOKXl5HgeZJmJ5KtX6h2eXz8hVttuATYHLStpI4Ie2r+r3GwigqTgeDEyVtAp4Gji0vL92+J48ALcQNBVHgAOBq20/Waua53GAZPv4iIiIiIiIiIhhIlPDIiIiIiIiIiKGiXQERUREREREREQME+kIioiIiIiIiIgYJtIRFBERERERERExTKQjKCIiIiIiIiJikJA0XdJySYubLP9Pku6SdKekH3ZXPh1BEREREdFvJE2WZElvKsevlnRxJ2Wvl9TWxDkvlvT68vrf1m6Le0bSzyVtPNDtiIiIIWkGsG8zBSVtBZwCTLS9DfDJ7uqkIygiIiIi+tNhwK/KT2z/0fbBPT2ZpG2AEbbvLUmDoiMI+D7wsYFuREREDD225wAP19MkvUHSVZLmS7qh/QsV4MPAt2w/Uuou7+786QiKiIiIiH4haQNgN2AKcGhJG9s+9F3SKEkXSloi6TJgVK3uPpJulrRA0sxyLoAjgB+XMl8GRklaKOkHJe14SYvLv0/WrrlE0nfKMPqrJY0qeddLOl3SrZKWStq9pI+QdIakuZIWSfpISd9M0pxyzcXt5YFZlM6uiIiItWAacJztCcAJwNklfRwwTtKNkm6R1O1IonQERURERER/OQC4yvZSYIWkCQ35U4GnbL8Z+BwwAUDSaOCzwN62dwTmAceXOhOB+QC2Twaetj3e9hHl/McAuwBvBT4saYdSbyuqb1C3AR4FDqq1Y6TtnamG13+upE0BHrO9E7BTOdcWwOHAbNvjge2BhaUtjwDrSnp5D39XERERwN+/SNkVmClpIXAOsFnJHkn1mTaJ6guI70jaqKvzjeyrhkZERERENDgMOLO8vrAcf7OWvwdwFoDtRZIWlfS3AlsDN0oCeDFwc8nbDHiok+vtBlxm+0kASZcCu1ON1llme2EpNx8YW6t3aQfp+wDbSWqfxrYh1R/ec4HpktYBLq+dE2A58GpgRSfti4iIaMaLgEfLlw6N7gd+bXslsEzSUp77fOpQOoIiIiIios9J2gTYE3iLJAMjAAPfaqY6cI3tjqZaPQ2s14MmPVN7vZraNLRa3mqe+3tZVEPyZ7+gcdIewHuBGZK+avt7JWu90r6IiIges/24pGWS3md7pqpvRbazfTtwOdUXK+eVEbTjgHu7OF2mhkVEREREvzgY+L7tzW2Ptf06YBnwulqZOVRTrZC0LbBdSb8FmChpy5K3vqRxJW8JsGXtHCvL6ByAG4DJkl4iaX3gwJLWE7OBqe3nljSutGNz4EHb3wHOBXYs+QJeBdzXw+tFRMQwJekCqpGvb5R0v6QpVGviTZF0O3An1XRrqD6fVki6C7gOONF2lyNRMyIoIiIiIvrDYcDpDWmXUG152+6/qb7RXELVwdO+9s9Dko4GLpC0bin7WWAp8DOqdRF+XtKnAYskLSjrBM0Abi1559q+TdLYHrT/XKppYgtKJ89DwORy7RMlrQSeAI4q5ScAt9he1YNrRUTEMNbJCFjoYEt526ZaN+/4FxbvmKo6ERERERFDT9nt6zpgou3VA92edpLOBGbZ/sVAtyUiIqIuU8MiIiIiYsiy/TTVzl6vGei2NFicTqCIiBiMMiIoIiIiIiIiImKYyIigiIiIiIiIiIhhIh1BERERERERERHDRDqCIiIiIiIiIiKGiXQERUREREREREQME+kIioiIiIiIiIgYJtIRFBERERERERExTPw/sL2OVHSwOn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836712"/>
            <a:ext cx="426154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9063038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748464" cy="864096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5 les pays pour lesquels la proportion de personnes sous-alimentées est la plus forte en 2017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1124744"/>
            <a:ext cx="4392488" cy="2448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VISION EN VALEUR ABSOLUE:</a:t>
            </a:r>
          </a:p>
          <a:p>
            <a:pPr algn="l">
              <a:spcBef>
                <a:spcPct val="0"/>
              </a:spcBef>
            </a:pPr>
            <a:endParaRPr lang="fr-F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 / Densité de population sous nutrition en valeur absolu  montre les valeurs extrême à vérifier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(&gt;4%)</a:t>
            </a:r>
          </a:p>
          <a:p>
            <a:pPr algn="l">
              <a:spcBef>
                <a:spcPct val="0"/>
              </a:spcBef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 /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Le Top5 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pays en valeur absolu a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52% de population sous nutrition mondiale</a:t>
            </a:r>
          </a:p>
          <a:p>
            <a:pPr algn="l">
              <a:spcBef>
                <a:spcPct val="0"/>
              </a:spcBef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 /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30 pays 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dans les 263 pays ont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90%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de population sous nutrition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sp>
        <p:nvSpPr>
          <p:cNvPr id="18434" name="AutoShape 2" descr="data:image/png;base64,iVBORw0KGgoAAAANSUhEUgAABIIAAALwCAYAAADrr96cAAAAOXRFWHRTb2Z0d2FyZQBNYXRwbG90bGliIHZlcnNpb24zLjMuNCwgaHR0cHM6Ly9tYXRwbG90bGliLm9yZy8QVMy6AAAACXBIWXMAAAsTAAALEwEAmpwYAADnNUlEQVR4nOzdZ7hdZZ3+8e9NTSAhSJE/KhKlSo1kB+mCIjZURBARwSAScQTGgo4zMgo6KorKSDcgBhUBaYoBAUVDbyedUEcSK0qoEkqAcP9frGfDyvbU5JTknPtzXbnO2s96ym+tfc6L/K6nyDYRERERERERETH4rTDQAURERERERERERP9IIigiIiIiIiIiYohIIigiIiIiIiIiYohIIigiIiIiIiIiYohIIigiIiIiIiIiYohIIigiIiIiIiIiYohYaaADiP4jaSTwEeBM2x7oeGJgrbPOOh49evRAhxERERERERF9YOrUqQ/bXre1PImgQUTSImA21fc6FzjY9uPl3irAacAJS5MEkrTA9oh2yicBk21fLOls4Hu271rScfpaPd4BGHuZeD+vWX0Nfn3YpwcyhIiIiIiIiOXKup/8yECH0G2S/theeZaGDS7P2B5jeyvgUeBTzRu2n7N9SH8kH2x/fKCTHACSVhzoGFpJWnFZeT8REREREREx9CQRNHjdArwaQNJGkq6SNFXSDZI2L+WTJJ0pqU3SfZL2LuXjJZ3a7EjSZEm71z6fJGmOpGsl/cs0M0lTJDXK9aGl79slndXst4y9X63Ngtr15yXdIWmWpOPbezhJZ5S459TrSJon6VuSpgH7Szq89DVT0iWSVqt1s2c7z76ipBNr43+inbFXl3RF6fNOSQdIeoukX9TqvE3SZc1nk/RdSTOBHVvez16SbpE0TdJFkkbUnuP4Uj679p0dJ+mc0scDko6ujfmR8p5nSPrBspgIi4iIiIiIiIGVRNAgVBIAbwUuL0UTgaNsjwWOAU6vVR8NbA+8GzhT0rAuul8daLO9JXAd8JVO4lgfOB7YGdgF2KIbse8FbFJiGgOMlbRbO1W/ZLsBbAO8WdI2tXuP2N7O9gXApbbH2d4WuBs4rFZvNP/67IcBT9geB4wDDpf0upax3wH8zfa2ZfbVVcDvgc1ribFDgXPK9erAbaX+jbVnXQc4FtjT9nZAG/DZ2jgPl/IzqL63ps2Bt5fYvyJpZUlvAA4AdrY9BlgEHNTOe4uIiIiIiIghLHsEDS7DJc2gmgl0N/CbMsNkJ+AiSc16q9ba/Nz2i8D9kh6gSjJ05kXgwnL9U+DSTuq+CZhiez6ApAuBTbvof6/yb3r5PIIqMXR9S70PSppA9Tu8PlWSaVa5d2Gt3laS/gdYs/R1de1ee8++F7BNbbbSqDL+3Fq72cB3JX2Lap+hG8rz/QT4iKQfATsCh5T6i4BL2nnWHUrcN5XvZhWqmVxNzXc7Fdi3Vn6F7YXAQkkPAetRJf7GAneUvoYDD7UOWN7ZBIDXrLV2OyFFRERERETEYJZE0ODyjO0xZfnT1VR7BE0CHi+zRNrTunG0gRdYfLZYZ7OElnTj6ZfGkLQCVRIEQMA3bf+go4Zlhs4xwDjbj5WNn+sxPlW7ngTsY3umpPHA7p3E7jL+UbavpgO275O0HfAu4H8kXWv7q8CPgF8BzwIX2X6hNHnW9qL2HgX4je0DOxhqYfm5iMX/VhfWrpv3BJxr+z87irvEPpFqhhhjNnx9To6LiIiIiIgYYrI0bBCy/TRwNPA54GlgrqT9AVTZtlZ9f0krSNoIeD1wLzAPGFPKN6BagtS0AtCcLfNh4EY6dhvVsq21Ja0M7F+7N49qBgvAe4GVy/XVwMdqe+W8WtIrW/pdgyrZ84Sk9YB3dhLDSODBMn7rUqn2nv1q4JOlPpI2lbR6vZGkVwFP2/4pcCKwHYDtvwF/o1ru9aNOYmq6FdhZ0sal39UldTVjqiPXAvs135WktSRtuIR9RURERERExCCVGUGDlO3pkmYBB1IlQM6QdCxVwuUCYGap+ifgdqrkyhG2n5V0E9VSqLuolphNq3X9FLB96eshqn1pOorhQUnHUS13ehyYUbt9FvDLsoHyVaVfbF9T9ru5pSxxWgB8hNoypzK7ZzpwD/Bn4KZOXsV/UyWk5pefI2v32nv2s6n2DpqmKoD5wD4tfW4NnCjpReB54JO1e+cB69q+u5OYms8xv8xSOl9Sc7nescB9XbVtp6+7yndyTZlh9TzVjLB2jwsEWGndtZarow8jIiIiIiJi6cnO6pChqiypmmz74n4abzzQsH1kf4zXX0ri5UqqvXe+AEy3/cOBjaprjUbDbW1tAx1GRERERERE9AFJU8shS4vJjKCIpfc64JvAZVQzmz43sOF0zwvzH2b+med0XTEiIiIilgvrHvGxgQ4hIpYDSQQNYbbH9/N4k6g2bx40JC2iOkWs6UrbCyV9GphY9mtC0gLbI9ppfwTVfkM/XoKx3wtsYfuEJYs+IiIiIiIihpokgiKWzjMdnMj2aeCnVJt1d8j2mUs6sO3LgcuXtH1EREREREQMPTk1LKKXSToaeBXwe0m/r5V/XdJMSbeW086QdJykY8r1mHJvlqTLJL2ilE+R9H1JMyTdKWn7Uj5e0qnlel1Jl0i6o/zbub+fOyIiIiIiIpZ9SQRFLJ3hJUHT/HeA7ZOpjpHfw/Yepd7qwK22twWuBw5vp68fA/9hexuq5WZfqd1brcw8+jegvY19vg+cZHsc8AHg7PaClTRBUpuktkcWLOj500ZERERERMRyLUvDIpZOR0vDWj0HTC7XU4G31W9KGgWsafu6UnQucFGtyvkAtq+XtIakNVv63xPYojrxHoA1JI2wvVi2x/ZEYCLAmA1H58jAiIiIiIiIISaJoIj+8bztZuJlET3/22tN2rR+XgHYwfazSxJcREREREREDA1ZGhbRN54ERna3su0ngMck7VqKDgauq1U5AEDSLsATpX7dNcBRzQ+SxixBzBERERERETHIZUZQxNIZLmlG7fNVtr9ItfzqKkl/q+0TtBhJnwCGAc3lWx8FzpS0GvAAcGit+rOSpgMrAx9rp7ujgdMkzaL6u74eOKKzwFdadx3WPaK9riIiIiIiImKw0surVSKiN6nasOcG4Ou2f13K9gcOA24G7rH98270MwU4xnZbb8bXaDTc1tarXUZERERERMQyQtJU243W8swIiugjti3pCOCicoz8SsA3gHfY/sPARgcvzJ/P/DPPGOgwIiIiIl6y7hGfHOgQIiIGvSSCIvqQ7Tsl/Qr4D6oj5H8KfEnSVlTLvI6z/UtJ44F9Sp1NgO8Aq1DtFbSQaqkYkjYCTgPWBZ4GDrd9j6RJwD+BBvD/gC/YvrifHjMiIiIiIiKWE9ksOqLvHQ98GHgn1Z5Av7O9PbAHcKKk1Uu9rYB9gXHA14Gnbb8RuAU4pNSZCBxleyxwDHB6bZz1gV2AvYET+vSJIiIiIiIiYrmUGUERfcz2U5IupNoU+oPAeyQdU24PA15brn9v+0ngSUlPAL8q5bOBbSSNAHaiWmrW7H7V2lC/sP0icJek9dqLRdIEYALAa9Zaq1eeLyIiIiIiIpYfSQRF9I8Xyz8BH7B9b/2mpDdRLQGr119Yu16Jagbf47bHdDBGvb3aq2B7ItWsIsZsuGF2io+IiIiIiBhisjQson9dDRxVThRD0hu729D2P4G55eQxVNm2b8KMiIiIiIiIwSiJoIj+9TWqTaJnSZpTPvfEQcBhkmYCc4D39XJ8ERERERERMYjJzuqQiKGo0Wi4ra1toMOIiIiIiIiIPiBpqu1Ga3lmBEVEREREREREDBHZLDqWO5K+RHUc+yKqjZQ/Yfu2Xuh3HtCw/fDS9rU0/UraDPgBsCbVqWA32J7Qg/HGl/GO7KzeC/P/wUNnfre73UZELPdeecTnBjqEiIiIiAGXRFAsVyTtCOwNbGd7oaR1gFUGOKzedjJwku1fAkjaeoDjiYiIiIiIiEEiS8NiebM+8LDthQC2H7b9NwBJb5U0XdJsSedIWrWUzysJIyQ1JE0p12tLukbSHElnUztyXdIvJE0t9ybUyhdI+rqkmZJulbRea4Ad9StptKQ7a/WOkXRcB8/4l+YH27NL/fGSTq21nyxp93J9qKT7JN0O7NyTFxoRERERERFDRxJBsby5BtigJD1Ol/RmAEnDgEnAAba3pprt9sku+voKcKPtLYHLgNfW7n3M9ligARwtae1Svjpwq+1tgeuBw3vYb3ecBPxO0q8lfUbSmp1VlrQ+cDxVAmgXYIsejhcRERERERFDRBJBsVyxvQAYC0wA5gMXlj1xNgPm2r6vVD0X2K2L7nYDflr6vQJ4rHbv6HJE+63ABsAmpfw5YHK5ngqM7mG/XbL9I+ANwEXA7sCtzdlNHXgTMMX2fNvPARd2VFHSBEltktoeWfBUT8KKiIiIiIiIQSCJoFju2F5ke4rtrwBHAh/ooskLvPy7Pqyr/styqz2BHcvMn+m1ds/bdrleRM/22arH0Wkstv9m+xzb7yvttupJ+076nWi7Ybux9ojVe9o8IiIiIiIilnNJBMVyRdJmkjapFY0B/gjcC4yWtHEpPxi4rlzPo5pFBIsnja6nOn0MSe8EXlHKRwGP2X5a0ubADj0Ms6N+/wG8suwhtCrVptftPeM7JK1crv8fsDbw1/IcYyStIGkDYPvS5DbgzaXflYH9exhvREREREREDBE5NSyWNyOAU8q+OS8A/wdMsP2spEOBiyStBNwBnFnaHA/8UNLXgCm1vo4Hzpc0B7gZ+FMpvwo4QtLdVAmmW3sYY7v92n5e0leB26kSO/d00H4v4PuSni2fP2/775L+AcwF7gLuBqaVfh8sm07fAjwOzOhOkCutu16OUo6IiIiIiBhi9PIql4gYShqNhtva2gY6jIiIiIiIiOgDkqbabrSWZ0ZQRC+S9CWqZWGLgBeBT9i+bSn7nAc0bD+89BG+7Pn5f+PvZxzfm11GRPSr//fJrwx0CBERERHLnSSCInqJpB2p9v3ZzvZCSesAqwxwWBEREREREREvyWbREb1nfeBh2wsBbD9s+2+S3ippuqTZks5pHgUvaV5JFiGpIWlKuV5b0jWS5kg6G1BzAEm/kDS13JtQK18g6euSZkq6VdJ6/fjcERERERERsZxIIiii91wDbCDpPkmnS3qzpGHAJOAA21tTzcL7ZBf9fAW40faWwGXAa2v3PmZ7LNAAjpa0dilfHbi1HHd/PXB4rz1VREREREREDBpJBEX0EtsLqI6pnwDMBy4EPgHMtX1fqXYusFsXXe0G/LT0eQXwWO3e0ZJmUp1ktgGwSSl/DphcrqcCo9vrWNIESW2S2h5Z8HT3Hy4iIiIiIiIGhewRFNGLbC+iOqJ+iqTZwKc6qf4CLydjh3XVt6TdgT2BHW0/XZaSNds975ePAFxEB3/bticCEwG23fBVOTIwIiIiIiJiiMmMoIheImkzSZvUisYAfwBGS9q4lB0MXFeu51HNIAL4QK3d9VQnjyHpncArSvko4LGSBNoc2KG3nyEiIiIiIiIGtySCInrPCOBcSXdJmgVsAXwROBS4qMwQehE4s9Q/Hvi+pDaqWTzUyneTNAfYF/hTKb8KWEnS3cAJVMvDIiIiIiIiIrpNL68miYihpNFouK2tbaDDiIiIiIiIiD4gaartRmt5ZgRF9ANJC2rX7yoni204kDFFRERERETE0JPNoiP6kaS3AicDb7f9x4GM5fmH/sLfTvvcQIYQEf3oVZ/67kCHEBERERHLgMwIiugnknYDzgL2tv2HUvYRSbdLmiHpB5JWLOULJH1d0kxJt0paT9JISXMlrVzqrNH8LOlwSXeU+pdIWm3gnjQiIiIiIiKWVUkERfSPVYFfAPvYvgdA0huAA4CdbY+h2jD6oFJ/deBW29tSnSJ2uO0nqY6mf3ep8yHgUtvPl5/jSv27gcP646EiIiIiIiJi+ZJEUET/eB64mcUTNG+lOj7+DkkzyufXl3vPAZPL9VRgdLk+m+oUMsrPH5XrrSTdUE4mOwjYsr0gJE2Q1Cap7ZEFTy/tM0VERERERMRyJomgiP7xIvBBYHtJ/1XKBJxre0z5t5nt48q95/3ykX6LKPt52b4JGC1pd2BF23eWOpOAI21vTXX8/LD2grA90XbDdmPtEVk9FhERERERMdQkERTRT2w/TbWs6yBJhwHXAvtJeiWApLW6eZLYj4Gf8fJsIICRwINl/6CD2m0VERERERERQ14SQRH9yPajwDuAY4GNy89rJM0CfgOs341uzgNeAZxfK/tv4DbgJuCe3ow5IiIiIiIiBg+9vPokIpYHkvYD3mf74KXpp9FouK2trZeiioiIiIiIiGWJpKm2G63lKw1EMBGxZCSdArwTeNdAxxIRERERERHLnySCYkiStAiYTbVh8yKqjZZv7uUxdgeOsb13D9pMKW3anapj+6gO2k0CJtu+uLtjPffQXP58yiHdrR7RazY46scDHUJERERExJCVRFAMVc/YHgMg6e3AN4E3D2hEEREREREREX0sm0VHwBrAYwCSRki6VtI0SbMlva+Uj5Z0t6SzJM2RdI2k4eXeOEmzJM2QdKKkO1sHkLS9pFskTZd0s6TNSvlwSReUvi8Dhtfa7FXaTJN0kaQRpfwESXeVMb9TG2a30vcDZR+hiIiIiIiIiMVkRlAMVcMlzQCGUZ3U9ZZS/izwftv/lLQOcKuky8u9TYADbR8u6efAB4CfUh3jfrjtWySd0MF49wC72n5B0p7AN0r7TwJP236DpG2AaQBl7GOBPW0/Jek/gM9KOg14P7C5bUtaszbG+sAuwObA5UC3l4lFRERERETE0JBEUAxV9aVhOwI/lrQV1Z5B35C0G/Ai8GpgvdJmru0Z5XoqMLokYkbavqWU/wxob0+gUcC5kjYBDKxcyncDTgawPascIw+wA7AFcJMkgFWAW4AnqJJVP5Q0GZhcG+MXtl8E7pK0Hu2QNAGYAPDqV6ze2fuJiIiIiIiIQSiJoBjyykyedYB1qU7jWhcYa/t5SfOoZg0BLKw1W0RtGVc3fA34ve33SxoNTOmivoDf2D7wX25I2wNvBfYDjuTl2Uz1+NRep7YnAhMBtnnt2u5B/BERERERETEIZI+gGPIkbQ6sCDxCNXPnoZIE2gPYsLO2th8HnpT0plL0oQ6qjgL+Wq7H18qvBz5c4tgK2KaU3wrsLGnjcm91SZuWfYJG2b4S+AywbXefMyIiIiIiIiIzgmKoau4RBNXsmY/aXiTpPOBXkmYDbVR7+3TlMOAsSS8C11Et32r1baqlYccCV9TKzwB+JOlu4G6qJWfYni9pPHC+pFVL3WOBJ4FfShpW4v5sdx+41SqvfF2O8Y6IiIiIiBhiZGd1SMTSkDTC9oJy/UVgfdv/PsBhdanRaLitrW2gw4iIiIiIiIg+IGmq7UZreWYERSy9d0v6X+AVwHPAHyW9yfZtfTGYpAW2R0h6FXCy7SU6Kn7hQ//HH055Xy9HF8u7jY765UCHEBERERERfSiJoIil9ydgHjDa9sKy8fQqfT2o7b9RbRgdERERERER0S3ZLDpi6a0PPGx7IYDth23/TdJbJU2XNFvSOc29fiTNk/RNSTMktUnaTtLVkv4g6YhSZ4SkayVNK+3/ZeqOpNGS7izXK0o6UdIdkmZJ+kQ/Pn9EREREREQsJ5IIilh61wAbSLpP0umS3lw2c54EHGB7a6rZd5+stfmT7THADaXefsAOwPHl/rPA+21vB+wBfFdSu0fCF4cBT9geB4wDDpf0ut56wIiIiIiIiBgckgiKWEplo+ixwARgPnAh8Algru37SrVzgd1qzS4vP2cDt9l+0vZ8YKGkNalOBPuGpFnAb4FXA+t1EsZewCHlJLTbgLWBTVorSZpQZiG1PbrguSV53IiIiIiIiFiOZY+giF5gexEwBZhSjp7/VBdNFpafL9aum59XAg4C1gXG2n5e0jxgWCf9CTjK9tVdxDkRmAiw9WvXzJGBERERERERQ0xmBEUsJUmbSarPvhkD/AEYLWnjUnYwcF0Puh0FPFSSQHsAG3ZR/2rgk5JWLjFtKmn1HowXERERERERQ0BmBEUsvRHAKWVJ1wvA/1EtEzsfuEjSSsAdwJk96PM84FdldlEbcE8X9c8GRgPTyl5C84F9ejBeREREREREDAGyszpkSUgaCXwEONOD/CWWRMYRwFnNk7Fi+ddoNNzW1jbQYUREREREREQfkDTVdqO1PDOCOiBpEdVGvisBc4GDbT9e7q0CnAacsDRJIEkLbI9op3wSMNn2xZLOBr5n+64lHaeHMY0HGraPLJ8F/C/w82UhCVRm3XzY9unl86uAk23v148xTAGOsd3tLIqkdwJfA1aj2hPod7Y/1zcRds8z8/+POae/dyBDiGXIlv92edeVIiIiIiJiuZc9gjr2jO0xtrcCHqW2+a/t52wf0h/JGdsf768kUAfj2/aRtq/vrzHLDKSOrAn8W/OD7b/1ZxJoSUjaCjgV+IjtLYAG1fKxiIiIiIiIiH6VRFD33EJ1fDeSNpJ0laSpkm6QtHkpnyTpzHI0932S9i7l4yWd2uxI0mRJu9c+nyRpjqRrJa3bOrCkKZIa5frQ0vftks5q9lvG3q/WZkHt+vOS7pA0S9Lx7T1cvV9g51r5upIuKe3vkLRzKT9O0rnl+f8oaV9J35Y0u7yb5obFb5U0vZSfI2nVUj5O0s2SZpZnGVne0+WSfgdcK2lEeSfTSvv3lbBOADaSNEPSiZJGS7qz9Dtc0gWS7pZ0maTbau+u/k72K7OuOnzGlvezWL/A8A7e9Uv9tvgC8HXb90B1wpjtM0qb0ZJ+V76fayW9tvadnlze0wPN71fSCpJOl3SPpN9IurJ2r933HREREREREdGURFAXJK0IvBVorpuYSHVM91jgGOD0WvXRwPbAu4EzJXV23DfA6kCb7S2pTpT6SidxrA8cT5Wo2QXYohux7wVsUmIaA4yVtFsP+v0+cJLtccAHqDYkbtoIeAvwXuCnwO9tbw08A7y7PPsk4IBSvhLVqVarABcC/257W2DP0gZgO2A/228GngXeb3s7YA/gu5IEfBH4Q5mt9fmWR/4k8LTtN1C9y7FdvaMunnFp+q3bCpjawb1TgHNtb0O1QfTJtXvrU30ne1MlwAD2pfo924LqJLIdATp63z2MMyIiIiIiIga57BHUseGSZlDNBLob+I2kEcBOVCdBNevVZ1383PaLwP2SHgA272KMF6mSIlAlUy7tpO6bgCm25wNIuhDYtIv+9yr/ppfPI6gSQ/VlXp31uyewRe1Z1yjvAODX5Wjz2cCKwFWlfDZVomIzYK7t+0r5uVTL664FHrR9B4Dtf5ZxAX5j+9FSX8A3SuLqRarvYb0unnc3SiLF9ixJs7qo3+Ez2l5Qq7Mk/XbXjlTJHYCfAN+u3ftF+X26S1Lz2XcBLirlf5f0+1Le0fv+3/pgkiZQnWjG+msNJyIiIiIiIoaWJII69oztMZJWA66m+k/1JOBx22M6aNO6cbSpjhOvz7zqbJbQkm48/dIYklYAVinlAr5p+wdL2O8KwA62n60XlqTJQgDbL0p6vrZp9oss+e/VU7Xrg4B1gbEl4TSPzt9dV+rvtt5Pu8/YC/3WzaGaRTSzh33XN+dWh7V6wPZEqlltbLnhmoP6tLuIiIiIiIj4V1ka1gXbTwNHA58DngbmStofqhO1JG1bq75/2cNlI+D1wL3APGBMKd+AaplW0wpAc2+fDwM3dhLKbcCbJa1d9uDZv3ZvHi8vV3ovsHK5vhr4WHMWj6RXS3plD/q9Bjiq+UHSmE7ia3UvMFrSxuXzwVTL3+4F1pc0rvQ5Uu1vDj0KeKgkgfYANizlTwIjOxjzeqr32NygeZvavX9IekNJlL2/Vt6dZ1ySfutOBP5L0qaljxUkHVHu3Qx8qFwfBNzQQR9NNwEfKH2sB+xeyjt63xEREREREREvSSKoG2xPB2YBB1L9Z/0wSTOpZnq8r1b1T8DtwK+BI8osk5uojp+/i2p50bRa/aeA7ctmx28BvtpJDA8Cx1FtXH0T1XK1prOokjkzqZYaPVXaXAP8DLilLOG6mJYkShf9Hg00ykbGdwFH0E3l2Q+lWkY3m2qm0Jm2nwMOAE4p8f6G9mfSnFfGng0cAjQ3Wn4EuEnSnZJObGlzBjBC0t1U77K+L88XgclUiZcHe/iMS9Jv/V3MAj4NnF/6uJMqUQhVEurQstzsYODf2+uj5hLgL1S/Tz+l+n16oqP33UVfERERERERMcTo5RU9sTTKaVGTbV/cT+ONBxq2j+yP8ZZHkqYAx9huG+hYelNzDyNJa1MlHne2/fee9tNoNNzWNqheTURERERERBSSptputJZnj6CI5c9kSWtS7QX1tSVJAkVERERERMTQlBlBEQNAkoHv2f5c+XwMMML2cWX/oKdt/7gvY9hiwzX90//ctS+HiGXQdkf8aqBDiIiIiIiIftDRjKDsERQxMBYC+0pap/WG7TN7IwnUwSbcERERERERMYQlERQxMF6gOsb9M603JB1XZgghaVzZyHqGpBPLxuJIWrF8vqPc/0Qp313SDZIup9pQOiIiIiIiIuIlSQRFDJzTgIMkjeqkzo+AT9geAyyqlR9GdVrYOGAccLik15V72wH/bnvT1s4kTZDUJqntsQXP9cpDRERERERExPIjiaCIAWL7n8CPqY6w/xdlQ+iRtm8pRT+r3d4LOETSDOA2YG1gk3LvdttzOxhzou2G7cYrRqyy9A8RERERERERy5XsIRIxsP4XmEY186cnBBxl++rFCqXdgad6I7CIiIiIiIgYfDIjKGIA2X4U+DnVUq/We48DT0p6Uyn6UO321cAnJa0MIGlTSav3cbgRERERERGxnMuMoIiB913gyA7uHQacJelF4DrgiVJ+NjAamCZJwHxgn54Mutq6G+co8YiIiIiIiCFGtgc6hojogKQRtheU6y8C69v+997ou9FouK2trTe6ioiIiIiIiGWMpKm2G63lmREU0U8krQ1cWz7+P6pTwOaXz9vbfq7UGw80bB8JvFvSf1L9rf4RGN+NcXYHjrG9d2f1npr/f9z6g06rxCCxwycmD3QIERERERGxjEgiKKKf2H4EGAMg6Thgge3vdNHmQuDCPg8uIiIiIiIihoRsFh0xgCSNk3SzpJmSbpc0stx6laSrJN0v6du1+mdIapM0R9LxtfJ3SLpH0jRg3/5+joiIiIiIiFg+ZEZQxMBZgWq2zwG275C0BvBMuTcGeCOwELhX0im2/wx8yfajklYErpW0DXAfcBbwFuD/yAyiiIiIiIiI6EBmBEUMnFWBB23fAWD7n7ZfKPeutf2E7WeBu4ANS/kHy6yf6cCWwBbA5sBc2/e72v39px0NKGlCmVHU9viC5/rosSIiIiIiImJZlURQxLJpYe16EbCSpNcBxwBvtb0NcAUwrCed2p5ou2G7seaIVXov2oiIiIiIiFguJBEUMXAWAutLGgcgaaSkzpZrrgE8BTwhaT3gnaX8HmC0pI3K5wP7KuCIiIiIiIhYvmWPoIiB8yJwAHCKpOFU+wPt2VFl2zMlTadK/PwZuKmUPytpAnCFpKeBG4CRHfXTtPq6G+dY8YiIiIiIiCFG1ZYiETHUNBoNt7W1DXQYERERERER0QckTbXdaC3PjKCIJSRpETCb6u/obuCjtp/uoO5xwALb32kp/ypwve3fdtBuH+A+23f1YugALHj4fq4/69293W30st0Ov2KgQ4iIiIiIiEEkewRFLLlnbI+xvRXwHHBETzuw/eWOkkDFPlQng0VEREREREQstSSCInrHDcDGkt4j6TZJ0yX9tmzqvBhJh0v6taThkiZJ2q+UnyDpLkmzJH1H0k7Ae4ETJc2QtFFpe4ekmZIukbRaaTtJ0smSbpb0QLPPiIiIiIiIiLokgiKWUjnp651Uy8RuBHaw/UbgAuALLXWPBPYG9rH9TK18beD9wJblaPj/sX0zcDnw+TLz6A/ApbbH2d6WajnaYbXu1wd2Kf2f0DdPGxEREREREcuz7BEUseSGS5pRrm8AfghsBlwoaX1gFWBurf4hVKd97WP7+Za+ngCeBX4oaTLQ0XFeW0n6H2BNYARwde3eL2y/CNzV3kwkgHK62ASA9dYa1p1njIiIiIiIiEEkM4Iillxzj6Axto+y/RxwCnCq7a2BTwD1bMtsYDTwmtaObL8AbA9cTDWj56oOxpwEHFn6P76l/4W1a7XX2PZE2w3bjTVHrtKNR4yIiIiIiIjBJImgiN41Cvhruf5oy73pVMmhyyW9qn5D0ghglO0rgc8A25ZbTwIja1VHAg9KWhk4qJdjj4iIiIiIiEEuiaCI3nUccJGkqcDDrTdt3wgcA1whaZ3arZHAZEmzqPYZ+mwpvwD4fNl8eiPgv4HbgJuAe/rsKSIiIiIiImJQku2BjiEiBkCj0XBbW9tAhxERERERERF9QNJU243W8gGdESRppKRPSmp3P5NY9uQ7W3ZI2lnSbgMdR0RERERERCw/+vTUMEmLqDbIXYnq9KSDbT9e7q0CnAac4KWYliRpge0R7ZRPAibbvljS2cD3bN+1pOMsCzp61pY6N9veqZfGOw5YYPs75XOvfGe9RdJoYCfbPyufG8Ahto/uxxjmAQ3b/7IMrIP6KwNfAz5Atf/PQuCrtn/dw3HfCBwKfLJHAdc8+fD9XHv2u5e0eXTgrR+/YqBDiIiIiIiI6FBfzwhqnqq0FfAo8KnmDdvP2T6kP5Iztj++vCeBuqu9JJCkXkn49ed31tRF7KOBDzc/2G7rzyTQEvoasD6wle3tgH1YfDPoTklaEcD29PJ73XoMfURERERERESH+nNp2C3AqwEkbSTpKklTJd0gafNSPknSmZLaJN0nae9SPl7Sqc2OJE2WtHvt80mS5ki6VtK6rQNLmlJmiyDp0NL37ZLOavZbxt6v1mZB7frzku6QNEvS8e09nKQF7cUhaYykW0vbyyS9ohbT9yXNkHSnpO1L+XGSjqn1e2eZ+VIfa0QZY5qk2ZLe1xq3pN3Lu70cuEvSipJOrD3HJzp4ji+V93MjsFmtvLPv7IzyjA+Ucc+RdHeZldVsf2CJ9U5J36qVv6M8x0xJ19bewU8k3QT8RNLoMua08q+Z7DoB2LW8w8+UsSeXPtaWdE35Ps6W9EdJ65S+7qyNf0yZ+dThM7a8n8X6pXZMu6SPlN+rGZJ+oJK0qd1fDTgcOMr2QgDb/7D98y7e0QJJ35U0E9ixo3Ek7SXplvKOLlJ1EllERERERETES/olEVT+o/pW4PJSNJHqP8NjqU5QOr1WfTSwPfBu4ExJw7rofnWgzfaWwHXAVzqJY33geGBnYBdgi27EvhewSYlpDDBW7e/L0lEcPwb+w/Y2VMvk6vGtZnsM8G/AOV3FUvMs8P4yo2QP4LtSu3v2bAf8u+1NgcOAJ2yPA8YBh0t6XcuzjgU+VJ7zXaVeU2ff2SuAHamOPb8cOAnYEti6JMJeBXwLeEvpe5ykfUqy7CzgA7a3Bfav9bkFsKftA4GHgLeV5z0AOLnU+SJwQ5l1dlLLs38FuLF8H5cBr23n/bTq7Bk77VfSG0psO5fvdBH/erz7xsCfbP+ztdOO3lG5vTpwW3lHj7Q3jqoTyI6lemfbAW28fPJYfZwJqhKtbY8/+Vw3XklEREREREQMJn26RxAwXNIMqplAdwO/KbMUdqI6YrtZb9Vam5/bfhG4X9IDwL/MymjxInBhuf4pcGkndd8ETLE9H0DShcCmXfS/V/k3vXweQZUYur6rOCSNAta0fV0pPxe4qNbmfADb10taQ9KaXcTSJOAbJSH1ItX7XQ/4e0u9223PrT3HNnp51tOo8hxza/V3BS6z/TRAmU1EN76zX9m2pNnAP2zPLu3mUCX2NmTx934esBtVEuP6Zoy2H631ebntZ8r1ysCpksaUNl19Z5T+9y39XiHpsc4qd+MZu+r3rcBY4I7SfjhVAqu7xtH+O/oF1TNf0sU4O1Alz24q5atQzcJbjO2JVAkvNhs9asD3eYqIiIiIiIj+1deJoGdsjylLYq6m2iNoEvB4mc3Qntb/nBp4gcVnL3U2S2hJ/3P70hiSVqD6jzRUSZdv2v5BD/vrThxL+qwHAesCY20/r2rD4vbqPVW7FtVsl6u7EVerFej8O1tYfr5Yu25+XglYkn1s6rF/BvgHsG2J5dkl6K+po/fb1TN2RcC5tv+zkzr/B7xW0hrtzQrqxLO2F3U2jqT3AL8pM6giIiIiIiIi2tUvS8PKDJOjgc8BTwNzJe0PoMq2ter7S1pB0kbA64F7gXnAmFK+AdUyrfozNGe5fBi4sZNQbgPeXPZ5WZnFlyLNo5ppAfBeqlkoUCWwPtbcb0XSqyW9sp2+/yUO208Aj0natZQfTLVsrOmA0ucuVMu2nihxbFfKtwMWW75VjAIeKkmgPahm3HTlauCT5bmRtKmk1VvqXA/sI2m4pJHAewBK0qKz76wrt1O993XKMsEDqd7DrcBuzSVqktbqoP0o4MEyU+xgoLn3zpN0vNHy9ZSNpCW9k2r5GlQJpVeW34FVgb17+Iwd9XstsF/zd0PSWpIW+17K38EPge+rOoENSeuWMTt6R606GudWYGdJG5fy1SV1Z+ZUREREREREDCF9PSPoJbanS5pF9R/cg4AzJB1LlXC5AJhZqv6J6j/FawBH2H5W1abBc4G7qJaYTat1/RSwfenrIUpypYMYHlS1MfAtwOPAjNrts4Bflg15ryr9Yvuasv/LLWXJzQLgI/zrsp+O4vgo1V5HqwEPUB353fSspOnlHXyslF0CHFKWVd0G3NfOo5wH/KosxWoD7unomWvOplqmNa3sJzSf6sSql9ieVpbLzSzPcEftdmffWafKe/8i8HuqGS1X2P4lVHvWUC2jW6GM+bZ2ujgduETSIdS+G2AWsKh8Z5N4efkeVHtBnV/e481Uv1eU5NlXqX7H/sri7647z9hRv3eVdteUZ3meagbcH1vaHwv8D9UG3s+WZ/lyZ++o5V22O47tWyWNL7GtWhurvd8fAEaus0mOOo+IiIiIiBhiZC8724SoOmVqsu2L+2m88UDD9pG90NcC290+pUnSFOAY221LO3Z0rSyfa9h+eKBjWVY0Gg23teXXLyIiIiIiYjCSNNV2o7W832YERSxLVJ3IdRnwBtv3qDrBbDLV3lBH276hg3aT6KVkZZmZdL3t33YS432271rasdrzz4fv56ofvqsvuh6y3nHYlQMdQkRERERERKeWqUSQ7fH9PN4kqiVFvdFXt2cDlfq798a40T22R7cUHUi1n9SBVEfCvxWYbfvj/RjTl7uosg9VcqpPEkEREREREREx9PTLZtERy5Ky8fcuwGHAh8qx9N8G3idpRtks+zBJ90m6XdJZkk6tdbGbpJslPSBpv2afkq6VNE3SbEnvK+WjJd1d+pgj6RpJw8u9SbX2J0i6S9IsSd+RtBPVpuUnlpg2knS4pDskzZR0Sdl3qtnPya0xRURERERERLRKIiiGovcBV9m+D3iE6hSyLwMXluPjXwH8N7ADsDOweUv79akSSXsDJ5SyZ4H3294O2AP4btmUG2AT4DTbW1JtUv6BemeS1gbeD2xpexvgf2zfDFwOfN72GNt/AC61Pc72tlSbph/WRUwRERERERERi0kiKIaiA6lOBKP8PLDl/vbAdbYftf08cFHL/V/YfrHs3bNeKRPwjXIy3m+BV9fuzbU9o1xPpTq9re4JqkTSDyXtCzzdQdxbSbqhnBZ3ELBlFzH9C0kTJLVJanviyec6qhYRERERERGD1DK1R1BEX5O0FvAWYGtJppoNZGBOD7pZWO+y/DwIWBcYW46onwcMa6f+ImB4vTPbL0janmqfov2AI0uMrSYB+9ieWU68272LmP6F7YnARIBNR49ado4MjIiIiIiIiH6RGUEx1OwH/MT2hrZH294AmAtsUKtzB/BmSa+QtBItS7k6MAp4qCSB9gA27G5AZc+iUbavBD4DbFtuPQmMrFUdCTwoaWWqxFNEREREREREj2RGUAw1BwLfaim7pJT9EMD2XyV9A7gdeBS4h2r5VmfOA35Vlm21lTbdNRL4paRhVLN5PlvKLwDOknQ0VQLrv4HbgPnl58h2+uq2NdbZJMedR0REREREDDGyszpkeSZpJPAR4Ezny+w1kkbYXlBmBF0GnGP7soGOqzc1Gg23tbUNdBgRERERERHRByRNtd1oLc+MoGWcpEXAbKrvai5wsO3Hy71VgNOAE5YmCSRpge0R7ZRPAibbvljS2cD3ymbEfULSccAC29+plc0DGrYf7qTdV4Hrbf92Ccdt7/mPk7Qn1T4/1wC/KHVvA1YF1qLa6+evpf4+tuctyfhLStJ7gS1sL9EpYU88fD+/OuedvRzV0PCej/16oEOIiIiIiIhYIkkELfueKUeaI+lc4FPA1wFsPwcc0h9B2P54f4yzJGx/uQ/6PKaD8jcBlM2aG7aP7O2xu8v25VRHzEdERERERER0SzaLXr7cQnUsOZI2knSVpKnlSPHNS/kkSWeWI8Lvk7R3KR8v6dRmR5ImS9q99vkkSXMkXStp3daBJU2R1CjXh5a+b5d0VrPfMvZ+tTYLatefl3SHpFmSju/pg0saLenuMt4cSddIGt46rqSxkq4r7+VqSeu309frJN0iabak/2m51+M4Jb1H0m2Spkv6raT1Svlxks4p7+6BstcPko6QNKP8myvp96X8jPK9zamPLWmepOMlTSsxN7/rl75TSetKuqTEfoeknXv6jiMiIiIiImLwSyJoOSFpRarjxZszQCYCR9keCxwDnF6rPhrYHng3cGbZhLgzqwNttrcErgO+0kkc6wPHAzsDuwBbdCP2vYBNSkxjgLGSduuqXTs2AU4rcT5Oy2le5TStU4D9yns5hzJ7qsX3gTNsbw082Atx3gjsYPuNVBs8f6F2b3Pg7aXPr0ha2faZZZbXOOAvwPdK3S+V9ZvbUJ1atk2tn4dtbwecQfV9t/dMJ9keR/Vezu5G3BERERERETHEZGnYsm+4pBlUM4HuBn5TjhvfCbhIUrPeqrU2P7f9InC/pAeokhGdeRG4sFz/FLi0k7pvAqbYng8g6UJg0y7636v8m14+j6BKuFzfUq+jfY6a5XNtzyjXU6kSXnWbAVtRvSOAFaklemp25uUk0k94+RSx7sbZ6jXAhSVJtgrVXk5NV9heCCyU9BCwHlXyB6rkze9s/6p8/qCkCVR/l+tTJdlmlXvN72QqsG87MewJbFH7fVijueF1vVLpfwLAumt3lR+MiIiIiIiIwSaJoGXfM7bHSFoNuJpqj6BJwOPNvYPa0ZpQMfACi88A6ywLsKQbT780hqQVqJIiUB2J/k3bP6hXlvQp4PDy8V3AI1QJkLqRVLN/RgILa+WLqDZrXqxLYI7tHbsRa3vP2G6c3XAK1Ubal5fldsfV7rXGvBK8tMfQhsCR5fPrqGb6jLP9WNmoe1g7/bzUR4sVqGYlPdtZoLYnUs0mY5PRo3LKXERERERExBCTpWHLCdtPA0cDnwOeBuZK2h9AlW1r1feXtIKkjYDXA/cC84AxpXwDqqVKTSsAzb19Pky11Kkjt1EtW1q7LMXav3ZvHjC2XL8XWLlcXw18rMxkQtKrJb3S9mm2x5R/f6OaefNeSSNLvX2BmbYXdecdledcV9KOpf3KkrZsp95NwIfK9UG18nbj7Ma4o3j59LCPdlVZUnM530fKzC2ANYCngCfKHkM9Pc7rGuCo2hhjetg+IiIiIiIihoDMCFqO2J4uaRZwIFUC4wxJx1IlXC4AZpaqfwJup0ouHGH7WUk3US1Zuotqidm0WtdPAduXvh4CDugkhgdVHfN+C9VMnRm122cBv5Q0E7iq9IvtayS9AbilLF1aAHykjFXve1bZ/PhGSS73u31ame3nyqbRJ0saRfX7/b/AnJaq/w78TNJ/AL+ste9WnO04jmqZ3mPA74DXdVH/SKrj539fxmmz/XFJ04F7gD9TJat64mjgtPL7sRJVUu2IHvYRERERERERg5zsrA4ZTMqSosm2L+6n8cYzwMeox5JpNBpua2sb6DAiIiIiIiKiD0iaWg4kWkyWhkUUkhaVI93vlHSRpNVUHVt/Zwf1vyppz3I9RVKjXF8pac0ljOEISYcs8UNEREREREREdCIzgiIKSQtsN/cHOo/qhK5LqWZYbdVF2ynAMbaXmyk2G40e5W9/pTv7akfdBw69aqBDiIiIiIiI6FJmBEX0zA3AxuV6RUlnSZoj6RpJw6Fahlf2JFqMpHmS1imzie6RdJ6kuyVdXE5/a9b5tqTZkm6XtHEpP07SMeV6iqRvlfv3Sdq1lK8o6URJd0iaJekTpXx9SdfXZjXt2vevKSIiIiIiIpYnSQRFtJC0EtWpXbNL0SbAaba3pNog+wM96G4z4HTbbwD+Cfxb7d4TtrcGTqXa1Lo9K9neHvg08JVSdlhpOw4YBxxejp//MHC17THAtiy+kXdEREREREREEkERNcMlzQDaqE5e+2Epn2t7RrmeCozuQZ9/tt08AeynwC61e+fXfna0RuvSdsbdCzikxHobsDZVsuoO4NByqtvWtp9s7UzSBEltktr+ueC5HjxGREREREREDAY5Pj7iZc+U2TQvKce7L6wVLQKG96DP1k243I3ruubYi3j571XAUbavbq0saTfg3cAkSd+z/ePFBrcnAhOh2iOoW08QERERERERg0ZmBEX0rddKas72+TBwY+3eAbWft/Sgz6uBT0paGUDSppJWl7Qh8A/bZwFnA9stXegREREREREx2GRGUETfuhf4lKRzgLuAM2r3XiFpFtWsnwN70OfZVMvEpqmasjQf2AfYHfi8pOeBBUCOoY+IiIiIiIjF5Pj4iD4iaTQdHD0vaR7QsP1wf8fV1Gg03Na23Jx2HxERERERET2Q4+MjIiIiIiIiIoa4LA2L6AFJi6iOlV8JuBv4qO2nO6i+OzClvRu2R3cyxmhgJ9s/K58bwCG2j17SuNvz6MP3c8GP3t6bXQ4JHzr0X/bojoiIiIiIWG5kRlBEzzxje0xZ7vUccEQfjDGaamNpAGy39XYSKCIiIiIiIoamJIIiltwNwMaS3iPpNknTJf1W0nqtFSWtK+kSSXeUfzuX8jdLmlH+TZc0EjgB2LWUfUbS7pIml/rHSTpH0hRJD0g6ujbGRyTdXtr9QNKK/fQeIiIiIiIiYjmRRFDEEpC0EvBOqmViNwI72H4jcAHwhXaafB84yfY44ANUJ38BHAN8yvYYYFfgGeCLwA1l5tFJ7fS1OfB2YHvgK5JWlvQGqmPody59LQIO6o1njYiIiIiIiMEjewRF9MxwSTPK9Q3AD4HNgAslrQ+sAsxtp92ewBbVae8ArCFpBHAT8D1J5wGX2v5LrU5HrrC9EFgo6SFgPeCtwFjgjtJ+OPBQa0NJE4AJAOusPaxbDxwRERERERGDRxJBET3zTJlx8xJJpwDfs325pN2B49pptwLVrKFnW8pPkHQF8C7gJknd2b15Ye16EdXfsYBzbf9nZw1tTwQmArx+9Ch3Y6yIiIiIiIgYRLI0LGLpjQL+Wq4/2kGda4Cjmh8kjSk/N7I92/a3gDuoln09CYzsYQzXAvtJemXpdy1JG/awj4iIiIiIiBjkMiMoYukdB1wk6THgd8Dr2qlzNHCapFlUf3fXU5049mlJewAvAnOAX5frRZJmApOA6V0FYPsuSccC10haAXge+BTwx47arLXOJjkKPSIiIiIiYoiRndUhEUNRo9FwW1vbQIcRERERERERfUDSVNuN1vLMCIpYhkgycJ7tj5TPKwEPArfZ3ruTdrsDx9jeW9J7gS1sn9DZWI88cj8/mdSdLYmGhoPHZ3ZUREREREQMfkkERSxbngK2kjTc9jPA23h5/6FusX05cHlfBBcRERERERHLt2wWHbHsuRJ4d7k+EDi/eUPS9pJukTRd0s2SNmttLGm8pFP7KdaIiIiIiIhYjiQRFLHsuQD4kKRhwDbAbbV79wC72n4j8GXgGwMQX0RERERERCynsjQsYhlje5ak0VSzga5suT0KOFfSJoCBlXvSt6QJwASAtdcetvTBRkRERERExHIlM4Iilk2XA9+htiys+Brwe9tbAe8BepTNsT3RdsN2Y+TIVXon0oiIiIiIiFhuZEZQxLLpHOBx27PLiWBNo3h58+jx/RxTRERERERELOcyIyhiGWT7L7ZPbufWt4FvSppOErkRERERERHRQ7I90DFExABoNBpua2sb6DAiIiIiIiKiD0iaarvRWp4ZBRHLAEkLbI+ofR4PNGwf2UH99wJbAHOBVwB/B+6zfVe5/1Xgetu/7WjMhx+5j3PO3av3HmIZ8LGPXjPQIURERERERCzTkgiKWA7ZvpxqQ2kAJE0CJgN3lftfHpjIIiIiIiIiYlmWPYIilnGS3iPpNknTJf1W0nqlfLykUyXtBLwXOFHSDEkbSZokab+BjTwiIiIiIiKWNZkRFLFsGC5pRu3zWrw84+dGYAfblvRx4AvA55oVbd8s6XJgsu2LAST1T9QRERERERGxXEkiKGLZ8IztMc0PzT2CysfXABdKWh9YhWpfoCUiaQIwAWDttYctaTcRERERERGxnMrSsIhl3ynAqba3Bj4BLHEGx/ZE2w3bjREjV+61ACMiIiIiImL5kERQxLJvFPDXcv3RDuo8CYzsn3AiIiIiIiJieZVEUMSy7zjgIklTgYc7qHMB8PmyofRG/RZZRERERERELFdke6BjiIgB0Gg03NbWNtBhRERERERERB+QNNV2o7U8M4IiIiIiIiIiIoaInBoW0Q5JBr5n+3Pl8zHACNvHSToCeNr2jwc0yKU0/5H7+cFP3j7QYfSqTxx89UCHEBERERERsUzLjKCI9i0E9pW0TusN22cubRJIlfz9RURERERERL/Kf0Qj2vcCMBH4TOsNSceVGUJI2ljSbyXNlDRN0kaSRki6tnyeLel9pe5oSfdK+jFwJ7CBpDMktUmaI+n42hjvknSPpKmSTpY0uXXs8vlOSaPL9S9K/TmSJvThu4mIiIiIiIjlVJaGRXTsNGCWpG93Uuc84ATbl0kaRpVcfQ54v+1/lhlFt0q6vNTfBPio7VsBJH3J9qOSVgSulbQNcB/wA2A323Mlnd/NeD9W+hoO3CHpEtuP1CuUBNEEgLXWHtbNbiMiIiIiImKwyIygiA7Y/ifwY+Do9u5LGgm82vZlpf6ztp8GBHxD0izgt8CrgfVKsz82k0DFByVNA6YDWwJbAJsDD9ieW+p0NxF0tKSZwK3ABlRJp9Znmmi7YbsxYuQq3ew2IiIiIiIiBovMCIro3P8C04Af9aDNQcC6wFjbz0uaBzSn3zzVrCTpdcAxwDjbj0maVKvXkRdYPIE7rPS1O7AnsKPtpyVN6UZfERERERERMcRkRlBEJ2w/CvwcOKyde08Cf5G0D4CkVSWtBowCHipJoD2ADTvofg2qxNATktYD3lnK7wVe39z7Bzig1mYesF0ZbzvgdaV8FPBYSQJtDuzQ86eNiIiIiIiIwS4zgiK69l3gyA7uHQz8QNJXgeeB/an2DfqVpNlAG3BPew1tz5Q0vdz/M3BTKX9G0r8BV0l6Crij1uwS4BBJc4DbqPYTArgKOELS3VSJpPrys3atu/YmOW49IiIiIiJiiJHtgY4hIlpIGmF7gSRRbVp9v+2TenOMRqPhtra23uwyIiIiIiIilhGSptputJZnRlAEUJZmnUS1pOoxqpO/vt3cCLqHfX0amFg2jl5Sh0v6KLAK1UbSP2hnnAW2RyzpAA89ej+nnPf2pQix/x11UGYwRURERERELI3sERRDXpl18wvgetuvtz0W+BDwmiXs8tPAaksTk+2TbI+xvYXtg5YyqRQREREREREBJBEUAfAW4DnbZzYLbP/R9imSxks6tVkuaXI5oQtJZ0hqkzRH0vGl7GjgVcDvJf2+lO0l6RZJ0yRdJGlEKZ8n6ZuSZpR+tpN0taQ/SDqi1Bkh6drSdrak97UG3506EREREREREZBEUATAllRHxPfUl8p6y22AN0vaxvbJwN+APWzvIWkd4FhgT9vbUW0e/dlaH3+yPQa4AZgE7Ee1PO34cv9Z4P2l7R7Ad8sMprru1ImIiIiIiIjIHkERrSSdBuxCtU/QaZ1U/aCkCVR/R+sDWwCzWursUMpvKrmZVYBbavcvLz9nAyPKkfRPSlooaU2q4+W/IWk34EXg1cB6wN/rIXejTvPZJgATAF6x9rBOHi0iIiIiIiIGoySCImAO8IHmB9ufKjN52oAXWHzm3DAASa8DjgHG2X5M0qTmvRYCfmP7wA7GXlh+vli7bn5eCTgIWBcYa/t5SfPaGac7dZrPNhGYCPDa14/KkYERERERERFDTJaGRcDvgGGSPlkra272PA8YI2kFSRsA25fyNahm6zxRThx7Z63tk8DIcn0rsLOkjQEkrS5p0x7ENgp4qCR49gA2XMI6EREREREREZkRFGHbkvYBTpL0BWA+VZLnP4CbgLnAXcDdlL2EbM+UNB24B/hzqdc0EbhK0t/KPkHjgfMlrVruHwvc183wzgN+JWk21Qyle5awzr945Vqb5Dj2iIiIiIiIIUZ2VodEDEWNRsNtbW0DHUZERERERET0AUlTywFHi8mMoBhSJBk4z/ZHyueVgAeB22zv3YN+pgDH2F5uMyn/ePR+vvuztw90GN32uQ9n9lJERERERMTSyh5BMdQ8BWwlaXj5/DbgrwMYT58pSa6IiIiIiIiIlyQRFEPRlcC7y/WBwPnNG5K2l3SLpOmSbpa0WSkfLukCSXdLugwYXmtzhqQ2SXMkHV8rf5ekeyRNlXSypMldjLGlpNslzZA0S9ImpfyQ8nmmpJ+UsvdIuq308duyYTWSjpP0E0k3AT/pw3cYERERERERy6HMGIih6ALgyyUxsw1wDrBruXcPsKvtFyTtCXyD6mj5TwJP236DpG0om0YXX7L9qKQVgWvL/fuAHwC72Z4r6fxa/Y7GOAL4vu3zJK0CrChpS6rNpXey/bCktUofNwI7lI2uPw58AfhcubcFsIvtZ3rpfUVERERERMQgkURQDDm2Z0kaTTUb6MqW26OAc8tsHAMrl/LdgJNr7WfV2nxQ0gSqv6f1qRIxKwAP2J5b6pwPTOhijFuAL0l6DXCp7fslvQW4yPbDZexHS93XABdKWh9Yhepks6bLO0oClTgnALxinWGdvKWIiIiIiIgYjLI0LIaqy4HvUFsWVnwN+L3trYD3AJ1mSyS9DjgGeKvtbYArumrT0Ri2fwa8F3gGuLIkgTpyCnCq7a2BT7SM+VRHjWxPtN2w3Vh95CpdhBkRERERERGDTRJBMVSdAxxve3ZL+She3jx6fK38euDDAJK2olpSBrAGVeLlibJPzztL+b3A68vMI4ADuhpD0uupZhGdDPyyjPE7YH9Ja5c6a7XTx0e788ARERERERERSQTFkGT7LyXh0urbwDclTWfxpZNnACMk3Q18FZha+pkJTKfa9+dnwE2l/Bng34CrJE0FngSe6GKMDwJ3SpoBbAX82PYc4OvAdZJmAt8rdY8DLip9P7yk7yEiIiIiIiKGFtke6BgiBiVJI2wvkCTgNOB+2ycNdFxNjUbDbW1tAx1GRERERERE9AFJU203WsszIyiiD0gyMKXM7pkDrAn8V/MI+U7a7d5VnW6M/SpJFy9NHxERERERETE45dSwiL7xFNXf1462n5H0TqrTxPqc7b8B+3VV7++P3s83L3h7P0S0dP7zQ1cPdAgRERERERGDRmYERfSdK4F3l+sDqZ1QJml7SbdImi7pZkmbtTbuqI6kKyRtU66nS/pyuf6qpMMljZZ0Z58/XURERERERCx3kgiK6DsXAB+SNIzqBLDbavfuAXa1/Ubgy8A32mnfUZ0bgF0ljQJeAHYu5btSnW4WERERERER0a4sDYvoI7ZnlePjD6SaHVQ3CjhX0iaAgZXb6aKjOjcARwNzgSuAt0laDXid7XtrR9b/C0kTgAkAa64zbAmfLCIiIiIiIpZXmREU0bcuB75DbVlY8TXg97a3At4DtJeV6ajOHUCDl2cATQcOpxxp3xnbE203bDdWH7nKEjxORERERERELM+SCIroW+cAx9ue3VI+CvhruR7fQdt269h+DvgzsD9wC9UMoWPIsrCIiIiIiIjoQhJBEX3I9l9sn9zOrW8D35Q0nY6XaHZW5wbgIdvPlOvXlJ8RERERERERHZLtgY4hIgZAo9FwW1vbQIcRERERERERfUDSVNuN1vLMCIroQ5JeJengHrb5sKTX9lVMERERERERMXTl1LCIpSTpS8CHgUXAi8AnbN8maU3ge8Bne9DXYcBI239aingmAZNtX9xZvb89dj9f/vk7lnSYfvHVD1410CFEREREREQMKkkERSwFSTsCewPb2V4oaR1gFQDbjwMf6kl/tn/Y60FGREREREREFFkaFrF01gcetr0QwPbDtv8maayk6yRNlXS1pPUBJE2R9C1Jt0u6T9KupXxFSSdKukPSLEmfKOUrSDpd0j2SfiPpSkn7lXtfLvXvlDRRkgboHURERERERMRyIomgiKVzDbBBSeqcLunNklYGTgH2sz2W6gj5r9farGR7e+DTwFdK2WHAE7bHAeOAwyW9DtgXGA1sARwM7Fjr51Tb42xvBQynmpkUERERERER0aEsDYtYCrYXSBoL7ArsAVwI/A+wFfCbMklnReDBWrNLy8+pVEkegL2AbZqzfYBRwCbALsBFtl8E/i7p97V+9pD0BWA1YC1gDvCrzuKVNAGYADBqnWE9fdyIiIiIiIhYziURFLGUbC8CpgBTJM0GPgXMsb1jB00Wlp+LePlvUMBRtq+uV5T0rvY6kDQMOB1o2P6zpOOALjM7ticCEwFetdEod1U/IiIiIiIiBpcsDYtYCpI2k7RJrWgMcDewbtlIGkkrS9qyi66uBj5ZlpUhaVNJqwM3AR8oewWtB+xe6jeTPg9LGgHs19phRERERERERKvMCIpYOiOAU8pR8S8A/0e19GoicLKkUVR/Z/9LtXSrI2dTLRObVjZ9ng/sA1wCvBW4C/gzMI1qL6HHJZ0F3An8Hbijp4G/6hWb5Hj2iIiIiIiIIUZ2VodE5ySNBD4CnOn8wvQ7SSPKXkRrA7cDO9v++9L222g03NbWtvQBRkRERERExDJH0lTbjdbyzAgKJC0CZlP9PswFDrb9eLm3CnAacMLSJIEkLbA9op3yScBk2xdLOhv4nu27lnScHsY0nmqPnSN7oa8rgQ8331sHdb4KXG/7tz3s/hpJWwB/A77WG0kggL88dj/HXPyO3uiq131nv8xUioiIiIiI6AtJBAXAM7bHAEg6l2qz468D2H4OOKQ/grD98f4Ypy/YbndT55Y6X17CvndaknYRERERERERrbJZdLS6BXg1gKSNJF0laaqkGyRtXsonSTpTUpuk+yTtXcrHSzq12ZGkyZJ2r30+SdIcSddKWrd1YElTJDXK9aGl79slndXst4y9X63Ngtr15yXdIWmWpOPbe7h6v8DOtfLRkn5X2l4r6bW18c6QdKukByTtLukcSXeX2UzN9vMkrVP6ubvEPEfSNZKGt8YuaZykmyXNLM84srS9QdK08m+nWmx31t7xpeV7uV/St2sx7CXpltL2orKJdERERERERMRLkgiKl0hakWpj4stL0USqI83HAsdQHVfeNBrYHng3cGY5zrwzqwNttrcErgO+0kkc6wPHUyVqdgG26EbsewGblJjGAGMl7daDfk8BzrW9DXAecHLt3iuAHYHPUL2bk4Atga0ljWknnE2A08qzPg58oCWOVYALgX+3vS2wJ/AM8BDwNtvbAQe0xFA3ptzfGjhA0gaS1gGOBfYs7duAz3bQPiIiIiIiIoaoLA0LgOGSZlDNBLob+E2ZTbITcFF1iBUAq9ba/Nz2i8D9kh4ANu9ijBepkh8APwUu7aTum4AptucDSLoQ2LSL/vcq/6aXzyOoEjLXd7PfHYF9y/VPgG/X2v3KtiXNBv5he3ZpP4cqITajJZa5tptlU0udus2AB23fAWD7n6W/1YFTS3JpUSfPfK3tJ0qbu4ANgTWpEls3le9rFarZXYuRNIHqVDNGrtNV7i4iIiIiIiIGmySCAsoeQZJWA66m2iNoEvB4c++gdrRuHG2q49Prs8w6yzQs6cbTL40haQWqhAeAgG/a/sES9tuZheXni7Xr5uf2/obqdRYBw7s5zmeAfwDbUj3js13E0+x/Jarn/43tAzsbwPZEqple/L+NRuUEuIiIiIiIiCEmS8PiJbafBo4GPgc8DcyVtD+AKtvWqu8vaQVJGwGvB+4F5gFjSvkGVMu0mlYAmnv7fBi4sZNQbgPeLGltSSsD+9fuzQPGluv3AiuX66uBjzX3xZH0akmv7EG/NwMfKtcHATd0Et/SuhdYX9K4EutISSsBo6hmCr0IHAys2IM+bwV2lrRx6XN1SV3NooqIiIiIiIghJjOCYjG2p0uaBRxIlRA5Q9KxVAmXC4CZpeqfgNuBNYAjbD8r6Saq4+fvolpiNq3W9VPA9qWvh6j2uOkohgclHUe1tOlxFl96dRbwS0kzgatKv9i+RtIbgFvK0qgFwEfKWN3p9yjgR5I+D8wHDu30RS0F289JOgA4pWwk/QzVPkGnA5dIOqT+bN3sc76k8cD5kppL+I4F7uvV4CMiIiIiImK5JjurQ6JnymlZk21f3E/jjQcato/sj/GGikaj4ba2toEOIyIiIiIiIvqApKm2G63lWRoWsYyStKWk9w50HBERERERETF4ZEZQRB+RtA9wGfAG2/dIGk01k2qrbrR9LXAC1bK7f3ZQ56vA9bZ/uyTxrbvxKO/77R2XpGmf+cG+Vw10CBEREREREYNCZgRF9L8DqTbF7vQkr/bY/pPtD3eSBFrR9peXNAkUERERERERQ1MSQRF9oJxetgtwGC+fRla/v5qkn0u6S9Jlkm6T1Cj39pJ0i6Rpki6qnYQ2T9K3JE2jOrVtkqT9yr2xkq6TNFXS1ZLW77+njYiIiIiIiOVFEkERfeN9wFW27wMekTS25f6/AY/Z3gL4b2AsgKR1qE772tP2dkAb8Nlau0dsb2f7gmaBpJWBU4D9bI8FzgG+3l5QkiZIapPU9uwTz/XKg0ZERERERMTyI8fHR/SNA4Hvl+sLyudTa/d3ad63faekWaV8B2AL4CZJAKtQHXffdGE7Y20GbAX8prRZEXiwvaBsTwQmQrVHUE8fKiIiIiIiIpZvSQRF9DJJawFvAbaWZKrEjIHTutMc+I3tjvYVeqqDNnNsL1s7P0dERERERMQyJ0vDInrffsBPbG9oe7TtDYC5wAa1OjcBHwSQtAWwdSm/FdhZ0sbl3uqSNu1ivHuBdSXtWNqsLGnL3nuciIiIiIiIGCwyIyii9x0IfKul7BLgP2ufTwfOlXQXcA8wB3jC9nxJ44HzJa1a6h4L3NfRYLafK5tGnyxpFNXf9f+WPju04Zqb5Lj2iIiIiIiIIUZ2tgmJ6G+SVgRWtv2spI2A3wKb2e63HZwbjYbb2tr6a7iIiIiIiIjoR5Km2m60lmdGUEQvkLQImE21X88i4EjbN3fSZDXg9+XELwH/trRJoDKTqGH7SElHAE/b/nFH9f/w+P3s+8t3LM2QvebS92VmUkRERERERH9IIiiidzxjewyApLcD3wTe3FFl208CL2VmywyhXmP7zN7sLyIiIiIiIgaHbBYd0fvWAB4DkLS7pMnNG5JOLTN3kDRP0rckTQP2lzRFUqPcW0fSvHI9XtKlkq6SdL+kb9f6O1TSfZJuB3aulR8n6Zh+eNaIiIiIiIhYjmRGUETvGC5pBjAMWJ/q+PjueMT2dgBlOVdHxgBvBBYC90o6BXgBOB4YCzwB/B6YviTBR0RERERExNCQRFBE76gvDdsR+LGkrbrR7sJu9n+t7SdK/3cBGwLrAFNszy/lFwKdHjUvaQIwAWD4usO6OXREREREREQMFlkaFtHLbN9ClaRZl2rWTv3vrDX78lTtul63td7C2vUiljCJa3ui7YbtxqprrLIkXURERERERMRyLImgiF4maXNgReAR4I/AFpJWlbQm8NZOms6jWuYFsF83hroNeLOktcvpY/svcdARERERERExJGRpWETvaO4RBNVx8B+1vQj4s6SfA3cCc+l8D5/vAD8vy7eu6GpA2w9KOg64BXgcmNFZ/VYbrblJjm2PiIiIiIgYYmR7oGOIASRpJPAR4Eznl2FIaTQabmtrG+gwIiIiIiIiog9Immq70VqeGUGDnKRFwGyq73oucLDtx8u9VYDTgBOWJgkkaYHtEe2UTwIm275Y0tnA92zftaTj9BdJ/2X7G0vQblfgTOB5YEfbz7Tcv9n2TkvQ7xHA07Z/3NO2nbn/8bm885cH92aX3fLr9/2k38eMiIiIiIiISvYIGvyesT3G9lbAo8CnmjdsP2f7kP5Iztj++PKQBCr+q71CVTr7mzkI+GZ538/U2q0EsCRJoNLuzN5OAkVERERERMTQlETQ0HIL8GoASRtJukrSVEk3lA2OkTRJ0pmS2iTdJ2nvUj5e0qnNjiRNlrR77fNJkuZIulbSuq0DS5oiqVGuDy193y7prGa/Zez9am0W1K4/L+kOSbMkHd/ew0l6h6RpkmZKuraUrS7pnDLWdEnvqz3PpeUd3C/p26X8BMp+P5LOkzRa0r2Sfky1z88Gks4o72dOMxZJHwc+CHyttNu9vNfLgbvaeZ7/kDS7xHpCKTu8PONMSZdIWq2UHyfpmNp7/FZ5nvvKLCQkrSjpxNo7+kQXvwsRERERERExBCURNERIWpHqxKrLS9FE4CjbY4FjgNNr1UcD2wPvBs6U1HqUeavVgTbbWwLXAV/pJI71geOBnYFdgC26EftewCYlpjHAWEm7tdRZFzgL+IDtbXn5BK0vAb+zvT2wB3CipNXLvTHAAcDWwAGSNrD9RV6eRXVQqbcJcLrtLW3/EfhSWWe5DdWpXdvYPpvq3X6+1m474N9tb9oS6zuB9wFvKrF+u9y61Pa4UnY3cFgHr2Sl8jyf5uV3fRjwhO1xwDjgcEmv6/ClRkRERERExJCUPYIGv+ZpVq+mSi78RtIIYCfgIknNeqvW2vzc9ovA/ZIeADbvYowXgQvL9U+BSzup+yZgiu35AJIuBDbtpD7AXuVf88StEVTJmetrdXYArrc9F8D2o7W2723OqAGGAa8t19fafqLEcRewIfDndsb/o+1ba58/WE72WglYnyqZNauddrc342mxJ/Aj20+3xLqVpP8B1izPeHU7beHl9zuVKmnXfM5tajOqRlG9o8XGL3FPABi27upERERERETE0JJE0OD3jO0xZZnR1VR7BE0CHrc9poM2rRtHG3iBxWeQdTZLaEk3nn5pjLIXzyqlXFR77/xgCfoU1SyhexcrlN4ELKwVLaLjv4enau1eRzWDapztx8qG2B29i6c6KO/IJGAf2zMljQd276BeM+56zKKa4dVR8ggA2xOpZoMxauO1c0pcRERERETEEJOlYUNEmX1yNPA54GlgrqT94aVNkLetVd9f0gqSNgJeD9wLzAPGlPINqJZpNa0ANGeifBi4sZNQbqNaTrW2pJV5eQkXZYyx5fq9wMrl+mrgY2UmE5JeLemVLf3eCuzWXA4laa1a26NUpj5JemMnsTU9X2JrzxpUCZ4nJK0HvLMb/bX6DXBobQ+gZqwjgQfL2Ad11LgDVwOfbMYtadPaEriIiIiIiIgIIDOChhTb0yXNAg6kSjScIelYqoTLBcDMUvVPwO1USY8jbD8r6SaqZUZ3US0xm1br+ilg+9LXQ1T77nQUw4OSjqPauPpxYEbt9lnALyXNBK4q/WL7GklvAG4p+ZwFwEfKWM1+55dlT5eW2UQPAW8Dvgb8LzCrlM8F9u7iVU0s9adR7TFUj3+mpOnAPVTLyG7qoq9/YfsqSWOANknPAVdSnVT231SJsvnl58gedHs21TKxaSXpNR/Yp6exRURERERExOAmO6tD4mVlqdNk2xf303jjgYbtI/tjvHhZo9FwW1vbQIcRERERERERfUDS1HLQ0WIyIygGPUmLgNlU++gsAo60fXMP+5gCHGO7raX8SuDDth9fyhjHAycCfy1Fs2wfsjR9duX+x//EO39xVF8O0a5f73NKv48ZERERERERlSSCYjG2x/fzeJOoNknuS880N8aW9Hbgm8Cbu9tY0ood3bP9rqWO7mUXZmZURERERERE9KVsFh1DzRrAYwCSdpc0uXlD0qllZg6S5kn6VtknaP9anRUkTSrHvDfrrSNptKS7JZ0laY6kayQNL3UOl3SHpJmSLmluEt0VSe+RdJuk6ZJ+WzanRtKbJc0o/6ZLGlk2/D5R0p2SZkvqcJ+miIiIiIiIGLqSCIqhYHhJmtxDtany17rZ7hHb29m+oHxeCTgPuN/2se3U3wQ4zfaWVBthf6CUX2p7nO1tqTbaPqyD8Q6oJXgOpTp9bQfbb6TazPsLpd4xwKfKLKddgWeAfYExwLbAnsCJktbv5nNGRERERETEEJGlYTEU1JeG7Qj8WNJW3Wh3YcvnHwA/t/31DurPtT2jXE+lOsULYKsyg2hNYATVUe/tjldfGiZpa+DCktBZherEM6hOKvuepPOokkx/kbQLcL7tRcA/JF0HjAMurw9QTlabADBs3REdPXdEREREREQMUpkRFEOK7VuAdYB1gRdY/G9gWEv1p1o+3wzsIam1XtPC2vUiXk60TqLaoHpr4Ph2xunIKcCppd0nmu1snwB8HBgO3CRp8272h+2Jthu2G6usMby7zSIiIiIiImKQSCIohpSSNFkReAT4I7CFpFUlrQm8tYvmPwSuBH4uqSez6UYCD0paGTioB+1G8fIpYh9tFkrayPZs298C7gA2B26gWlq2oqR1gd2A23swVkRERERERAwBWRoWQ8FwSTPKtYCPliVUf5b0c+BOqmVX07vqyPb3JI0CfiKpu0md/wZuA+aXnyO72e444CJJjwG/A15Xyj8taQ/gRWAO8GvgOWBHYCZg4Au2/97NcSIiIiIiImKIkO2BjiEiBkCj0XBbW9tAhxERERERERF9QNJU243W8iwNi4iIiIiIiIgYIrI0LKIHJL0GOA3YgiqROhn4vO3nBiCW44AFtr+zJO3vf/yvvOsXX+zdoLrhyn1O6PcxIyIiIiIiopIZQRHdJEnApcAvbG8CbEp1HHxHx8lHRERERERELFOSCIrovrcAz9r+EUDZcPozwMck/ZukU5sVJU2WtHu5PkzSfZJul3RWs56k90i6TdJ0Sb+VtF4pP07SOZKmSHpA0tG1fr9U+roR2KxWfrikOyTNlHSJpNX6/nVERERERETE8iaJoIju2xKYWi+w/U/gT3SwzFLSq6hODdsB2JnqqPemG4EdbL8RuAD4Qu3e5sDbge2Br0haWdJY4EPAGOBdwLha/Uttj7O9LXA3cFgH8UyQ1Cap7bl/Pt2th46IiIiIiIjBI3sERfSt7YHrbD8KIOkiqiVlAK8BLpS0PrAK1RH2TVfYXggslPQQsB6wK3CZ7adLX5fX6m8l6X+ANamWq13dXjC2JwITAUZtvH6ODIyIiIiIiBhiMiMoovvuAsbWCyStAbwWeJzF/56GdaO/U4BTbW8NfKKlzcLa9SK6TtpOAo4sfR3fzfEjIiIiIiJiiEkiKKL7rgVWk3QIgKQVge9SJWEeAMZIWkHSBlQzgQDuAN4s6RWSVgI+UOtvFPDXcv3Rbox/PbCPpOGSRgLvqd0bCTwoaWXgoCV6uoiIiIiIiBj0sjQsoptsW9L7gdMl/TdVIvVK4L+A56iWdt1FtUfPtNLmr5K+AdwOPArcAzxRujwOuEjSY8DvgNd1Mf40SRcCM4GHqJJMTf8N3AbMLz9HdvU8m6z56hzlHhERERERMcTIzjYhEX1J0gjbC8qMoMuAc2xfNtBxNRoNt7W1DXQYERERERER0QckTbXdaC3PjKCImjLj5ystxdsABwPvt71fD/qaAhwDfEjSnlT79lwD/KKD+uOBhu0jexz4Erj/8b/xrsuO74+hXnLl+1tfbURERERERPSnJIIiaspMnZdm60iaQLXnzvm2z1vCPo/ppfAiIiIiIiIilko2i47ogKRNgS9TzQZ6raQ7S/l4Sb+Q9BtJ8yQdKemzkqZLulXSWrVuDpY0Q9KdkrYv7beXdEupf7OkzWr1N5A0RdL9kr5S6n9e0tHl+iRJvyvXb5F0Xrneq/Q5TdJFkkb0+QuKiIiIiIiI5U4SQRHtKKdv/Qz4nO0/tVNlK2BfYBzwdeBp228EbgEOqdVbzfYY4N+Ac0rZPcCupf6XgW/U6m9PdbLYNsD+khrADcCu5X4DGFHi2xW4XtI6wLHAnra3A9qAzy7F40dERERERMQglaVhEe37GjDH9oUd3P+97SeBJyU9AfyqlM+mSuI0nQ9g+3pJa0hak+pEr3MlbQIYWLlW/ze2HwGQdCmwC3AaMFbSGsBCqhPJGlSJoKOBHYAtgJskAaxClZD6F2Wp2wSAYeuO6t6biIiIiIiIiEEjiaCIFpJ2p5qVs10n1RbWrl+sfX6Rxf+uWo/lM1WS6fe23y9pNDCls/q2n5c0FxgP3AzMAvYANqY6qn4jqgTSgZ3E2+xsIjARYNTGr8qRgREREREREUNMloZF1Eh6BfAj4JAy42dpHVD63QV4wvYTwCjgr+X++Jb6b5O0lqThwD7ATaX8BqoTyK4v10cA020buBXYWdLGZazVy/5GEREREREREYvJjKCIxR0BvBI4oyyzajp/Cft7VtJ0quVfHytl36ZaGnYscEVL/duBS4DXAD+13VbKbwC+BNxi+ylJz5YybM8vR8+fL2nVUv9Y4L7OAttkzVflOPeIiIiIiIghRtWEgogYahqNhtva2rquGBEREREREcsdSVNtN1rLMyMoBj1JBs6z/ZHyeSXgQeA223v3cyyTgMm2L24pb1AtRzu6v2K5//G/867LTuiXsa58/xf7ZZyIiIiIiIjoXBJBMRQ8BWwlabjtZ4C38fIePcuEsgQs03MiIiIiIiKiT2Wz6BgqrgTeXa4PpLbnT9mc+ReSZkm6VdI2pfxKSTPKvyckfVTSaEk3SJpW/u1U6u4u6TpJv5T0gKQTJB0k6XZJsyVtVItlT0ltku6TtHet/eRyvbakayTNkXS2pD9KWqeMfWct7mMkHVeuN5J0laSpJb7N+/BdRkRERERExHIqiaAYKi4APiRpGLANcFvt3vFUJ3BtA/wX8GMA2++yPQY4DPgj8AvgIeBttrejOhHs5Fo/21JtNv0G4GBgU9vbA2cDR9XqjQa2p0pMnVliqvsKcKPtLYHLgNd24/kmAkfZHkt1utjp3WgTERERERERQ0yWhsWQYHuWpNFUs4GubLm9C/CBUu93ZUbOGrb/KWkd4CfAB20/IWkUcKqkMcAioH5M+x22HwSQ9AfgmlI+G9ijVu/ntl8E7pf0ANA6e2c3YN8SzxWSHuvs2SSNAHYCLqqddLZqB3UnABMAhq27ZmfdRkRERERExCCURFAMJZcD3wF2B9buqrKkFalmEn3VdnNJ1meAf1DN/lkBeLbWZGHt+sXa5xdZ/G+t9ai+7h7d9wKLz+JrziRaAXi8zF7qlO2JVLOHGLXxa3JkYERERERExBCTpWExlJwDHG97dkv5DcBBUO3VAzxs+5/ACcAs2xfU6o4CHiwzeg4GVlyCOPaXtELZN+j1wL0t968HPlzieSfwilL+D+CVZcbSqsDeACXWuZL2L20kadsliCsiIiIiIiIGucwIiiHD9l9YfE+fpuOAcyTNAp4GPlrKjwHmSJpRPn+Zau+dSyQdAlxFdSJZT/0JuB1YAzjC9rO1JV1Q7Vl0vqQ5wM2lPrafl/TV0vavwD21NgcBZ0g6FliZaibTzCWILSIiIiIiIgYx2VkdErEskzQPaNh+uDf7bTQabmvLifURERERERGDkaSpthut5VkaFlFIsqSf1j6vJGl+81j3XhrjbElblOv/Wsq+jigzkyIiIiIiIiK6JTOCIgpJC4D/A3a0/UzZn+ebwF9s790L/a9oe1F9PNsjlrbfJTVq4w28y7c/3efjXLHv5/p8jIiIiIiIiFhcZgRFdM+VwLvL9YHA+c0bkraXdIuk6ZJulrRZKR8v6dRavcll02kkLZD0XUkzgR0lTZHUkHQCMFzSDEnnlbq/kDRV0pxyzDu1Pr4uaaakWyWtV8qPk3RMud5I0lWl/Q2SWo+kj4iIiIiIiEgiKKLFBcCHJA0DtgFuq927B9jV9hupNo7+Rjf6Wx24zfa2tm9sFtr+IvCM7TG2DyrFH7M9FmgAR0tau9bHrba3pTpR7PB2xpkIHFXaH0O1qXVERERERETEYnJqWESN7VmSRlPNBrqy5fYo4FxJmwCmOp2rK4uAS7o5/NGS3l+uNwA2AR4BngOa+xRNBd5WbyRpBLATcFHt9LFV2xugzDSaADBsnVe0VyUiIiIiIiIGsSSCIv7V5cB3gN2BtWvlXwN+b/v9JVk0pZS/wOKz64bVrp+t7wvUkbKUbE+q/YmeljSl1s/zfnkzr0X869/tCsDjtsd0NY7tiVSzhxi18QbZICwiIiIiImKIydKwiH91DnC87dkt5aOAv5br8bXyecAYSStI2gDYvpvjPC+pOatoFPBYSQJtDuzQ3WBt/xOYK2l/AFW27W77iIiIiIiIGDqSCIpoYfsvtk9u59a3gW9Kms7is3JuAuYCdwEnA9O6OdREYFbZLPoqYCVJdwMnALf2MOyDgMPKptRzgPf1sH1EREREREQMATk+PmKIajQabmtrG+gwIiIiIiIiog/k+PiIiIiIiIiIiCEum0VHdEHSAtsjap/HAw3bR/ZC35OAybYvXtq+eur+xx/i3Ze2twKu91yx79F92n9ERERERET0TGYERSxHJCV5GxEREREREUssiaCIpSBptKTfSZol6VpJry3lkySdLOlmSQ9I2q+US9Kpku6V9FvglbW+5klap1w3yhHySDpO0k8k3QT8pIx5g6Rp5d9Opd76kq6XNEPSnZJ27efXEREREREREcu4zC6I6NpwSTNqn9cCLi/XpwDn2j5X0seoTg3bp9xbH9gF2LzUvxh4P7AZsAWwHtVJY+d0I4YtgF1sPyNpNeBttp+VtAlwPtAAPgxcbfvrklYEVlvC542IiIiIiIhBqkeJIEmr2X66r4KJWEY9Y3tM80Nzj6DycUdg33L9E6oj5pt+YftF4C5J65Wy3YDzbS8C/ibpd92M4XLbz5TrlYFTJY0BFgGblvI7gHMkrVzGntHaiaQJwASAYeu8optDR0RERERExGDRraVhknaSdBdwT/m8raTT+zSyiOXfwtq1ulH/BV7+mxzWcu+p2vVngH8A21IlpFYBsH09VaLpr8AkSYe0DmB7ou2G7cYqo0a03o6IiIiIiIhBrrt7BJ0EvB14BMD2TKr/cEYMdTcDHyrXBwE3dFH/euAASStKWh/Yo3ZvHjC2XH+gkz5GAQ+W2UYHAysCSNoQ+Ifts4Czge168BwRERERERExBHR7aZjtP0uLTWpY1PvhRCx3jgJ+JOnzwHzg0C7qXwa8hWpvoD8Bt9TuHQ/8UNLXgCmd9HE6cEmZ8XMVL88W2h34vKTngQXAv8wIqttkzVfmePeIiIiIiIghRra7riRdDHwPOBV4E/DvQMP2hzptGLGckHQAMM/2bQMdS39pNBpua2sb6DAiIiIiIiKiD0iaarvRWt7dGUFHAN8HXk21/8g1wKd6L7yIviXp/wH/C4wDHqfaY+fTtu+T9A6q3+09JP3V9l8kjQZ2sv2zpRjzOGCB7e9ImgRMsj2lHAt/jO0eZ2Ek3Wx7pyWNqe7+x+fz7kvP6I2uOnTFvp/s0/4jIiIiIiKiZ7pMBJVjqL9v+6B+iCei16la03gZ1THvHypl21Id336f7auolljVjaY6jn2JE0F9ob0kkKSVbL8wEPFERERERETE8qXLzaLLMdcbSlqlH+KJ6At7AM/bPrNZYHum7RtUOVHSnZJmlyViACcAu0qaIekzZXPnEyXdIWmWpE+0N5CkL0m6T9KNwGa1W08Az7XUPULSibXP4yWdWq4/W2K6U9Kna3UWlJ+7S7pB0uVUx9N3K76IiIiIiIgY2rq7NOwB4Kbyn86XjrG2/b0+iSqid20FTO3g3r7AGKqj2NcB7pB0PfBFquVbewNImgA8YXucpFWp/h6usT232ZGksVQniI2h+tua1hzX9r+3M/YlVJtFf758PgD4eunnUKr9uATcJuk629Nb2m8HbGV7bnfii4iIiIiIiOhuIugP5d8KwMi+Cyei3+0CnF9mvv1D0nVU+wj9s6XeXsA2kvYrn0cBmwD1RMuuwGW2nwYoidMO2Z4v6QFJOwD3A5sDNwFHl36eKv1cWvpuTQTdXkv0dCe+ZkLr/7N3n+F2lXX6x783NYHQExARjIYmIAlkE1GKCTDOqEgRmKCMgDhEVEDGP6KjjgYZFcURpBsYDCoiUsXgAErvyQlphKokWFCKNEMJIbn/L9ZzYGdzanJOTrs/17Wvs9aznvJbO+e8yO96ygSAQUPXbyu8iIiIiIiI6Ic6lAiyfWJ3BxLRjeYCB7Zbq20CjrF9XRfEU+8XwL8CD1Ilf1xtadQhL9Zddyg+25OASQDrbP729o8MjIiIiIiIiH6lzT2CJJ1Wfv5a0tWNnxUSYcTyuxFYvcyGAUDS9pJ2A24Dxpc9doYBuwNTgX+w9Oy364DPSFq1tN9S0poN49wK7CdpsKS1gI90ILYrgX2Bj1ElhSgx7SdpjTLG/qWsLR2JLyIiIiIiIga49mYE/bT8/H53BxLRXcosm/2B0yR9CXgFmA8cB9wOvBeYBRg4wfbfJP0dWCxpFjAZ+CHVSWL3llPIngL2axjnXkmXlL6eBKZ1ILZnJT0AbGN7al0/k6kSUgDnt7A/UKPz24svIiIiIiIiQnZWh0QMRLVazU1NTT0dRkRERERERHQDSdNt1xrLO7RHkKQtgO8A2wCDmsttv7PLIozoRSS9BTiNauPo54AngONsP9yDYXWpR559mg9ffl639H3NAUd2S78RERERERGxfNrcI6jOj4FzgNeAccBPgJ91V1ARPaksrboSuNn2CNujgf8ENloBY3f0JL+IiIiIiIiITutoImiw7RuolpI9Znsi8OHuCyuiR40DFtk+t7nA9ixghqQbJN0raY6kfQEkDZf0oKTJkh6WdJGkvSTdIekRSWNKvTUlXSBpqqQZde0PLxuw3wjcIGl9SVdJmi3pbknbl3oTJR3fHJOk+8rYwyU9IOk8SXMlXS9p8Ar8viIiIiIiIqKP6GgiaKGklYBHJB1dNt4d0o1xRfSk7YDpLZS/Auxve0eqZNH/6I2z3jcH/gfYunw+DuwKHA98pdT5KnCj7TGl/Sl1J3vtCBxo+/3AicAM29uXtj/pQMxbAGfZ3pZqKdsBHX/diIiIiIiIGCg6ugzl88AawLHAScAewGHdFVRELyXg25J2B5YAm/DGcrF5tucASJoL3FBOK5tDdZoXwAeAfepm9QwCNivXv7X9TLnelZLIsX2jpA0krd1ObPNszyzX0+vGXPoFpAnABIBBQ9dv94UjIiIiIiKif+lQIsh28zHYC4BPdl84Eb3CXODAFsoPAYYBo20vkjSfNzZPX1hXb0nd/RLe+DsTcIDth+o7lfQe4MUOxPUaS8/iG1R3XT/+YqDFpWG2JwGTANYZMTxHBkZERERERAwwbS4Nk3Ra+fnrsofJUp8VEmHEincjsHqZPQNA2afn7cCTJQk0rtx3xnXAMc3LySTt0Eq926iSTkgaCzxt+wVgPtUSMiTtCLyjk+NHRERERETEANfejKCflp/f7+5AInqLsqRrf+A0SV+i2htoPjAROL0s92oCHuxk1ydRHUk/u+y5NQ/Yu4V6E4ELJM0GXuKNZZiXA4eWpWf3AP3mKPuIiIiIiIhYMWS3vzqkbGj7su0l5X5lYHXbL3VzfBHRTWq1mpuamno6jIiIiIiIiOgGkqbbrjWWd/TUsBuoNotuNhj4XVcEFhGdJ2ktSZ+pO7UsIiIiIiIiol0dPTVskO0FzTe2F0hao60GEQOZpI2AU4GdgWeBV4Hv2b6yjTa/AT5u+7l2+l4NOAs42R2Z0teK3z/7NHtffsGyNm/RlAOO6NL+IiIiIiIiomt1dEbQi2VzWgAkjQZe7p6QIvq2MkvnKuBW2++0PRo4GHhbW+1sf6i9JFCp96rtQ23f3xXxRkRERERExMDR0UTQccClkm6TdDtwCXB0t0UV0bftAbxq+9zmAtuP2T5D0uGSzmwulzSlnAyGpPmShkoaLukBSedJmivpekmDS50Rkq6VNL38PW5dyodJulzStPLZZYW+cURERERERPQJHVoaZnta+Q/nVqXoIduLui+siD5tW+De5exjC+Bjto+U9EvgAOBnwCTgKNuPSHoPcDZV4umHwKm2b5e0GdVR9e9azhgiIiIiIiKin2kzESRpD9s3Svpow6MtJWH7im6MLaJfkHQWsCvVPkFndbDZPNszy/V0YLikIcD7qGbnNddbvfzcC9imrnxtSUPq9/YqsUwAJgAMHrpB518mIiIiIiIi+rT2ZgTtDtwIfKSFZwaSCIp4s7lUM3gAsP05SUOBJuA1ll6SOaiVPhbWXS+mOqlvJeA526NaqL8SsLPtV9oKzPYkqllFrDti+DJvNB0RERERERF9U3t7BD1bfv6v7U82fHI8UETLbgQGSfpMXVnzKXvzgVGSVpK0KTCmo53afgGYJ+kgqDalljSyPL4eOKa5rqRRyx5+RERERERE9FftzQj6JNXeI6cDO7ZTNyIA25a0H3CqpBOAp4AXgS8BdwDzgPuBB+j8XkKHAOdI+hqwKvALYBZwLHCWpNlUf9e3Ake11dHm6w3Nce8REREREREDjOzWV4dIuhioAW8F/lD/iOr/u9t3b3gR0V1qtZqbmpp6OoyIiIiIiIjoBpKm2641lrc5I8j2xyS9heoEon26K7iIvk7SYmAO1Syd14CfUJ3itURSDTjU9rGS9gG2sX2ypMnAFNuXdcH4X7H97br7O22/r602v3/27+x9+U+Wd2gAphxwaJf0ExEREREREd2r3ePjbf8NGClpMLCZ7Ye6P6yIPufl5k2cJW0I/BxYG/iG7SaqjaKxfTVwdTeM/xXg9URQe0mgiIiIiIiIGJha3Sxa0jp11x8BZgLXlvtRkrrjP7MRfZ7tJ6mOaD+6bOg8VtIUAEmHSzqzrvpekpokPSxp71JnkKQfS5ojaYakcS21lTSl9H0yMFjSTEkXlWdLHRsfERERERERAW3PCBov6ZmybGUi1elGNwPYninpHd0fXkTfZPtRSSsDG7ZTdTjV39YI4CZJmwOfq7rwuyVtDVwvacs2xvqypKNbOVY+IiIiIiIi4nWtzgiyPQl4V7ldZPv5xirdFlXEwPFL20tsPwI8CmwN7Ar8DMD2g8BjQKuJoM6QNKHMQGp69YV/dEWXERERERER0Ye0mggCsH1SuZwr6ePAypK2kHQGcGe3RxfRR0l6J7AYeLKdqo0J1bYSrK+x9N/soM7GZXuS7Zrt2mprr9XZ5hEREREREdHHtZkIqnMMsC2wELgYeAE4rptiiujTJA0DzgXOtN3ezLmDJK0kaQTwTuAh4DbgkNLXlsBmpXw+MKrU35RqSVmzRZJW7do3iYiIiIiIiP6m3VPDAGy/BHy1fCLizQZLmskbx8f/FPhB3fPWEkJ/BKZSnTB2lO1XJJ0NnCNpTunrcNsLJd0BzAPuBx4A7q3rZxIwW9K9tg/pwveKiIiIiIiIfkTtT1h4fVbC8VQb276ePLK9R7dFFtFPSDoA2Mf2YT0dS71areampqaeDiMiIiIiIiK6gaTptmuN5R2aEQRcSrXU5XyqfU8iBhxJbwFOA3YCngOeAI6z/XALdYcDU4CvAN8CjliOcW8Gjrfd1FC+D7CN7ZOXpd/fP/sMe1920TLFNOXATDqKiIiIiIjoizqaCHrN9jndGklELyZJwJXAhbYPLmUjgY2ANyWCmtm+Gri6O2Lqzr4jIiIiIiKif+roZtG/lvRZSRtLWr/5062RRfQu44BFts9tLrA9C7hd0imS7pM0R9L4xoaSBkn6cXk+Q9K4Un64pKsk/VbSfElHS/pCqXN3w9/YJyTNLOOMqWt/ZrkeJulySdPKZ5du/TYiIiIiIiKiT+rojKDmvU2+WFdmqlOOIgaC7YDpLZR/FBgFjASGAtMk3dpQ53OAbb9b0tbA9WXfreZ+d6A6Cv73wJds7yDpVOBQqqVoAGvYHiVpd+CC0q7eD4FTbd8uaTPgOuBdy/y2ERERERER0S919NSwd3R3IBF91K7AxbYXA09IuoVqD6HZDXXOALD9oKTHgOZE0E22/wH8Q9LzwK9L+Rxg+7o+Li7tb5W0tqR1G+LYC9imWsEGwNqShtheUF9J0gRgAsDgoRss4ytHREREREREX9WhRJCkNYAvAJvZniBpC2Ar21O6NbqI3mMucGA39Luw7npJ3f0Slv77bDzer/F+JWBn26+0NZjtSVRHzbPuiHe2f2RgRERERERE9Cut7hEkaW9JQ8rtj4FXgfeV+78A/93NsUX0JjcCq5cZNQBI2p7q9LDxklaWNAzYHZja0PY24JDSZktgM+ChTo4/vrTfFXje9vMNz68HjqmLbVQn+4+IiIiIiIgBoK3Noh+lOjIeYITt7wGLAGy/BKi1hhH9jW0D+wN7SfqDpLnAd4CfUy0Dm0WVLDrB9t8amp8NrCRpDnAJcLjthXTOK5JmUP1NfqqF58cCNUmzJd0PHNXJ/iMiIiIiImIAUPX/21YeSpva/pOkO4E9gTts7yhpBNW+KGNWVKAR0bVqtZqbmpp6OoyIiIiIiIjoBpKm2641lrd5fLztP5XLbwDXAptKugi4ATihy6OMCCStUo6SX72nY4mIiIiIiIj+paOnhv1W0r3AzlRLwj5v++lujSyiH5Jk4Ae2/1+5Px4YYntiuRfVkfG/XIblY/XjLLA9pK06v3/2Gfa+7Bed7nvKgQcva1gRERERERHRw9qcEdTg/VTLw8YBu3VPOBH93kLgo5KGtvTQlaNt37qC44qIiIiIiIgBoEOJIElnU20+Owe4D/i0pLO6M7CIfuo1quPb/6PxgaRhki6XNK18dinlEyX9VNJdkh6RdGQpHyLpBkn3Spojad8V+yoRERERERHR13RoaRiwB/CucnISki4E5nZbVBH921nAbEnfayj/IXCq7dslbQZcB7yrPNueamnmmsAMSdcATwL7236hzDC6W9LVbmMHeEkTgAkAg4e2OCkpIiIiIiIi+rGOJoJ+D2wGPFbuNy1lEdFJJXHzE6oj31+ue7QXsE21TRAAa0tq3ufnV7ZfBl6WdBMwBrgG+Lak3YElwCbARkDj8fX1Y0+impHEuiPe2fqRgREREREREdEvtZkIkvRrwMBawAOSppb79wBTuz+8iH7rNOBe4Md1ZSsBO9t+pb5iSQw1Jm0MHAIMA0bbXiRpPjCom+KNiIiIiIiIfqC9GUHfXyFRRAwwtp+R9EvgU8AFpfh64BjgFABJo2zPLM/2lfQdqqVhY4EvAwcBT5Yk0Djg7SvuDSIiIiIiIqIvajMRZPuWFRVIxAD0P8DRdffHAmdJmk31t3kr1SbtALOBm4ChwEm2H5d0EfBrSXOAJuDBzgy++Xrr5yj4iIiIiIiIAaajewT1G5LWAv4NOLetTXX7A0mrUCUSzrO9sKfjCbA9pO76CWCNuvungfGtNJ1t+9CGvp4G3tveOBERERERERHN+l0iSNJiqmPuVwHmAZ+w/Vx5thrViU0nL08SSNKClv6jLWkyMMX2ZZLOB35g+/5lHaeTMR0O1GwfXe5FtQ/NL3tDEkjSusDHbZ9d7t8KnG77wB4NbDk1fu+t1NkH2Mb2ycs4zCiqmUBdulTz988+y96XXtapNlMO6tP/XBEREREREQPeSp1tIGk9Sdt3RzBd5GXbo2xvBzwDfK75ge1XbR+6IpIztv99RSWBWhnfto+2feuKGrPMQGrNusBnm29sP97Xk0AdZfvqlpJA7Xxf9a4CZnZlTBERERERETEwdSgRJOlmSWtLWp/qpKPzJP2ge0PrEndRHamNpBGSrpU0XdJtkrYu5ZMlnSupSdLDkvYu5YdLOrO5I0lTJI2tuz9V0lxJN0ga1jhw+c5q5fqTpe+pks5r7reMfWBdmwV111+UNE3SbEkntvRy9f0Cu9SVD5N0eWk/TdIupXyipAvL+z8m6aOSvidpTvluVi319pQ0o5RfIGn1Ur6TpDslzSrvslb5nq6WdCNwg6Qh5Tu5t7Tft4R1MjBC0kxJp0gaLum+0u9gSb+Q9ICkKyXdU/fd1X8nB5ZZV62+Y8P3c7ikX5V/i0ckfaPu2Rck3Vc+x5Wy4ZIelHRRieUySWuUZ/MlDS3XNUk3tzDeR0rsMyT9TtJGdXHU/5ufK+ke4Hut/V62po0x1pd0Vfl9uVu9O1kbERERERERPaSjM4LWsf0C8FHgJ7bfA+zVfWEtP0krA3sCV5eiScAxtkcDxwNn11UfDowBPgycK6m9I7jXBJpsbwvcAnyjtYqSNgZOpErU7Aps04HYPwBsUWIaBYyWtHsn+v0hcKrtnYADgPPrno0A9gD2AX4G3GT73cDLwIfLu08GxpfyVYDPqFpWdwnwedsjqf79Xy597ggcaPv9wCvA/rZ3BMYB/yNJVKdc/aHM1vpiwyt/BnjJ9ruovsvR7X1H7bxjvTHl+fbAQSWJMxr4JPAeYGfgSEk7lPpbAWeXWF6gbhZTB9xOdfz7DsAvgBNaqfc24H22v0Dbv5edGeNEYIbt7YGvAD/pRNwRERERERExQHR0acoqJfHwr8BXuzGerjBY0kyqmUAPAL+VNAR4H3BplZMAYPW6Nr+0vQR4RNKjQJuzMoAlVEkRqJIpV7RR9z3AzbafApB0CbBlO/1/oHxmlPshVImh+mVebfW7F7BN3buuXb4DgP8rx43PAVYGri3lc6gSYlsB82w/XMovpFpedwPwV9vTAEpikDLGb20/U+oL+HZJXC2h+nfYqJ333R04vfQ7W9WpWe1p8R1tL2io91vbfy+xXkGVNDNwpe0X68p3o0oa/sn2HaXtz6hO8uro3jxvAy4pfyurUe1R1ZJLbS/uwO9lZ8bYlSrhhe0bJW0gae3mf6dmkiYAEwAGDx3awdeKiIiIiIiI/qKjiaBvAtcBt9ueJumdwCPdF9Zyedn2qLKk5zqqJMZk4Dnbo1pp07hxtIHXWHrGVFuzhJZ14+nXx5C0EtV/7KFKpnzH9o+Wsd+VqGaNvFJfWJINCwFsL5G0qG7T7CUs++bhL9ZdHwIMA0aXhNN82v7u2lP/3db30+I7ttO+pfuO1q//fWjtfc6g2iD8alXLCCe2Uq/5+1qJtn8vl2eMFtmeRDULiXVHjOjXp+ZFRERERETEm3V0adiNtre3/VkA24/aPqAb41putl+ims3x/4CXgHmSDoLqRC1JI+uqHyRpJUkjgHcCDwHzgVGlfFOqJUbNVgKa9/b5ONVyndbcA7y/zNBYFTio7tl83lgGtQ+warm+DjiieRaPpE0kbdiJfq8Hjmm+kTSqjfgaPQQMl7R5uf8E1fK3h4CNJe1U+lxLLW92vA7wZEkCjQPeXsr/AazVypi3Un2PSNqOahlXsyckvaskyvavK+/oO/5T2T9nMLAfcAdwG7CfpDUkrVn6va3U30xS85Hs9f+283nj36q13/11gL+U68NaqfO6Mlunrd/LzoxxG1USjpIgerpxNlBERERERERER2eA3F2WW/2YamlRn5hJYHtGWWb0Mar/JJ8j6WtUCZdfALNK1T8CU4G1gaNsvyLpDqplN/dTLTG7t67rF4Expa8ngfFtxPBXSROpNq5+jqVPfzoP+JWkWVRLtF4sba6X9C7grjKLZwHwb2WsjvR7LHBWefdVqBItR7X1XdX1+4qkT1ItV1oFmAaca/tVSeOBM0pS5WVa3ifqIuDXZelZE/Bg6ffvku5QtUH0/wFn1bU5B/ixpAeovuvpdc++DEwBnir9NS9x6+g7TgUup1pS9TPbTVBt2lyeAZxffleGUyW8PifpAqp/+3NKnROB/5V0EnBzK1/fxPK9PQvcCLyjlXr12vq97MwYE4ELyvfxEh1IRG2+3no5Dj4iIiIiImKAUUdyOmWz372AI4CdgF8Ck+v2kemzSkJgiu3LVtB4hwM120eviPH6IlUnch3fnLRZjn4OpxPfdUkETbG93fKM21fUajU3NS3XVxwRERERERG9lKTptmuN5R2aEVRmAP2WauPlcVSb6H62zGT5su27ujTaiC4m6atUS70WU+2H9Gnb90g6n2rPnfu7efzD6WUJwN8/+xwfueyqDtf/9YH7dVssERERERERsWJ0KBEkaQOqpUmfAJ6g2pvlaqqjzS+lY0tgeiXbh6/g8SZTbV4drbA9tov6mQxMLnv+7A3saHuhpKGUjblt/3td/flAm7OBJK1se3Fr9xERERERERG9WUc3i76Lav+c/Wx/2PYVtl8rS3fO7b7wIrrExlSbJzefmPa07cehWoYmqVauPyDpLkn3Srq0brPu+ZK+K+leqo3FG++PlDRN0ixJl5cT6zpE0r9JmipppqQfSVq5lH9M0hxJ90n6bl39BZK+Vca6W9JGpXxYGXta+ezSRd9dRERERERE9CMdTQRtZfsk239ufGD7uy01iOhFrgc2lfSwpLMlvb+xQpkl9DVgL9s7Um1M/YW6Kn+3vaPtX7Rwf4XtnWyPpNrs+lMdCapsCD4e2KUcIb8YOETSW4HvAntQzbrbSdJ+pdmawN1lrFuBI0v5D4FTbe9EdarZ+R2JISIiIiIiIgaWjp4aNlTSCcC2wKDmQtt7dEtUEV3I9gJJo4HdgHHAJZK+XJaONdsZ2Aa4o5zUthrVTLhmlzR0W3+/naT/BtalOtXsug6GtifVkfTTypiDqU6G2wm42fZTAJIuAnYHrgJepTpFDarT1f6pXO8FbFP6AVhb0hDbC+oHlDQBmAAweOiwDoYZERERERER/UVHE0EXUf3Hd2+qI7oPozrOO6JPKPv43AzcXI62P4yl92oS8FvbH2ulixfbuJ9MtWxyVtkUemwHwxJwoe3/XKpQ2reNNov8xlF/i3njb3glYGfbr7Q1oO1JwCSAdUds3v6RgREREREREdGvdHRp2Aa2/5fqP6G32D6CatlKRK8naStJW9QVjQIea6h2N7CLpM1LmzUlbdnBIdYC/ippVeCQToR2A3CgpA3LmOtLejswFXi/pKFlz6CPAbe009f1VJu4U/oa1Yk4IiIiIiIiYoDo6IygReXnXyV9GHgcWL97QorockOAMyStC7wG/J6yPKqZ7afKbJ6LJa1eir8GPNyB/v8LuIdqltw9VImhlhxet9cPVMvRvgZcL2klqr+zz9m+W9KXgZuoZg1dY/tX7cRwLHCWpNlUf9e3Us3ei4iIiIiIiHid3lhl0kYlaW/gNmBT4AyqE8ROtH1194YXEd2lVqu5qampp8OIiIiIiIiIbiBpuu1aY3mbM4IkDaKaVbA5sAnwv7bHdU+IET1P0luA06g2bH4OeAI4znZHZga11udEYIHt7y9j+8nAFNuXLWsMEREREREREdD+0rALqZar3AZ8kOpUpc93d1ARPUHVkVtXUm3gfHApGwlsRMeWiPUpv3/2efa5bEr7FYurD9y7G6OJiIiIiIiIFaG9zaK3sf1vtn8EHEh1/HZEfzWOakP0c5sLbM8CZki6QdK9kuY0n+olabikByVNlvSwpIsk7SXpDkmPSBpT1/dISXeV8iNLe0k6RdJ9pd/xdeVnSnpI0u+ADZs7kfShMuZ0SadLmlLK15R0gaSpkma0c/JYREREREREDFDtzQhq3iQa269VEyYi+q3tgOktlL8C7G/7BUlDgbslNe+PtTlwEHAEMA34OLArsA/wFWC/Um97qs2h16RKLF0DvJfqBLORwFBgmqRbS/lWVDPwNgLuBy4oSzV/BOxue56ki+ti/Cpwo+0jyqbYUyX9znbjsfcRERERERExgLWXCBop6YVyLWBwuRdg22t3a3QRvYOAb0vaHVhCtV/WRuXZPNtzACTNBW6wbUlzgOF1ffzK9svAy5JuAsZQJYwutr0YeELSLVR7E+1eV/64pBtLH1sDj9qeV+4v5o3Tzz4A7CPp+HI/CNgMeGCpF5EmNLcZPHTY8nwnERERERER0Qe1mQiyvfKKCiSiF5hLtQSy0SHAMGC07UWS5lMlWgAW1tVbUne/hKX/vhqP52v/uL7OEXCA7YfaqmR7EjAJYN0RW3R1DBEREREREdHLtbdHUMRAciOwepk1A4Ck7YG3A0+WJNC4ct9Z+0oaJGkDYCzVMrLbgPGSVpY0jGom0FTg1rryjan2LgJ4CHinpOHlfnxd/9cBx5QNr5G0wzLEGBEREREREf1ce0vDIgaMsqRrf+A0SV+i2htoPjAROL0s92oCHlyG7mcDN1HtBXSS7cclXUm1H9AsqhlCJ9j+Wynfg2pvoD8Cd5X4Xpb0WeBaSS9SJZOanUR17P1sSSsB84Ac8xURERERERFLkZ3VIRF9haQhtheUmT9nAY/YPnVZ+qrVam5qauraACMiIiIiIqJXkDTddq2xPEvDIjpA0lqSPtO89KoHHSlpJtV+RutQnSIWERERERER0SGZERT9gqSNgFOpjmh/FngV+J7tK9to8xvg47afa6fv1YDzgZNt39+JmIZTndr1ENVmzi8Cn7T9kKQacKjtYzvaX1dbd8SWfv93T+9w/V8d+C/dGE1ERERERER0pdZmBGWPoOjzyiydq4ALbX+8lL0d2KetdrY/1JH+bb8KHLqM4f3B9qgS06eBrwCH2W6i2m8oIiIiIiIiYoXJ0rDoD/YAXrV9bnOB7cdsnyHpcElnNpdLmiJpbLmeL2mopOGSHpB0nqS5kq6XNLjUGSHpWknTJd0maetSPkzS5ZKmlc8uHYhzbarZSkgaK2lKuX6/pJnlM6MsQ9tY0q2l7D5Ju5W650hqKnGeWPde8yUNLdc1STcvzxcaERERERER/VNmBEV/sC1w73L2sQXwMdtHSvolcADwM2AScJTtRyS9BzibKvH0Q+BU27dL2ozq+PZ3tdDviLKnz1rAGsB7WqhzPPA523dIGkJ1WtkE4Drb35K0cmkL8FXbz5SyGyRtb3v2cr57REREREREDBBJBEW/I+ksYFeqfYLO6mCzebZnluvpwPCSlHkfcGndHtGrl597AdvUla/dfKJXQ7/1S8PGUyWWGjfbuQP4gaSLgCts/1nSNOACSasCV9XF9q+SJlD97W4MbEN1NH2HlLYTAAYP3bCjzSIiIiIiIqKfyNKw6A/mAjs239j+HLAnMAx4jaV/zwe10sfCuuvFVImWlYDnbI+q+zTP+lkJ2LmufJNyrPt1ZTnX+S2McTWwe2Oh7ZOBfwcGA3dI2tr2raXuX4DJkg6V9A6q2UN72t4euKbuferfs7V3xPYk2zXbtdXWXqe1ahEREREREdFPJREU/cGNwCBJn6kra15KNR8YJWklSZsCYzraqe0XgHmSDoJqU2pJI8vj64FjmutKGlXa/HNJDP17C13uCvyhsVDSCNtzbH8XmAZsXTa7fsL2eVQnlu1ItcfQi8Dz5ZS0D9Z1Mx8YXa4P6Og7RkRERERExMCSpWHR59m2pP2AUyWdADxFlTD5EtWyq3nA/VRHuXd2L6FDgHMkfQ1YFfgFMAs4FjhL0myqv6NbgaNaaN+8R5Colqq1lCA6TtI4YAnV7Kb/Aw4GvihpEbCA6qj5eZJmAA8Cfyrv1uxE4H8lnQTc3JEX23y9tXMkfERERERExAAj2z0dQ0T0gFqt5qamnGAfERERERHRH0mabrvWWJ4ZQRE9TNIGwA3l9i1UexQ9Ve7H2H61O8b9/bMvsN9lv+tQ3asO3Ks7QoiIiIiIiIgVLImgiB5m++/AKABJE4EFtr/fkzFFRERERERE/5TNoiN6IUl7SpohaY6kCyStXso/JOlBSdMlnS5pSilfX9JVkmZLulvS9j37BhEREREREdEbJREU0fsMAiYD422/m2rm3mckDQJ+BHzQ9mhgWF2bE4EZ5Vj5rwA/WbEhR0RERERERF+QRFBE77MyMM/2w+X+QmB3YGvgUdvzSvnFdW12BX4KYPtGYANJazd2LGmCpCZJTa++8Hy3vUBERERERET0TkkERQwgtifZrtmurbb2Oj0dTkRERERERKxgSQRF9D6LgeGSNi/3nwBuAR4C3ilpeCkfX9fmNuAQAEljgadtv7Aigo2IiIiIiIi+I6eGRfQ+rwCfBC6VtAowDTjX9kJJnwWulfRiKW82EbhA0mzgJeCwFRxzRERERERE9AGy3dMxREQHSRpie4EkAWcBj9g+dVn6qtVqbmpq6toAIyIiIiIioleQNN12rbE8M4IilpOkBbaHLGPbycAU25d1sMmRkg4DVgMeW5Yxm/3h2X+w/+W3dKjulQe8f3mGioiIiIiIiF4iiaCIFUTSKrZfW54+yuyfZZoBFBEREREREZHNoiO6gCqnSLpP0hxJ40v5WEm3SboauL/UO1PSQ5J+B2xY18fXJU0rfUwqy7+QdLOk70qaKulhSbvV9T2lXK8p6YJSZ4akfVf8txARERERERG9XRJBEV3jo8AoYCSwF3CKpI3Lsx2Bz9veEtgf2ArYBjgUeF9dH2fa3sn2dsBgYO+6Z6vYHgMcB3yjhfG/CtxY6owr46/ZRe8WERERERER/UQSQRFdY1fgYtuLbT9Bddz7TuXZVNvzyvXudfUeB26s62OcpHskzQH2ALate3ZF+TkdGN7C+B8AvixpJnAzMAjYrLGSpAmSmiQ1LXzh+WV4zYiIiIiIiOjLskdQRPd7sb0KkgYBZwM123+SNJEqmdNsYfm5mJb/bgUcYPuhtsaxPQmYBLDeiK1yZGBERERERMQAkxlBEV3jNmC8pJUlDaOa+TO1hXq31tXbmGoZF7yR9Hla0hDgwE6Ofx1wTN2+Qjt0+g0iIiIiIiKi38uMoIjlIGkVqtk6VwLvBWYBBk6w/TdJWzc0uZJq2df9wB+BuwBsPyfpPOA+4G/AtE6GchJwGjBb0krAPJbeYygiIiIiIiIC2VkdErGsJI0EziubNPcptVrNTU1NPR1GREREREREdANJ023XGsuzNCxiGUk6CrgY+FpPxxIRERERERHREZkRFLECSHoL1dKtnYDngCeA42w/3FMxrTdia4/73gXt1rvigPe1WyciIiIiIiJ6l9ZmBGWPoIhuVjZwvhK40PbBpWwksBHQY4mgiIiIiIiIGHiyNCyi+40DFtk+t7nA9izgdkmnSLpP0hxJ4wEkjZV0s6TLJD0o6aK608A+VMqmSzpd0pRSvr6kqyTNlnS3pO174kUjIiIiIiKid8uMoIjutx0wvYXyjwKjgJHAUGCapFvLsx2AbYHHgTuAXSQ1AT8Cdrc9T9LFdX2dCMywvZ+kPYCflL6XImkCMAFg8NCNlv/NIiIiIiIiok/JjKCInrMrcLHtxbafAG6h2kMIYKrtP9teAswEhgNbA4/anlfqXNzQ108BbN8IbCBp7cYBbU+yXbNdW33tdbvhlSIiIiIiIqI3SyIoovvNBUZ3ss3CuuvFZPZeREREREREdIEkgiK6343A6mVZFgBlD5/ngPGSVpY0DNgdmNpGPw8B75Q0vNyPr3t2G3BI6Xss8LTtF7oo/oiIiIiIiOgnMssgopvZtqT9gdMkfQl4BZgPHAcMAWYBBk6w/TdJW7fSz8uSPgtcK+lFYFrd44nABZJmAy8Bh7UX14j1huRo+IiIiIiIiAFGtns6hoioI+nDwJ9sz27h2RDbC8opYmcBj9g+dVnGqdVqbmpqWs5oIyIiIiIiojeSNN12rbE8M4IiViBJi4E5gKj2/jna9p11z/8FeD/wpVa6OFLSYcBqpf01yxrLH559kQMun9ZuvcsP2KndOhEREREREdE3JBEUsWK9bHsUgKR/Br5DlfgBwPa1wLWtNS6zf5ZpBlBERERERERENouO6DlrA88230j6oqRpkmZLOrGUDZf0gKTzJM2VdL2kweXZZEkHluv5kk6UdK+kOa3tMxQREREREREDWxJBESvWYEkzJT0InA+cBCDpA8AWwBhgFDBa0u6lzRbAWba3pTpp7IBW+n7a9o7AOcDx3fYGERERERER0WdlaVjEilW/NOy9wE8kbQd8oHxmlHpDqBJAfwTm2Z5ZyqcDw1vp+4q6Oh9tqUI5wn4CwOChb1mO14iIiIiIiIi+KImgiB5i+y5JQ4FhVJtHf8f2j+rrSBoOLKwrWgwMbqXLhXV1Wvzbtj0JmASw3oh35cjAiIiIiIiIASZLwyJ6SNnHZ2Xg78B1wBGShpRnm0jasCfji4iIiIiIiP4nM4IiVqzBkmaWawGH2V4MXC/pXcBdkgAWAP9GNbsnIiIiIiIiokvIzuqQiN5K0qeBX9p+tt3KnVSr1dzU1NTV3UZEREREREQvIGm67VpjeWYERXQTSQtsD2koOwp4yfZPJN0MHG+7xWyMpK8DD7aWBJL0VuB02wcuS3yPPvsyB10+u806lx6w/bJ0HREREREREb1UEkERK5DtcztR95utPZO0iu3HgWVKAkVERERERMTAlM2iI1YgSRMlHV9X9AlJMyXdJ2lMqbOmpAskTZU0Q9K+pfxwSVdLuhG4QdJwSfeVZ8Ml3Sbp3vJ534p/u4iIiIiIiOjtMiMoometYXuUpN2BC4DtgK8CN9o+QtK6wFRJvyv1dwS2t/1MOVq+2ZPAP9l+RdIWwMXAm9aCRkRERERExMCWRFBEz7oYwPatktYuiZ8PAPvUzRwaBGxWrn9r+5kW+lkVOFPSKKqTxrZsaTBJE4AJAGsM3bir3iEiIiIiIiL6iCSCInpW47F9pjpW/gDbD9U/kPQe4MVW+vkP4AlgJNWSz1daHMyeBEwCWH/EtjkyMCIiIiIiYoDJHkERPWs8gKRdgedtPw9cBxwjSeXZDh3oZx3gr7aXAJ8AVu6meCMiIiIiIqIPy4ygiO6zhqQ/193/oIU6r0iaQbW064hSdhJwGjBb0krAPGDvdsY6G7hc0qHAtbQ+cygiIiIiIiIGMNlZHRIxENVqNTc1NfV0GBEREREREdENJE23/aZDhLI0LKKDJH1V0lxJs8uR7+9ppd43Je3VQvlkSQd2QRw3S8qJYBEREREREdFpWRoW0QGS3ku1PGtH2wslDQVWa6Heyra/vsIDXAaPPvsK/3r5Q60+/+UBW63AaCIiIiIiImJFyIygiI7ZGHja9kIA20/bfhxA0nxJ35V0L3BQZ2b+SBoi6QZJ90qaI2nfUj5c0gOSziuzkK6XNLih7UplrP8u91dJml7qT+jKl4+IiIiIiIj+IYmgiI65HthU0sOSzpb0/obnf7e9o+1fdLLfV4D9be8IjAP+p/m0MGAL4Czb2wLPAQfUtVsFuAh4xPbXStkRtkcDNeBYSRt0MpaIiIiIiIjo55IIiugA2wuA0cAE4CngEkmH11W5ZBm7FvBtSbOB3wGbABuVZ/NszyzX04Hhde1+BNxn+1t1ZcdKmgXcDWxKlUhaejBpgqQmSU0LX3h2GUOOiIiIiIiIviqJoIgOsr3Y9s22vwEczdIzdJb1uPZDgGHAaNujgCeAQeXZwrp6i1l6T687gXGSBgFIGgvsBbzX9khgRl0/9e8wyXbNdm31tddbxpAjIiIiIiKir0oiKKIDJG0lqX6GzSjgsS7oeh3gSduLJI0D3t7Bdv8L/Ab4paRVSj/P2n5J0tbAzl0QW0RERERERPQzOTUsomOGAGdIWhd4Dfg91TKxzvqRpNPK9Z+AjwC/ljQHaAIe7GhHtn8gaR3gp8DhwFGSHgAeoloeFhEREREREbEU2e7pGCKiB9RqNTc1NfV0GBEREREREdENJE23XWssz9KwiIiIiIiIiIgBIkvDIjpAkoGLbP9buV8F+Ctwj+29ezS4ZTTvuVf5xBWtb3P00492dLuiiIiIiIiI6CsyIyiiY14EtpM0uNz/E/CXHoynXSVZFREREREREfG6JIIiOu43wIfL9ceAiwEkrSTpEUnD6u5/L2mYpI9IukfSDEm/k7RRqTNR0gWSbpb0qKRjS/lwSQ9KmizpYUkXSdpL0h1ljDGl3hhJd5V+75S0VSk/XNLVkm4EblixX09ERERERET0dkkERXTcL4CDJQ0CtgfuAbC9BPgZcEiptxcwy/ZTwO3AzrZ3KO1PqOtva+CfgTHANyStWso3B/6nPN8a+DiwK3A88JVS50Fgt9Lv14Fv1/W7I3Cg7fd30XtHREREREREP5GlIxEdZHu2pOFUs4F+0/D4AuBXwGnAEcCPS/nbgEskbQysBsyra3ON7YXAQklPAhuV8nm25wBImgvcYNvliPnhpc46wIWStgAMrFrX729tP9PSO0iaQDn2fs2hm3T85SMiIiIiIqJfyIygiM65Gvg+ZVlYM9t/Ap6QtAfVDJ//K4/OAM60/W7g08CgumYL664X80Zitr58Sd39kro6JwE32d4O+EhDvy+2FrztSbZrtmurr7N+W+8ZERERERER/VBmBEV0zgXAc7bnSBrb8Ox8qiViP7W9uJStwxubSh/WhXHU93t4F/YbERERERER/VgSQRGdYPvPwOmtPL6aaknYj+vKJgKXSnoWuBF4RxeF8j2qpWFfA65Zlg7ese5qOSI+IiIiIiJigJHtno4hol+QVANOtb1bT8fSEbVazU1NTT0dRkRERERERHQDSdNt1xrLMyMoogtI+jLwGd44Oaz+2UbAqcDOwLPAq1QzetYBaraPXoGhvu7Pz73KF6/8c4vPTtn/bSs4moiIiIiIiFgRsll0RBewfbLtt9u+vb5ckoCrgFttv9P2aOBgqtPEIiIiIiIiIlaoJIIiutcewKu2z20usP2Y7TPK7VslXSvpEUnfa64j6RxJTZLmSjqxrny+pBMl3StpjqStS/kYSXdJmiHpTklbragXjIiIiIiIiL4jiaCI7rUtcG8bz0cB44F3A+MlbVrKv1rWcm4PvF/S9nVtnra9I3AOcHwpexDYzfYOwNeBb3fdK0RERERERER/kURQxAok6SxJsyRNK0U32H7e9ivA/UDzMV7/KuleYAZVMmmbum6uKD+nA8PL9TpUp5PdR7Uf0batjD+hzDRqeumFZ7rsvSIiIiIiIqJvSCIoonvNBXZsvrH9OWBPYFgpWlhXdzGwiqR3UM302dP29lTHww+qq7ewvn65Pgm4yfZ2wEca6r/O9iTbNdu1NdZef7leLCIiIiIiIvqeJIIiuteNwCBJn6krW6OdNmsDLwLPlxPHPtiBcdYB/lKuD+9skBERERERETEwJBEU0Y1sG9iPap+feZKmAhcCX2qjzSyqJWEPAj8H7ujAUN8DviNpBm/MEoqIiIiIiIhYiqr/p0bEQFOr1dzU1NTTYUREREREREQ3kDS9HEK0lMwIimiFpK+W49tnS5op6T1d3P8+kr5cridKOr69Nh3sd7KkA7uir4iIiIiIiOhfsoQkogWS3gvsDexoe6GkocBqXTmG7auBq7uyz87463OL+NaVf23x2Vf333gFRxMRERERERErQmYERbRsY+Bp2wsBbD8NbCLpCgBJ+0p6WdJqkgZJerSUHylpWjki/nJJa5TymXWflyW9X9Lhks5sHLiNPiZLOl3SnZIebZ71o8qZkh6S9DtgwxXyDUVERERERESfk0RQRMuuBzaV9LCksyW9n2oD51Hl+W7AfcBOwHuAe0r5FbZ3sj0SeAD4FIDtUbZHAf8FNAF3tjF2i30UGwO7Us1WOrmU7Q9sBWwDHAq8b1lfOiIiIiIiIvq3LA2LaIHtBZJGUyV8xgGXAF8G/iDpXcAY4AfA7sDKwG2l6XaS/htYFxgCXNfcp6QtgFOAcbYXSWpt+Fb7AK6yvQS4vxwtT4nhYtuLgccl3dhax5ImABMA1hm2SQe+iYiIiIiIiOhPkgiKaEVJrNwM3CxpDnAYcCvwQWAR8DtgMlUi6Iul2WRgP9uzJB0OjAWQNAT4JXCk7ZY35nlDi30UC+uuW80ktfFOk4BJAJtsPjJHBkZERERERAwwWRoW0QJJW5UZPM1GAY9Rzfw5DrjL9lPABlTLsu4r9dYC/ippVeCQuvYXAD+2fRvta62P1twKjJe0sqSNqWYwRURERERERLxJZgRFtGwIcIakdYHXgN9TLal6EdiIKvkCMBt4i+3m2TX/RbVf0FPl51qS3g4cCGwp6YhS79/bGPtNfbQT65XAHsD9wB+Buzr2ihERERERETHQ6I3/v0bEQFKr1dzU1NTTYUREREREREQ3kDTddq2xPEvDIiIiIiIiIiIGiCwNi+gi5RSvU4GdgWeBV4Hv2b5yOfudDEyxfVlDeQ041Paxy9Lvk88t4owrn3hT+TH7b9RC7YiIiIiIiOgPkgiK6AKqzoK/CrjQ9sdL2duBfbprTNtNQNZ2RURERERERIdlaVhE19gDeNX2uc0Fth+zfYak4ZJuk3Rv+bwPQNJYSbdI+pWkRyWdLOkQSVMlzZE0oq7/vSQ1SXpY0t517aeU6zUlXVDazpC074p8+YiIiIiIiOgbMiMoomtsC9zbyrMngX+y/Uo5kv5ioHnDrpHAu4BngEeB822PkfR54Biqo+oBhgNjgBHATZI2bxjjq8CNto8oJ51NlfQ72y92xctFRERERERE/5BEUEQ3kHQWsCvVPkF7AWdKGgUsBrasqzrN9l9Lmz8A15fyOcC4unq/tL0EeETSo8DWDUN+ANhH0vHlfhCwGfBAQ1wTgAkA6w172/K8YkRERERERPRBSQRFdI25wAHNN7Y/J2ko1R4+/wE8QTX7ZyXglbp2C+uul9TdL2Hpv083jNd4L+AA2w+1FaTtScAkgM02H9nYR0RERERERPRz2SMoomvcCAyS9Jm6sjXKz3WAv5YZPZ8AVl6G/g+StFLZN+idQGPC5zrgmLJpNZJ2WIYxIiIiIiIiop/LjKCILmDbkvYDTpV0AvAU8CLwJaq9gy6XdChwbSnvrD8CU4G1gaPKfkP1z08CTgNmS1oJmAfs3VaHG667ao6Kj4iIiIiIGGBkZ3VIxEBUq9Xc1JTT5yMiIiIiIvojSdNt1xrLMyMoYjlJWky1ufMqVDNxPmH7uRU09gLbQ5al7dPPvcYFVzy5VNkRH92wS+KKiIiIiIiI3il7BEUsv5dtj7K9HdUx8J/r6YAiIiIiIiIiWpJEUETXugvYBKoj5CXtU66vlHRBuT5C0rfK9VWSpkuaW452p5QvkPQtSbMk3S1po1L+Dkl3SZoj6b/r6g+RdIOke8uzfVfgO0dEREREREQfkURQRBeRtDKwJ3B1KboN2K1cbwJsU653A24t10fYHg3UgGMlbVDK1wTutj2y1D2ylP8QOMf2u4G/1g3/CrC/7R2BccD/NJ8gFhEREREREdEsiaCI5TdY0kzgb8BGwG9L+W3AbpK2Ae4HnpC0MfBe4M5S51hJs4C7gU2BLUr5q8CUcj0dGF6udwEuLtc/rYtBwLclzQZ+R5V4etORYJImSGqS1LTg+b8v8wtHRERERERE35REUMTye9n2KODtVAmZzwHY/guwLvAvVLN6bgP+FVhg+x+SxgJ7Ae8tM39mAINKn4v8xpF+i1l6Y/eWjvo7BBgGjC6xPFHX1xsN7Um2a7ZrQ9bZoPFxRERERERE9HNJBEV0EdsvAccC/09Sc+LmbuA43kgEHV9+AqwDPGv7JUlbAzt3YJg7gIPL9SF15esAT9peJGkcVVIqIiIiIiIiYilJBEV0IdszgNnAx0rRbcAqtn8P3AuszxuJoGuBVSQ9AJxMlTRqz+eBz0maQ9mUurgIqJXyQ4EHl/ddIiIiIiIiov/RG6tPImIgqdVqbmpq6ukwIiIiIiIiohtImm671li+SkuVI6JzJC2wPaQb+h0FvNX2b8r9RKo9hr6/vH0/8+xr/OLyp5cqO/iAocvbbURERERERPRiWRoW0buNAj7U00FERERERERE/5BEUEQ3kTRC0rWSpku6rWwIjaSDJN0naZakW0vZIEk/ljRH0gxJ4yStBnwTGC9ppqTxpettJN0s6VFJx9aN94XS732SjlvR7xsRERERERG9X5aGRXSfScBRth+R9B7gbGAP4OvAP9v+i6R1S93PAbb97pIwuh7YstSt2T4aXl8atjUwDlgLeEjSOcD2wCeB91AdYX+PpFvK5tURERERERERQBJBEd1C0hDgfcClkpqLVy8/7wAmS/olcEUp2xU4A8D2g5Ieo0oEteQa2wuBhZKeBDYq7a+0/WIZ/wpgN2CpRJCkCcAEgKFD37a8rxkRERERERF9TBJBEd1jJeA526MaH9g+qswQ+jAwXdLoTva9sO56MZ34O7Y9iWqmEu8cMSpHBkZERERERAww2SMoohvYfgGYJ+kgAFVGlusRtu+x/XXgKWBT4DbgkPJ8S2Az4CHgH1RLwNpzG7CfpDUkrQnsX8oiIiIiIiIiXpdEUETXWEPSn+s+X6BK7HxK0ixgLrBvqXtK2RT6PuBOYBbV/kErSZoDXAIcXpZ/3US1OXT9ZtFvYvteYDIwFbgHOD/7A0VEREREREQj2VkdEjEQ1Wo1NzU19XQYERERERER0Q0kTbddayzPjKCIiIiIiIiIiAEim0VH9CBJbwFOA3YCngOeAI6z/XAr9edTHSf/9PKO/dyzr3HVpW90s99BQ5e3y4iIiIiIiOjlkgiK6CGqzpW/ErjQ9sGlbCTVcfAtJoIiIiIiIiIilkeWhkX0nHHAItvnNhfYngWsLGlKc5mkMyUdXtfuhLLZ9FRJm5c6H5F0j6QZkn4naaMV9RIRERERERHRdyQRFNFztgOmL0O7522/GziTalkZwO3AzrZ3AH4BnNBSQ0kTJDVJanrhhb8vw9ARERERERHRl2VpWETfc3Hdz1PL9duASyRtDKwGzGupoe1JwCSAzUeMypGBERERERERA0xmBEX0nLnA6BbKX2Ppv81BDc/dwvUZwJllptCnW2gTERERERERkURQRA+6EVhd0oTmAknbAwK2kbS6pHWBPRvaja/7eVe5Xgf4S7k+rNsijoiIiIiIiD4tS8MieohtS9ofOE3Sl4BXgPnAccAvgfuolnjNaGi6nqTZwELgY6VsInCppGepEkzvaG/8dddbJUfGR0REREREDDCys01IxEBUq9Xc1NTU02FEREREREREN5A03XatsTwzgiJ6gKQFtoc0lB0FvGT7J5JuBo633W2ZmueffY3/u+Tp1+8/OD6zgyIiIiIiIvq7JIIiegnb5/Z0DBEREREREdG/ZbPoiF5C0kRJx9cVfULSTEn3SRojaSVJj0gaVuqvJOn3koaVz+WSppXPLj30GhEREREREdGLJREU0XutYXsU8FngAttLgJ8Bh5TnewGzbD8F/BA41fZOwAHA+T0Qb0RERERERPRyWRoW0XtdDGD7Vklrl6PkLwB+BZwGHAH8uNTdi+rI+ea2a0saYntBfYflqPoJABsOfVt3xx8RERERERG9TBJBEb1X45F+tv0nSU9I2gMYwxuzg1YCdrb9Spsd2pOASQBbjBiVIwMjIiIiIiIGmCwNi+i9xgNI2hV43vbzpfx8qiVil9peXMquB45pbihp1AqMMyIiIiIiIvqIzAiK6BlrSPpz3f0PWqjziqQZwKpUy8CaXU21JOzHdWXHAmdJmk31d30rcFRbAayz3io5Mj4iIiIiImKASSIoogfYbnM2nu2xbTweSbVJ9IN19Z+mzCCKiIiIiIiIaE0SQRE9QNIC20Mayo4CXrL9E0k3A8fbbmqo82XgM7yxN9Ay+8czr3Hjz596/X6Pjw9b3i4jIiIiIiKil0siKKKXsH1uB+qcDJy8AsKJiIiIiIiIfiibRUf0EpImSjq+rugTkmZKuk/SmFJnjKS7JM2QdKekrUr54ZKukHStpEckfa9HXiIiIiIiIiJ6tcwIiui91rA9StLuwAXAdsCDwG62X5O0F/Bt4IBSfxSwA7AQeEjSGbb/1ANxR0RERERERC+VRFBE73UxgO1bJa0taV1gLeBCSVsApjpRrNkNzUfMS7ofeDuwVCJI0gRgAsCGQ9/W7S8QERERERERvUuWhkX0Xm7h/iTgJtvbAR8BBtU9X1h3vZgWEr22J9mu2a6tu9YGXR1vRERERERE9HJJBEX0XuMBJO0KPF9m+6wD/KU8P7yH4oqIiIiIiIg+KkvDInrGGpL+XHf/gxbqvCJpBtXyryNK2feoloZ9Dbimm2OMiIiIiIiIfkZ24+qTiBgIarWam5qaejqMiIiIiIiI6AaSptuuNZZnaVjEMpD0Fkm/kPQHSdMl/UbSlj0dV0RERERERERbsjQsopMkCbgSuND2waVsJLAR8HA3j72K7de6oq8Ff3+N23/61Ov3u35iWFd0GxEREREREb1YZgRFdN44YJHtc5sLbM8Cbpd0iqT7JM2R1LzZ81hJt0j6laRHJZ0s6RBJU0u9EaXecEk3Spot6QZJm5XyyZLOlXQP8D1JIyRdW2Yi3SZp61LvoDL2LEm3rvBvJSIiIiIiInq9zAiK6LztgOktlH8UGAWMBIYC0+oSMiOBdwHPAI8C59seI+nzwDHAccAZVLOMLpR0BHA6sF9p/zbgfbYXS7oBOMr2I5LeA5wN7AF8Hfhn23+RtG7XvnJERERERET0B0kERXSdXYGLbS8GnpB0C7AT8AIwzfZfAST9Abi+tJlDNcMI4L1UySSAn1KdENbs0pIEGgK8D7i0WqEGwOrl5x3AZEm/BK5oKUBJE4AJABtt8LbleNWIiIiIiIjoi5IIiui8ucCBnWyzsO56Sd39Ejr2d/hi+bkS8JztUY0VbB9VZgh9GJguabTtvzfUmQRMAtj6HaNyZGBERERERMQAkz2CIjrvRmD1MrsGAEnbA88B4yWtLGkYsDswtRP93gkcXK4PAW5rrGD7BWCepIPKuCobVSNphO17bH8deArYtNNvFhEREREREf1aEkERnWTbwP7AXuX4+LnAd4CfA7OBWVTJohNs/60TXR8DfFLSbOATwOdbqXcI8ClJs6hmJ+1byk8pm0/fR5VUmtXJV4uIiIiIiIh+TtX/aSNioKnVam5qaurpMCIiIiIiIqIbSJpuu9ZYnhlBEREREREREREDRBJBEd1E0n6SLGnrbuj7cElnLk8fLz79GlN//GRXhRQRERERERF9QBJBEd3nY8Dt5WdEREREREREj0siKKIbSBoC7Ap8inISmKSxkm6WdJmkByVdJEnl2YdK2XRJp0uaUsrXl3SVpNmS7i6nkzWO9RFJ90iaIel3kjZaga8aERERERERfUgSQRHdY1/gWtsPA3+XNLqU7wAcB2wDvBPYRdIg4EfAB22PBobV9XMiMMP29sBXgJ+0MNbtwM62dwB+AZzQDe8TERERERER/UASQRHd42NUSRnKz+blYVNt/9n2EmAmMBzYGnjU9rxS5+K6fnYFfgpg+0ZgA0lrN4z1NuA6SXOALwLbthaUpAmSmiQ1Pbfg78v6bhEREREREdFHrdLTAUT0N5LWB/YA3i3JwMqAgWuAhXVVF9M1f4NnAD+wfbWkscDE1irangRMAnjX8FHugrEjIiIiIiKiD8mMoIiudyDwU9tvtz3c9qbAPGC3Vuo/BLxT0vByP77u2W3AIVDtMQQ8bfuFhvbrAH8p14ctd/QRERERERHRbyURFNH1PgZc2VB2Oa2cHmb7ZeCzwLWSpgP/AJ4vjycCoyXNBk6m5UTPRODS0vbpjga55tBVGPPJDTtaPSIiIiIiIvoB2VkdEtHTJA2xvaCcInYW8IjtU7tzzFqt5qampu4cIiIiIiIiInqIpOm2a43lmREUA56kxZJm1n2+XMpvlvSmPxpJe5ej2mdJul/Sp9vp/3BJZ7YTxpGSZgJzqZZ6/aiVvhZ06KU64KWnX2PmeU92VXcRERERERHRB2Sz6Ah42faojlSUtCrVZstjbP9Z0upUJ38tlzL7p0tnAElaxfZrXdlnRERERERE9G2ZERTROWtRJVD/DmB7oe2HACR9RNI9ZbbQ7yRtVN9Q0jqSHpO0UrlfU9KfJK0q6UhJ08oso8slrVHqvEPSXZLmSPrvur4k6RRJ95Vn40v5WEm3SboauH+FfCMRERERERHRZyQRFAGDG5aGjW+tou1ngKuBxyRdLOmQ5sQOcDuws+0dgF8AJzS0fR6YCby/FO0NXGd7EXCF7Z1sjwQeAD5V6vwQOMf2u4G/1nX3UWAUMBLYCzhF0sbl2Y7A521v2elvIiIiIiIiIvq1LA2L6MTSMADb/y7p3VQJmOOBfwIOB94GXFISMqtRHRnf6BKq4+FvAg4Gzi7l25UZP+sCQ4DrSvkuwAHl+qfAd8v1rsDFthcDT0i6BdgJeAGYarulsZE0AZgAsPH6b+voK0dEREREREQ/kRlBEcvA9pyyr88/8Uai5gzgzDJ759PAoBaaXg38i6T1gdHAjaV8MnB0aXtiQ9vOHu33YhtxT7Jds11bd60NOtltRERERERE9HVJBEV0gqQhksbWFY0CHivX6wB/KdeHtdTe9gJgGtWSryllRg9Uew/9tWxGfUhdkzuoZg7RUH4bMF7SypKGAbsDU5fhlSIiIiIiImIAydKwiLJHUN39tba/3EpdASdI+hHwMtXsm8PLs4nApZKepZrp845W+rgEuBQYW1f2X8A9wFPl51ql/PPAzyV9CfhVXf0rgfcCs6hmDJ1g+2+Stm7rRSMiIiIiImJgk93ZVScR0R/UajU3NTX1dBgRERERERHRDSRNt11rLM/SsGiRpA9L2r6n44iIiIiIiIiIrpNEUC8iaUE39r2fpK+X64mS/lKOSr9f0sca6v4L1RHnc5ZjvImSjm+hfLik+8p1TdLpyzpGB+PYR1Jry7yQNFbSlC4a65uS9uqKvjo43uuxSzpc0sRyfbSkI9pr/8pTi3jgnCe6OcqIiIiIiIjoTbJHUC8naRXbr3VBVycA+9Tdn2r7+5K2AKZLusz2IgDb1wLXdsGYbbLdBHTr2iTbV1Od1NXtbH99RYzTARdQbTJ9QU8HEhEREREREb1LZgT1QmWmx22SrgbuL2VXSZouaa6kCXV1F0j6lqRZku6WtFEL/W0JLLT9dOMz248ALwHrlbpflDRN0mxJJ5ay4ZIelHSRpAckXSZpjfJsvqSh5bom6ea67kdKukvSI5KObOU9m2e0bCDp+vJ+50t6TNLQ+hlEpd7xdTNfRki6tnwvt7W0UXKZKXNmuT5I0n3lu7q1hbpjSrwzJN0paau6Pq6S9NvyvkdL+kKpd3c5Ch5JkyUdWK7/pXxn90o6ve49l5opVeIZXq7/TdLUMlPrR5JWbiHG1/sFPlr36GVgQfk3fQmYL2lMY/uIiIiIiIgY2JII6r12BD5ve8tyf4Tt0UANOFbSBqV8TeBu2yOBW4E3JVyAXYB7WxpE0o7AI7aflPQBYAtgDNWx6KMl7V6qbgWcbftdwAvAZzvwDtsDe1CdbvV1SW9to+43gNttb0t1ItZmHeh/EnBM+V6OB85up/7XgX8u39U+LTx/ENjN9g6l7rfrnm1HlXjZCfgW8FKpdxdwaH0nkgYB5wEfAUYDb2nvRSS9CxgP7GJ7FLCYpY+Lb7Nf25fY/n5d9SZgtxbGmSCpSVLTMwueaS+siIiIiIiI6GeSCOq9ptqeV3d/rKRZwN3AplQJG4BXgeY9bqYDw1voa2OqY8nr/YekuVRHlX+rlH2gfGZQJY62rhvnT7bvKNc/A3btwDv8yvbLZSbSTVQJptbsXvrF9jXAs211LGkI8D6q49pnAj+ies+23AFMLrOT3jTbBlin9HcfcCqwbd2zm2z/w/ZTwPPAr0v5HN78nW8NzLP9iKtj+X7WTlwAe1Ild6aV99kTeOdy9Psk8KbEm+1Jtmu2a+sPWb8DYUVERERERER/kj2Ceq8Xmy8kjQX2At5r+6Wy/GpQebyoJAWgmkXS0r/py1RJjnrNewTtA/yvpBGAgO/Y/lF9xbJ0yQ3tm+9f442E4qBW6rR23xH1/dePsRLwXJk90yG2j5L0HuDDVPsijW6ochJVwmf/8s431z1bWHe9pO5+CZ37O2rtfQRcaPs/O9FXWwZR/btHREREREREvC4zgvqGdYBnSxJoa2DnTrZ/ANi8pQdlM+Um4DDgOuCIMtsGSZtI2rBU3UzSe8v1x4Hby/V8qpksAAc0dL+vpEFlGdtYYFobMd5a+kXSByl7FgFPABuWPYRWB/Yucb8AzJN0UGkjSSPb6B9JI2zfUzZ1fopqZlW9dYC/lOvD2+qrHQ8Cw0tyDaD+VLb5VMv+mpflvaOU3wAc2Px9S1pf0ts70W+jLYH72ngeERERERERA1ASQX3DtcAqkh4ATqZaHtYZtwI7SFIrz78JfAH4HfBz4C5Jc4DLgLVKnYeAz5UY1gPOKeUnAj+U1EQ1I6nebKolYXcDJ9l+vI0YTwR2L8vVPgr8EaCcZPZNYCrwW6pkSLNDgE+VJXNzgX3b6B/gFElzytKvO4FZDc+/B3xH0gyWY7ac7VeACcA1ZVPnJ+seXw6sX97zaODh0uZ+4GvA9ZJmU73rxp3ot9EupY9WDRq2Ku/6zJv2Fo+IiIiIiIh+TG+sKor+TNIPgV/b/t0ytB0OTLG9XZcH1vqY84FaSyed9TVlad/xtvdeQePtAHzB9ifaqler1dzU1LQiQoqIiIiIiIgVTNJ027XG8swIGji+DazR00H0FpIW1F1/SNLDkt4u6ShJh7bVtoW+Xj+ivoVnvwGGtNH2N5LWbeP5cZI6++82FPiv9iotfHIRfzj9b53sOiIiIiIiIvqybBY9QNh+Arh6GdvOpzo+fYWxPXxFjCNpT+B0qmPlHwPObaXeKrZf62z/tj9ULqe087w1x1GdDvZSJ8Zsc0lYREREREREDFyZERQDlqTdgfOAvW3/oZRNlHR8ub5Z0mll/6PPS9pJ0mxJMyWdUvYaavZWSddKekTS9+rGmC9paJlpNLN85km6qeH5mpKukTRL0n2Sxks6luoI+Jvq6p8jqUnSXEknNoxzoqR7yz5IW3f39xcRERERERF9T2YExUC1OnAVMNb2g23UW615TWVJ/Bxp+y5JJzfUGwXsQHWs/EOSzrD9p+aHts8FzpW0KnAj8IOG9v8CPG77w2WsdWw/L+kLwLi6vZK+avsZSSsDN0ja3vbs8uxp2ztK+ixwPPDvnfg+IiIiIiIiYgDIjKAYqBZRnRz2qXbqXQJQ9vFZy/ZdpfznDfVusP18OdnrfqDx6PdmPwRutP3rhvI5wD9J+q6k3Ww/30r7fy0nhs0AtgW2qXt2Rfk5HRjeUmNJE8qMoqZnFvy9lSEiIiIiIiKiv0oiKAaqJcC/AmMkfaWNei92sL+FddeLaWG2naTDqRJEJzY+s/0wsCNVQui/JX29hfbvoJrps6ft7YFrgEEtxNDi+GWcSbZrtmvrD9mgA68VERERERER/UkSQTFg2X4J+DBwiKQ2ZwbZfg74h6T3lKKDOzOWpNFUSZx/s72khedvBV6y/TPgFKqkEMA/gLXK9dpUiannJW0EfLAzMURERERERERkj6AY0Mp+O/8C3CrpqXaqfwo4T9IS4BagteVbLTkaWJ9q42eAJtv1e/i8Gzil9L0I+EwpnwRcK+lx2+MkzQAeBP4E3NGJ8d9k9Q1XZcSxb1meLiIiIiIiIqKPke2ejiGiT5A0xPaCcv1lYGPbn+/hsJZZrVZzU1NTT4cRERERERER3UDS9ObDj+plaVhEx324HP9+H7Ab8N/dMYikBd3Rb6NXn1jEn7//txUxVERERERERPQSWRoW0UG2L6GcIraiSVrF9ms9MXZERERERET0H5kRFNFLSRor6TZJV1MdSY+kqyRNlzRX0oS6up+U9LCkqZLOk3RmjwUeERERERERvVZmBEX0bjsC29meV+6PKBtcDwamSbocWI3qSPrRVBtY3wTM6JFoIyIiIiIioldLIiiid5talwQCOFbS/uV6U2AL4C3AzbafApB0CbBlS52VWUQTADZZd5NuCzoiIiIiIiJ6pywNi+jdXmy+kDQW2At4r+2RVLN+BnWmM9uTbNds19YfskFXxhkRERERERF9QBJBEX3HOsCztl+StDWwcym/B3i/pA0krQoc1GMRRkRERERERK+WpWERfce1wFGSHgAeAu4GsP1XSROBu4DngJk9FF9ERERERET0crLd0zFERBeSdDhQs310W/VqtZqbmppWTFARERERERGxQkmabrvWWJ6lYRFdRNL+kmY2fJZI+uBy9jtR0vEtlL9V0mXL2u+iv726PGFFREREREREH5SlYRFdxPaVwJXN9+WErkOA67ppvMeBA1sonwxM7o4xIyIiIiIiom/LjKCIbiBpS+DrwCeANSTdIOleSXMk7VvqDJf0oKTJkh6WdJGkvSTdIekRSWPquhwp6a5SfmRd+/vK9cqSTpE0TdJsSZ9e0e8cERERERERvV9mBEV0sXJy18+B/2f7j5JWAfa3/YKkocDdkq4u1TenOuXrCGAa8HFgV2Af4CvAfqXe9lSnhK0JzJB0TcOwnwKet72TpNWBOyRdb3tet71oRERERERE9DlJBEV0vZOAubYvKfcCvi1pd2AJsAmwUXk2z/YcAElzgRtsW9IcYHhdn7+y/TLwsqSbgDEsfTrYB4DtJTUvFVsH2AJYKhFUlqtNANhk3U264FUjIiIiIiKiL0kiKKILSRoLHADsWFd8CDAMGG17kaT5wKDybGFdvSV190tY+u+z8Xi/xnsBx9hucz8i25OASQAj37Z9jgyMiIiIiIgYYLJHUEQXkbQe8GPgUNv/qHu0DvBkSQKNA96+DN3vK2mQpA2AsVTLyOpdB3ymLEtD0paS1lyGcSIiIiIiIqIfy4ygiK5zFLAhcI6k+vLvAAeX5V5NwIPL0Pds4CZgKHCS7cclDa97fj7VUrJ7VQ3+FG/sLxQREREREREBgOysDokYiGq1mpuamno6jIiIiIiIiOgGkqbbrjWWZ2lYRERERERERMQAkURQxDKStFjSTEmzJN0r6X2lfKykKV00xtjmfrvaoicWtl8pIiIiIiIi+pXsERSx7F62PQpA0j9T7QX0/i4eYyywALizi/uNiIiIiIiIASgzgiK6xtrAs3X3QyRdJulBSReVDZyRtKekGZLmSLpA0uqlfL6koeW6Junmshn0UcB/lJlHu0n6iKR7Sh+/k7RRaTOx9HezpEclHbtC3z4iIiIiIiL6hMwIilh2gyXNBAYBGwN71D3bAdgWeBy4A9hFUhMwGdjT9sOSfgJ8Bjitpc5tz5d0LrDA9vfh9SPqd7ZtSf8OnAD8v9Jka2AcsBbwkKRzbC+q71PSBGACwCbrvnX53j4iIiIiIiL6nMwIilh2L9seZXtr4F+AnzTP/AGm2v6z7SXATKqj3bcC5tl+uNS5ENi9k2O+DbiuHEX/RapkU7NrbC+0/TTwJLBRY2Pbk2zXbNc2GLJ+J4eOiIiIiIiIvi6JoIguYPsuYCgwrBTV78S8mPZn373GG3+Pg9qodwZwpu13A59uqNvZMSMiIiIiImKASSIoogtI2hpYGfh7G9UeAoZL2rzcfwK4pVzPB0aX6wPq2vyDaqlXs3WAv5Trw5Yj5IiIiIiIiBiAkgiKWHaDyybOM4FLgMNsL26tsu1XgE8Cl5alXUuAc8vjE4Efln2E6vv4NbB/82bRwMTSfjrw9PIEv+pGqy9P84iIiIiIiOiDZLunY4iIHlCr1dzU1NTTYUREREREREQ3kDTddq2xPDOCIgpJGzTP8JH0N0l/qbtfrZ22C8rPt0q6rFzXJJ1eridKOr6Fdt+UtFcb/e4naZvle7OWLXri5e7oNiIiIiIiInqxbCYbUdj+OzAKqsQNdce2d6KPx4EDy3UT0OaUG9tfb6fL/YApwP2diSMiIiIiIiKiJZkRFNEGSUdKmiZplqTLJa1Ryt8h6S5JcyT9d1394ZLuK9djJU1ppc//kzRY0mRJB5bykyXdL2m2pO9Leh+wD3BKmZU0oo14Jks6XdKdkh5t7jMiIiIiIiKiXhJBEW27wvZOtkcCDwCfKuU/BM4px7j/taOdSToa2BvYz/bLdeUbAPsD29reHvhv23cCVwNftD3K9h/aiAdgY2DX0v/Jy/i+ERERERER0Y8lERTRtu0k3VZO+ToE2LaU7wJcXK5/2sG+DgU+CBxoe2HDs+eBV4D/lfRR4KVOxgNwle0ltu8HNmqpsaQJkpokNf39xWc7GHZERERERET0F0kERbRtMnB0mflzIjCo7llnj9ybAwwH3tb4wPZrwBjgMqoZPdcuQzz1ySW11Nj2JNs127UN1lyvk+FHREREREREX5dEUETb1gL+KmlVqhk4ze4ADi7Xh7ypVctmAJ8Grpb01voHkoYA69j+DfAfwMjy6B8lhvbiiYiIiIiIiGhXEkERbfsv4B6qxM+DdeWfBz5Xlmht0tCm1ZlCtm8HjgeukTS07tFawBRJs4HbgS+U8l8AX5Q0Q9KINuLptFU3Grw8zSMiIiIiIqIPkt3Z1S0RfZOktYB/A851N/3iSxoN/MD2+7uj/65Uq9Xc1NTm6fYRERERERHRR0mabrvWWJ4ZQbFcJH1V0txy5PlMSe/pgv5mls/iuutjl7Pf1YCzgFs6mwSSdFzzMe0tPBsr6fkS4zzgOqoTxRrr1SSdvoyxHyXp0GVp25ZFT7S2H3VERERERET0V5kRFMtM0nuBHwBjbS8sS51Ws/14F/W/wPaQruhrOeOYD9RsP93Cs7HA8bb3lrQmMBMYb/veujqrlM2ge5WRm27jWX+6v6fDiIiIiIiIiG6QGUHRHTYGnm4+Ct32081JIElflzRN0n2SJklSKR8l6e4yg+hKSe0eXSVpkKQfS5pT9soZV8oPl3SVpN9Kmi/paElfKHXulrR+qTdC0rWSppej17duZZwPSLpL0r2SLpU0pMxEeitwk6Sb2orT9ovAdGBzSRMl/VTSHcBPy8yhKWWciZIukHSzpEfrZztJOrR8N7Mk/bSu/vHl+mZJPywzkO6TNKaUr1n6nFref9/2vteIiIiIiIgYeJIIiuVxPbCppIclnS2pfl+cM23vZHs7YDDVkegAPwG+ZHt7quPUv9GBcT4HuByZ/jHgQknNx6ZvB3wU2An4FvCS7R2Au4Dm5VSTgGNsj6baqPnsxgHKbKavAXvZ3hFoAr5g+3TgcWCc7XFtBSlpA2BnYG4p2qb097EWqm8N/DPVkfHfkLSqpG1LDHvYHkm1IXVL1rA9CvgscEEp+ypwo+0xwDjglDJDKSIiIiIiIuJ1q/R0ANF32V5QNkfejSr5cImkL9ueDIyTdAKwBrA+MFfSrcC6tm8pXVwIXNqBoXYFzihjPijpMWDL8uwm2/8A/iHpeeDXpXwOsH05lv19wKVlUhLA6i2MsTNV4uaOUm81qmRSR+wmaQawBDjZ9lxJBwFX2365lTbXlJlUCyU9CWwE7AFc2rwEzfYzrbS9uDy/VdLaktYFPgDs0zxzCBgEbAY8UN9Q0gRgAsDb1tu4g68XERERERER/UUSQbFcbC8GbgZuVnWU+mGSfkE166Zm+0+SJlIlJrrDwrrrJXX3S6h+v1cCniszaF4naWWqZVwAVwPTgN+2Mnunvt3+vDGL6d/Lz9ts791C9Rc7GPdiOve32LixlwEBB9h+qM2G9iSqGVKM3HSbbBAWERERERExwGRpWCwzSVtJ2qKuaBTwGG8kfZ4uM3IOBLD9PPCspN3K808At9C+24BDyphbUs10aTPh0cz2C8C8MkMHVUbaXmx7VPl8Hbgb2EXS5qXemmUsgH8Aa5X+rqxr19Vnr98IHFSWmNG8x1ELxpfnuwLPl+/1OuCYur2Yduji2CIiIiIiIqIfyIygWB5DgDPK0qTXgN8DE2w/J+k84D7gb1SzbZodBpyr6jj2R4FPdmCcs4Fzyoyj14DDyyllHY3zkNL+a8CqwC+AWfUVbD8l6XDgYknNS8e+BjxMNYPmWkmPt7dP0PIoS8q+BdwiaTEwAzi8haqvlKVoqwJHlLKTgNOA2ZJWAubxxr5MEREREREREUCOj4/olJJk+Q1VwuuPPTD+zVTH1S/3bKRareampq6e1BQRERERERG9gXJ8fESXeAfwnZ5IAkVEREREREQsrywNi+igslxrTrkG+IXtk7t4jK/Y/nZrz22P7aqxFj3R1l7WERERERER0R8lERTRcS83nj7WDb4CtJoI6gxJq9h+rSv6ioiIiIiIiP4hS8MilpOkf5H0oKR7JZ0uaUopnyjp+Lp690kaXq6vkjRd0lxJE0rZycBgSTMlXVTK/k3S1FL2o3LsPZIW1PV7oKTJ5XqypHMl3QN8b8V8AxEREREREdFXJBEU0XHNSZrmz3hJg4DzgI8Ao4G3dLCvI2yPBmrAsZI2sP1lyqwj24dIehfVUfG7lJlIi6lOQGvP24D32f5C4wNJEyQ1SWp65sXnOhhqRERERERE9BdZGhbRcW9aGiZpFDDP9iPl/mfAhA70dayk/cv1psAWwN8b6uxJlVyaVvYkGgw82YG+L7W9uKUHticBkwBGbvquHBkYERERERExwCQRFNF9XmPpWXeDACSNBfYC3mv7pXIk/KAW2gu40PZ/tvCsPonT2Da7QEdERERERESLsjQsYvk8CAyXNKLcf6zu2XxgRwBJO1IdPQ+wDvBsSQJtDexc12aRpFXL9Q3AgZI2LH2sL+nt5dkTkt4laSVgfyIiIiIiIiI6IImgiI5r3CPoZNuvUC0Fu0bSvSy9dOtyYH1Jc4GjgYdL+bXAKpIeAE4G7q5rMwmYLeki2/cDXwOulzQb+C2wcan3ZWAKcCfw12V5mVU3WnNZmkVEREREREQfJjvbhER0lbLs63jbe/dwKO2q1Wpuamrq6TAiIiIiIiKiG0iabrvWWJ4ZQdGtJL1F0i8k/aEcl/4bSVtKGtt8zHoLbc6XtM2KjrUjJI2S9KG6+30kfbkbxjlc0ls7UG+ypAOXZYxFTy5ov1JERERERET0K9ksOrqNqqOurqTa8PjgUjYS2Kitdrb/fQWEt6xGUR35/hsA21cDVzc/tH0zcHMXjHM4cB/weBf0FREREREREQFkRlB0r3HAItvnNhfYnmX7tnI7RNJlkh6UdFFJHCHpZkm1cr1A0rckzZJ0t6SNSvkwSZdLmlY+u7QXjKQvSZpT+jq5lI0q/c6WdKWk9epi+K6kqZIelrSbpNWAbwLjyx5B48vMnTNLm8mSTpd0p6RH62fqSPpiiXO2pBNL2XBJD0g6T9JcSddLGlza1YCLyjiDJX29tL9P0qTm76rh/UZLuqXMvLpO0saNdSIiIiIiImJgSyIoutN2wPQ2nu8AHAdsA7wTaCmZsyZwt+2RwK3AkaX8h8CptncCDgDObysQSR8E9gXeU/r6Xnn0E+BLtrcH5gDfqGu2iu0xJcZv2H4V+Dpwie1Rti9pYaiNgV2Bvak2gkbSB4AtgDFUM4pGS9q91N8COMv2tsBzwAG2LwOagEPKOC8DZ9reyfZ2wODSf/37rQqcARxoezRwAfCttr6TiIiIiIiIGHiyNCx60lTbfwaQNBMYDtzeUOdVqtOxoEoq/VO53gvYpm5izNqShthubeObvYAf234JwPYzktYB1rV9S6lzIXBpXZsr6sYd3sF3usr2EuD+5tlLwAfKZ0a5H0KVAPojMM/2zA6MM07SCcAawPrAXODXdc+3okq8/bZ8JyvTwmlikiZQnXLG29Zrc4VeRERERERE9ENJBEV3mgu0tZHxwrrrxbT8+7jIbxxtV19nJWDncnx7d2mOr7XY2moDoLqf37H9o/qKkobz5u9gcGOHkgYBZwM123+SNBEY1FgNmGv7vW0FZ3sS1RH1jNxs6xwZGBERERERMcBkaVh0pxuB1cssFAAkbS9pty7o+3rgmLp+R5WfYyT9pIX6vwU+KWmNUm99288Dz9bF8wnglhba1vsHsFYnY70OOELSkDL2JpI27MQ4zUmfp0sfLSXXHgKGSXpvGWNVSdt2Ms6IiIiIiIjo55IIim5TZvLsD+xVjo+fC3wH+FsXdH8sUCubL98PHFXKNwNebiGWa6lO92oqy9COL48OA06RNJtq/55vtjPuTVRL0mZKGt+RQG1fD/wcuEvSHOAy2k8mTQbOLbEuBM6jOkXsOmBaC2O8SpUg+q6kWcBM4H1tDbDqhkM6En5ERERERET0I3pj1U1E3yfpFOCntmf3glhWojpmfoLtP/Z0PI1qtZqbmpp6OoyIiIiIiIjoBpKm2641lmePoOhXbH+xp2Oo8w6qvYF6XRIoIiIiIiIiBqYkgiK6gaTFVMfRU07x+oXtk7uw/1HAW23/pqv6jIiIiIiIiP4viaCI7vGy7VHd2P8ooEa19CwiIiIiIiKiQ7JZdMQKJOlDkh6UNF3S6ZKmSFpJ0iOShpU6K0n6vaRhkiZLOldSk6SHJe0taTWqTa3HN29aLWlNSRdImipphqR9e/ZNIyIiIiIiojdKIiiiewwuSZqZdcmaQcCPgA/aHg0MA7C9BPgZcEhpuxcwy/ZT5X44MAb4MHAu1d/t14FLbI+yfQnwVeBG22OAcVQnoa3ZGJSkCSWp1PTUU081Po6IiIiIiIh+LomgiO7xcknSjKpL1mwNPGp7XqlzcV39C4BDy/URwI/rnv3S9hLbjwCPln4afQD4cjlu/mZgELBZYyXbk2zXbNeGDRu2HK8XERERERERfVH2CIroBWz/SdITkvagmv1zSP3jxuotdCHgANsPdVeMERERERER0fdlRlDEivMQ8E5Jw8v9+Ibn51MtEbvU9uK68oPKvkEjgHeWfv4BrFVX5zrgGJUjyiTt0A3xR0RERERERB+XRFBE92jcI+hk2y8DnwWulTSdKpnzfF2bq4EhLL0sDOCPwFTg/4CjbL8C3ARs07z/EHASsCowW9Lcch8RERERERGxlCwNi1hGkm4CTrZ9XV3ZccBWtldupdlNtrcuM3fOAprqno2k2iT6wYY2v7N9VEPZUbZ3aij7dKdfIiIiIiIiIgaUzAiKWHYXAwc3lB3M0ptANzqybOg8F1iH6hQxJH0ZuBz4zw6O/ZVORRoRERERERFBEkERy+My4MOSVgMoe/+8FfhYOaJ9rqQTmytLmg+sCywBFgMn2X5J0kTgNdtvt327pPvq9hFaF/jP0teE0s/JvLH07CJJwyXdVzfO8aXPiIiIiIiIiKUkERSxjGw/Q7V3zwdL0cHAL4Gv2q4B2wPvl7R9XbOnbe8InAMc34FhjrA9GqgBx0rawPaXeeN4+kPaaR8RERERERHxuiSCIpZP/fKw5mVh/yrpXmAGsC2wTV39K8rP6cDwDvR/rKRZwN3ApsAWyxOspAlltlLTU089tTxdRURERERERB+URFDE8vkVsKekHYE1gGeoZvrsaXt74BpgUF39heXnYt7YrP01lv5bHAQgaSywF/Be2yOpEkv1fTVrsX1LbE+yXbNdGzZsWEfeLyIiIiIiIvqRJIIiloPtBVRHuV9ANRtobeBF4HlJG/HGsrG2zAd2BCgJpXeU8nWAZ8s+QlsDO9e1WSRp1XL9BLChpA0krQ7svXxvFREREREREf1VEkERy+9iqqPfL7Y9i2rmzoPAz4E7OtD+cmB9SXOBo4GHS/m1wCqSHgBOploe1mwSMFvSRbYXAd+k2q/ot2XsiIiIiIiIiDeR7Z6OISJ6QK1Wc1NTU0+HEREREREREd1A0vRykNFSMiMoIiIiIiIiImKASCIoBqSyn87M8vmbpL+U6wWSzl4B40+WdOBy9vGVroonIiIiIiIiBoZV2q8S0f/Y/jswCkDSRGCB7e9313iSVra9uIu7/Qrw7S7uMyIiIiIiIvqxzAiKqCNprKQp5XqipAsl3SbpMUkflfQ9SXMkXdt8apekPSX9//buPMquqs7i+HebIERQBqOIQwgKUQEhkAKUAEZARG0gNNhMgmAUjUq30oDQ2mhjLxXppYJKS8QQtBUwTEYFAgoYZJAMhBCIRJqggi3BMMkgJmH3H/eUXB41vFSlplf7s1ZWvXuGe8+t37rvVc47w20lfXrZuQtJ90k6XdIC4H1NXHuEpDMkzZW0SNJHSvpmkuaUEUuLJe0u6cvAqJL2g1Lu/ZJuLWnnSBrRV7+niIiIiIiIGJrSERTRtTcAewL7A/8DXGf7LcDTwHslrQfMAA4p6SOBqbX6K2zvaPvCJq41BXjM9k7ATsCHJW0BHA7Mtj2eaneyhbZPBp62Pd72EZLeDBwCTCzlVgNH9PLeIyIiIiIiosVkalhE1660vVLSHcAIqi3dAe4AxgJvBJbZbt/y/Xzg48DXy/FFa3CtfYDtamsHbQhsBcwFppcRSJfbXthB3b2ACcBcSQCjgOWNhSQdCxwLMGbMmDVoWkRERERERLSCdARFdO0ZANvPSlpp2yX9WZp7fp4EkHQesAPwR9vv6aSsgONsz35BhrQH8F5ghqSv2v5eB3XPt31KV42xPQ2YBtX28U20PyIiIiIiIlpIpoZF9M7dwFhJW5bjI4FfNhayfUyZxtVZJxDAbGBqbe2hcZLWl7Q58KDt7wDnAjuW8ivbywK/AA6W9MpSd5NSLyIiIiIiIuLvMiIoohds/1XSMcBMSSOppnF9u8nq50j6enn9B2Ai1XSzBarmdz0ETAYmASdKWgk8ARxV6kwDFklaUNYJ+ixwtaQXASuppqj9rnd3GBEREREREa1Ez810iYi+JOlw4Fe2fz/QbYFqati8efMGuhkRERERERHRByTNt93WmJ6pYRFrgaRNJf1Q0r2S5ku6WdKBtfwpwCvXZieQpHMlbb22zhcRERERERGtL1PDInqpTOO6nGqx5sNL2uZUW84DYPu7PTjvSNurOsu3/aE1b21EREREREQMZxkRFNF7ewJ/s/33tYFs/872NySNkHSGpLmSFkn6CFSdRyV9saQ7JB1S0idJukHSLOAuSS+SdLak30i6RtIV7dvLS7peUlt5vU8ZhbRA0kxJG/T/ryEiIiIiIiIGu4wIiui9bYAFneRNAR6zvZOkdYEbJV1NtfPXeGB7YDQwV9KcUmdHYFvby0qnz1hga+CVwBJgev0CkkYDnwX2tv2kpE8DxwOnrb1bjIiIiIiIiFaQjqCItUzSt4DdgL9R7dq1XfsoHmBDYKuSf4Ht1cCDkn4J7AQ8Dtxqe1kpvxsw0/azwJ8kXdfBJd9K1VF0YzVLjRcDN3fStmOBYwHGjBnT21uNiIiIiIiIISYdQRG9dydwUPuB7Y+XUTrzgN8Dx9meXa8g6d1dnO/JNby+gGtsH9ZdQdvTqLadp62tLVsGRkREREREDDNZIyii964F1pM0tZb2kvJzNjBV0joAksZJWh+4ATikrCH0CmAP4NYOzn0jcFBZK2hTYFIHZW4BJkraslxjfUnj1saNRURERERERGvJiKCIXrJtSZOBr0k6CXiIalTPp4GZVGv8LCi7iz0ETAYuA94G3A4YOMn2nyS9qeH0lwB7AXcBf6Bai+ixhus/JOlo4IKyDhFUawYtXas3GhEREREREUOe7MwOid6RtB/wdtsnDHRbWpGkDWw/IenlVKOGJtr+U2/P29bW5nnz5vW+gRERERERETHoSJpvu60xPSOCYm3YCDhloBvRwn4qaSOqRaC/sDY6gSIiIiIiImJ4yhpBg5ik1ZIWSrpd0gJJu3ZTfqykxeV1m6Szuin/UUlHrWGbJks6tbz+vKQHgH+l2v58oaSNJI2X9J4mztVUuQ7qPdGDOqdJ2ntN65W6z2unpP0lndyTc3VznQ7vy/Yk2+Ntbw2MldTlyCtJn5D0wbXdvoiIiIiIiBj6MiJocHva9ngASe8CvgS8vZmKtudR7VrVVZlv96BNJwH7146/Zvu/6gUkjQfagCu6OVez5XpF0gjbp/biFOOptdP2LGDWWmhaX5lOtcj09IFuSERERERERAwuGRE0dLwMeARAlTMkLZZ0h6RDGgtLmiTpp2W3qfvK1KL2vN9K2rSM6DmhpL1B0lWS5ku6oYNFiyk7UT1j+8+dNVLSi4HTqHbEWijpEEk7S7pZ0m2SbpL0xo7KNZznaEk/lnR9ae/nOrvH2vE3y6LJlHs+XdIC4H2SZkg6uJb3H2WU1R3t99psO0vbvlnqjJV0raRFkn4haUxJnyHprHKee2vX3qCUa7/2AZ39Lmv39RlJSyX9CnhjLb3DmNl+CrhP0s7dnTsiIiIiIiKGl4wIGtxGSVoIrAdsBuxZ0v+RapTK9sBoqmlZczo6ge1nJf0YOBA4T9IuwO9sPyipXnQa8FHbvy1lzq5dr91Eql2r6j4l6f3l9SO231GmjrXZ/gSApJcBu9teVaZnfdH2QY3lOrAzsC3wVLnHn5WRTs1aYXvH0oZ9G/L+bHtHSR8DTgA+BPymmXa2dzYV3wDOt31+mY51FtWuYFDFbDfgTVQjiC4G/gocaPtxSaOBWyTNciertkuaABxKFe+RVL//+SW7q5jNA3anYUt6SccCxwKMGTOmy19eREREREREtJ50BA1u9alhbwO+J2lbqs6FC2yvBh6U9EtgJ2BRJ+e5CDgVOI+qU+GieqakDYBdgZm1zqF1eaHNqLY/r3vB1LAObAicL2krqq3S1+mmfLtrbK8obbyU6r7XpCPooi7yLi0/51N1rPW0nW+r1f8+8JVa3uW2nwXukrRpSRPwRUl7AM8CrwE2BTpbAHp34LIyygdJs8rP7mK2nKoD6nlsT6PqQKKtrS1bBkZERERERAwz6QgaImzfXEaQvKIH1W8GtpT0CqrRKv/ZkP8i4NH2TqcuPE3VWbKmvgBcZ/tASWOB65us19hR0Xi8iudPb1yvIf/JLs79TPm5mueeg562s7trQNUBBHAEVQwn2F4p6T5e2O5mdBez9ajiFREREREREfF3WSNoiCjrv4wAVgA3UK1ZM6J07uxBwxSgujLt6DLgq8CS9lE2tfzHgWWS3leuJUnbd3CqJcCWTTT3L8BLa8cbAg+U10d3Ua7ROyVtImkUVQfWjQ35vwO2lrSuqjWQ9mqibV3pSTtvohplBVUnzw1NXGN56QR6B7B5N+XnAJMljZL0UmA/aCpm44DF3Zw7IiIiIiIihpl0BA1uo8oCxQuppjl9oEwHu4xqGtjtwLXASbY7m1rU7iLg/XQ+XeoIYIqk24E7gY4WMZ4D7KDnLy70qfY2ln9jgeuoOmjaF4H+CvAlSbfx/FFojeUa3QpcUu71ksb1gWz/AfgRVYfHj4Dburj/ZvSknccBx0haBBwJ/Es31/gB0CbpDuAoqnWJOmV7AVXMbgeuBObWsruK2UTgmm7aEhEREREREcOMOlmjNqJDks4EfmL75318naPpeiHp6ISkHYDjbR/ZTbm/AHf3T6uiD40GOt3JL4aUxLI1JI6tIXFsHYlla0gcW0Pi2P82t/2C5WWyRlCsqS8Cuwx0I6JLo4F/b6Lc3bbb+rox0bckzUscW0Ni2RoSx9aQOLaOxLI1JI6tIXEcPNIRFGvE9oNUW6H39XVmADP6+jqtyHamhEVERERERESHskZQRERERERERMQwkY6giOFr2kA3INaKxLF1JJatIXFsDYlj60gsW0Pi2BoSx0Eii0VHRERERERERAwTGREUERERERERETFMpCMoogVJ2lfS3ZLukXRyB/nrSrqo5P9a0tha3ikl/W5J7+rXhsfzNBHH4yXdJWmRpF9I2ryWt1rSwvKvzxd4j841EcejJT1Ui9eHankfkPTb8u8D/dvyaNRELL9Wi+NSSY/W8vJMDgKSpktaLmlxJ/mSdFaJ8SJJO9by8jwOIk3E8ogSwzsk3SRp+1refSV9oaR5/dfqaNREHCdJeqz2/nlqLa/L9+ToP03E8cRaDBeXz8RNSl6exwGQqWERLUbSCGAp8E7gfmAucJjtu2plPgZsZ/ujkg4FDrR9iKStgQuAnYFXAz8Hxtle3d/3Mdw1Gcd3AL+2/ZSkqcAk24eUvCdsbzAATY+aJuN4NNBm+xMNdTcB5gFtgIH5wATbj/RP66OumVg2lD8O2MH2B8txnslBQNIewBPA92xv20H+e4DjgPcAuwBn2t4lz+Pg00QsdwWW2H5E0ruBz9vepeTdR/W+++f+bHO8UBNxnAScYPsfGtLX6D05+lZ3cWwoux/wKdt7luP7yPPY7zIiKKL17AzcY/te238DLgQOaChzAHB+eX0xsJcklfQLbT9jexlwTzlf9L9u42j7OttPlcNbgNf2cxuje808j515F3CN7YfLfzavAfbto3ZG99Y0lodRdazHIGJ7DvBwF0UOoPqPjG3fAmwkaTPyPA463cXS9k21jrp8Rg5STTyTnenN52usZWsYx3w+DgLpCIpoPa8B/lA7vr+kdVjG9irgMeDlTdaN/rGmsZgCXFk7Xk/SPEm3SJrcB+2L5jQbx4PKFIaLJb1uDetG/2g6HmWa5hbAtbXkPJNDQ2dxzvM4tDV+Rhq4WtJ8SccOUJuieW+TdLukKyVtU9LyTA5Bkl5C1Yl+SS05z+MAGDnQDYiIiN6R9H6q6QpvryVvbvsBSa8HrpV0h+3/HZgWRjd+Alxg+xlJH6EarbfnALcpeudQ4OKGabV5JiMGQJlGPQXYrZa8W3keXwlcI+k3ZURDDD4LqN4/nyhTNy8HthrYJkUv7AfcaLs+eijP4wDIiKCI1vMA8Lra8WtLWodlJI0ENgRWNFk3+kdTsZC0N/AZYH/bz7Sn236g/LwXuB7YoS8bG53qNo62V9Ridy4wodm60a/WJB6H0jDsPc/kkNFZnPM8DkGStqN6Xz3A9or29NrzuBy4jEyDH7RsP277ifL6CmAdSaPJMzlUdfX5mOexH6UjKKL1zAW2krSFpBdTveE27lAzC2jf8eRg4FpXK8fPAg5VtavYFlTfuNzaT+2O5+s2jpJ2AM6h6gRaXkvfWNK65fVoYCKQxRMHRjNx3Kx2uD+wpLyeDexT4rkxsE9Ji4HRzHsrkt4EbAzcXEvLMzl0zAKOUuWtwGO2/488j0OOpDHApcCRtpfW0teX9NL211Sx7HCnoxh4kl5V1rFE0s5U/39dQZPvyTF4SNqQavT6j2tpeR4HSKaGRbQY26skfYLqD9QRwHTbd0o6DZhnexbwXeD7ku6hWtjt0FL3Tkk/ovoPyirg49kxbGA0GcczgA2AmeVvpN/b3h94M3COpGep/mD6cnbRGBhNxvGfJe1P9cw9DBxd6j4s6QtUf+wCnNYwlDr6UZOxhOr99EI/f1vWPJODhKQLgEnAaEn3A58D1gGw/W3gCqodw+4BngKOKXl5HgeZJmJ5KtX6h2eXz8hVttuATYHLStpI4Ie2r+r3GwigqTgeDEyVtAp4Gji0vL92+J48ALcQNBVHgAOBq20/Waua53GAZPv4iIiIiIiIiIhhIlPDIiIiIiIiIiKGiXQERUREREREREQME+kIioiIiIiIiIgYJtIRFBERERERERExTKQjKCIiIiIiIiJikJA0XdJySYubLP9Pku6SdKekH3ZXPh1BEREREdFvJE2WZElvKsevlnRxJ2Wvl9TWxDkvlvT68vrf1m6Le0bSzyVtPNDtiIiIIWkGsG8zBSVtBZwCTLS9DfDJ7uqkIygiIiIi+tNhwK/KT2z/0fbBPT2ZpG2AEbbvLUmDoiMI+D7wsYFuREREDD225wAP19MkvUHSVZLmS7qh/QsV4MPAt2w/Uuou7+786QiKiIiIiH4haQNgN2AKcGhJG9s+9F3SKEkXSloi6TJgVK3uPpJulrRA0sxyLoAjgB+XMl8GRklaKOkHJe14SYvLv0/WrrlE0nfKMPqrJY0qeddLOl3SrZKWStq9pI+QdIakuZIWSfpISd9M0pxyzcXt5YFZlM6uiIiItWAacJztCcAJwNklfRwwTtKNkm6R1O1IonQERURERER/OQC4yvZSYIWkCQ35U4GnbL8Z+BwwAUDSaOCzwN62dwTmAceXOhOB+QC2Twaetj3e9hHl/McAuwBvBT4saYdSbyuqb1C3AR4FDqq1Y6TtnamG13+upE0BHrO9E7BTOdcWwOHAbNvjge2BhaUtjwDrSnp5D39XERERwN+/SNkVmClpIXAOsFnJHkn1mTaJ6guI70jaqKvzjeyrhkZERERENDgMOLO8vrAcf7OWvwdwFoDtRZIWlfS3AlsDN0oCeDFwc8nbDHiok+vtBlxm+0kASZcCu1ON1llme2EpNx8YW6t3aQfp+wDbSWqfxrYh1R/ec4HpktYBLq+dE2A58GpgRSfti4iIaMaLgEfLlw6N7gd+bXslsEzSUp77fOpQOoIiIiIios9J2gTYE3iLJAMjAAPfaqY6cI3tjqZaPQ2s14MmPVN7vZraNLRa3mqe+3tZVEPyZ7+gcdIewHuBGZK+avt7JWu90r6IiIges/24pGWS3md7pqpvRbazfTtwOdUXK+eVEbTjgHu7OF2mhkVEREREvzgY+L7tzW2Ptf06YBnwulqZOVRTrZC0LbBdSb8FmChpy5K3vqRxJW8JsGXtHCvL6ByAG4DJkl4iaX3gwJLWE7OBqe3nljSutGNz4EHb3wHOBXYs+QJeBdzXw+tFRMQwJekCqpGvb5R0v6QpVGviTZF0O3An1XRrqD6fVki6C7gOONF2lyNRMyIoIiIiIvrDYcDpDWmXUG152+6/qb7RXELVwdO+9s9Dko4GLpC0bin7WWAp8DOqdRF+XtKnAYskLSjrBM0Abi1559q+TdLYHrT/XKppYgtKJ89DwORy7RMlrQSeAI4q5ScAt9he1YNrRUTEMNbJCFjoYEt526ZaN+/4FxbvmKo6ERERERFDT9nt6zpgou3VA92edpLOBGbZ/sVAtyUiIqIuU8MiIiIiYsiy/TTVzl6vGei2NFicTqCIiBiMMiIoIiIiIiIiImKYyIigiIiIiIiIiIhhIh1BERERERERERHDRDqCIiIiIiIiIiKGiXQERUREREREREQME+kIioiIiIiIiIgYJtIRFBERERERERExTPw/sL2OVHSwOn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36" name="AutoShape 4" descr="data:image/png;base64,iVBORw0KGgoAAAANSUhEUgAABIIAAALwCAYAAADrr96cAAAAOXRFWHRTb2Z0d2FyZQBNYXRwbG90bGliIHZlcnNpb24zLjMuNCwgaHR0cHM6Ly9tYXRwbG90bGliLm9yZy8QVMy6AAAACXBIWXMAAAsTAAALEwEAmpwYAADnNUlEQVR4nOzdZ7hdZZ3+8e9NTSAhSJE/KhKlSo1kB+mCIjZURBARwSAScQTGgo4zMgo6KorKSDcgBhUBaYoBAUVDbyedUEcSK0qoEkqAcP9frGfDyvbU5JTknPtzXbnO2s96ym+tfc6L/K6nyDYRERERERERETH4rTDQAURERERERERERP9IIigiIiIiIiIiYohIIigiIiIiIiIiYohIIigiIiIiIiIiYohIIigiIiIiIiIiYohIIigiIiIiIiIiYohYaaADiP4jaSTwEeBM2x7oeGJgrbPOOh49evRAhxERERERERF9YOrUqQ/bXre1PImgQUTSImA21fc6FzjY9uPl3irAacAJS5MEkrTA9oh2yicBk21fLOls4Hu271rScfpaPd4BGHuZeD+vWX0Nfn3YpwcyhIiIiIiIiOXKup/8yECH0G2S/theeZaGDS7P2B5jeyvgUeBTzRu2n7N9SH8kH2x/fKCTHACSVhzoGFpJWnFZeT8REREREREx9CQRNHjdArwaQNJGkq6SNFXSDZI2L+WTJJ0pqU3SfZL2LuXjJZ3a7EjSZEm71z6fJGmOpGsl/cs0M0lTJDXK9aGl79slndXst4y9X63Ngtr15yXdIWmWpOPbezhJZ5S459TrSJon6VuSpgH7Szq89DVT0iWSVqt1s2c7z76ipBNr43+inbFXl3RF6fNOSQdIeoukX9TqvE3SZc1nk/RdSTOBHVvez16SbpE0TdJFkkbUnuP4Uj679p0dJ+mc0scDko6ujfmR8p5nSPrBspgIi4iIiIiIiIGVRNAgVBIAbwUuL0UTgaNsjwWOAU6vVR8NbA+8GzhT0rAuul8daLO9JXAd8JVO4lgfOB7YGdgF2KIbse8FbFJiGgOMlbRbO1W/ZLsBbAO8WdI2tXuP2N7O9gXApbbH2d4WuBs4rFZvNP/67IcBT9geB4wDDpf0upax3wH8zfa2ZfbVVcDvgc1ribFDgXPK9erAbaX+jbVnXQc4FtjT9nZAG/DZ2jgPl/IzqL63ps2Bt5fYvyJpZUlvAA4AdrY9BlgEHNTOe4uIiIiIiIghLHsEDS7DJc2gmgl0N/CbMsNkJ+AiSc16q9ba/Nz2i8D9kh6gSjJ05kXgwnL9U+DSTuq+CZhiez6ApAuBTbvof6/yb3r5PIIqMXR9S70PSppA9Tu8PlWSaVa5d2Gt3laS/gdYs/R1de1ee8++F7BNbbbSqDL+3Fq72cB3JX2Lap+hG8rz/QT4iKQfATsCh5T6i4BL2nnWHUrcN5XvZhWqmVxNzXc7Fdi3Vn6F7YXAQkkPAetRJf7GAneUvoYDD7UOWN7ZBIDXrLV2OyFFRERERETEYJZE0ODyjO0xZfnT1VR7BE0CHi+zRNrTunG0gRdYfLZYZ7OElnTj6ZfGkLQCVRIEQMA3bf+go4Zlhs4xwDjbj5WNn+sxPlW7ngTsY3umpPHA7p3E7jL+UbavpgO275O0HfAu4H8kXWv7q8CPgF8BzwIX2X6hNHnW9qL2HgX4je0DOxhqYfm5iMX/VhfWrpv3BJxr+z87irvEPpFqhhhjNnx9To6LiIiIiIgYYrI0bBCy/TRwNPA54GlgrqT9AVTZtlZ9f0krSNoIeD1wLzAPGFPKN6BagtS0AtCcLfNh4EY6dhvVsq21Ja0M7F+7N49qBgvAe4GVy/XVwMdqe+W8WtIrW/pdgyrZ84Sk9YB3dhLDSODBMn7rUqn2nv1q4JOlPpI2lbR6vZGkVwFP2/4pcCKwHYDtvwF/o1ru9aNOYmq6FdhZ0sal39UldTVjqiPXAvs135WktSRtuIR9RURERERExCCVGUGDlO3pkmYBB1IlQM6QdCxVwuUCYGap+ifgdqrkyhG2n5V0E9VSqLuolphNq3X9FLB96eshqn1pOorhQUnHUS13ehyYUbt9FvDLsoHyVaVfbF9T9ru5pSxxWgB8hNoypzK7ZzpwD/Bn4KZOXsV/UyWk5pefI2v32nv2s6n2DpqmKoD5wD4tfW4NnCjpReB54JO1e+cB69q+u5OYms8xv8xSOl9Sc7nescB9XbVtp6+7yndyTZlh9TzVjLB2jwsEWGndtZarow8jIiIiIiJi6cnO6pChqiypmmz74n4abzzQsH1kf4zXX0ri5UqqvXe+AEy3/cOBjaprjUbDbW1tAx1GRERERERE9AFJU8shS4vJjKCIpfc64JvAZVQzmz43sOF0zwvzH2b+med0XTEiIiIilgvrHvGxgQ4hIpYDSQQNYbbH9/N4k6g2bx40JC2iOkWs6UrbCyV9GphY9mtC0gLbI9ppfwTVfkM/XoKx3wtsYfuEJYs+IiIiIiIihpokgiKWzjMdnMj2aeCnVJt1d8j2mUs6sO3LgcuXtH1EREREREQMPTk1LKKXSToaeBXwe0m/r5V/XdJMSbeW086QdJykY8r1mHJvlqTLJL2ilE+R9H1JMyTdKWn7Uj5e0qnlel1Jl0i6o/zbub+fOyIiIiIiIpZ9SQRFLJ3hJUHT/HeA7ZOpjpHfw/Yepd7qwK22twWuBw5vp68fA/9hexuq5WZfqd1brcw8+jegvY19vg+cZHsc8AHg7PaClTRBUpuktkcWLOj500ZERERERMRyLUvDIpZOR0vDWj0HTC7XU4G31W9KGgWsafu6UnQucFGtyvkAtq+XtIakNVv63xPYojrxHoA1JI2wvVi2x/ZEYCLAmA1H58jAiIiIiIiIISaJoIj+8bztZuJlET3/22tN2rR+XgHYwfazSxJcREREREREDA1ZGhbRN54ERna3su0ngMck7VqKDgauq1U5AEDSLsATpX7dNcBRzQ+SxixBzBERERERETHIZUZQxNIZLmlG7fNVtr9ItfzqKkl/q+0TtBhJnwCGAc3lWx8FzpS0GvAAcGit+rOSpgMrAx9rp7ujgdMkzaL6u74eOKKzwFdadx3WPaK9riIiIiIiImKw0surVSKiN6nasOcG4Ou2f13K9gcOA24G7rH98270MwU4xnZbb8bXaDTc1tarXUZERERERMQyQtJU243W8swIiugjti3pCOCicoz8SsA3gHfY/sPARgcvzJ/P/DPPGOgwIiIiIl6y7hGfHOgQIiIGvSSCIvqQ7Tsl/Qr4D6oj5H8KfEnSVlTLvI6z/UtJ44F9Sp1NgO8Aq1DtFbSQaqkYkjYCTgPWBZ4GDrd9j6RJwD+BBvD/gC/YvrifHjMiIiIiIiKWE9ksOqLvHQ98GHgn1Z5Av7O9PbAHcKKk1Uu9rYB9gXHA14Gnbb8RuAU4pNSZCBxleyxwDHB6bZz1gV2AvYET+vSJIiIiIiIiYrmUGUERfcz2U5IupNoU+oPAeyQdU24PA15brn9v+0ngSUlPAL8q5bOBbSSNAHaiWmrW7H7V2lC/sP0icJek9dqLRdIEYALAa9Zaq1eeLyIiIiIiIpYfSQRF9I8Xyz8BH7B9b/2mpDdRLQGr119Yu16Jagbf47bHdDBGvb3aq2B7ItWsIsZsuGF2io+IiIiIiBhisjQson9dDRxVThRD0hu729D2P4G55eQxVNm2b8KMiIiIiIiIwSiJoIj+9TWqTaJnSZpTPvfEQcBhkmYCc4D39XJ8ERERERERMYjJzuqQiKGo0Wi4ra1toMOIiIiIiIiIPiBpqu1Ga3lmBEVEREREREREDBHZLDqWO5K+RHUc+yKqjZQ/Yfu2Xuh3HtCw/fDS9rU0/UraDPgBsCbVqWA32J7Qg/HGl/GO7KzeC/P/wUNnfre73UZELPdeecTnBjqEiIiIiAGXRFAsVyTtCOwNbGd7oaR1gFUGOKzedjJwku1fAkjaeoDjiYiIiIiIiEEiS8NiebM+8LDthQC2H7b9NwBJb5U0XdJsSedIWrWUzysJIyQ1JE0p12tLukbSHElnUztyXdIvJE0t9ybUyhdI+rqkmZJulbRea4Ad9StptKQ7a/WOkXRcB8/4l+YH27NL/fGSTq21nyxp93J9qKT7JN0O7NyTFxoRERERERFDRxJBsby5BtigJD1Ol/RmAEnDgEnAAba3pprt9sku+voKcKPtLYHLgNfW7n3M9ligARwtae1Svjpwq+1tgeuBw3vYb3ecBPxO0q8lfUbSmp1VlrQ+cDxVAmgXYIsejhcRERERERFDRBJBsVyxvQAYC0wA5gMXlj1xNgPm2r6vVD0X2K2L7nYDflr6vQJ4rHbv6HJE+63ABsAmpfw5YHK5ngqM7mG/XbL9I+ANwEXA7sCtzdlNHXgTMMX2fNvPARd2VFHSBEltktoeWfBUT8KKiIiIiIiIQSCJoFju2F5ke4rtrwBHAh/ooskLvPy7Pqyr/styqz2BHcvMn+m1ds/bdrleRM/22arH0Wkstv9m+xzb7yvttupJ+076nWi7Ybux9ojVe9o8IiIiIiIilnNJBMVyRdJmkjapFY0B/gjcC4yWtHEpPxi4rlzPo5pFBIsnja6nOn0MSe8EXlHKRwGP2X5a0ubADj0Ms6N+/wG8suwhtCrVptftPeM7JK1crv8fsDbw1/IcYyStIGkDYPvS5DbgzaXflYH9exhvREREREREDBE5NSyWNyOAU8q+OS8A/wdMsP2spEOBiyStBNwBnFnaHA/8UNLXgCm1vo4Hzpc0B7gZ+FMpvwo4QtLdVAmmW3sYY7v92n5e0leB26kSO/d00H4v4PuSni2fP2/775L+AcwF7gLuBqaVfh8sm07fAjwOzOhOkCutu16OUo6IiIiIiBhi9PIql4gYShqNhtva2gY6jIiIiIiIiOgDkqbabrSWZ0ZQRC+S9CWqZWGLgBeBT9i+bSn7nAc0bD+89BG+7Pn5f+PvZxzfm11GRPSr//fJrwx0CBERERHLnSSCInqJpB2p9v3ZzvZCSesAqwxwWBEREREREREvyWbREb1nfeBh2wsBbD9s+2+S3ippuqTZks5pHgUvaV5JFiGpIWlKuV5b0jWS5kg6G1BzAEm/kDS13JtQK18g6euSZkq6VdJ6/fjcERERERERsZxIIiii91wDbCDpPkmnS3qzpGHAJOAA21tTzcL7ZBf9fAW40faWwGXAa2v3PmZ7LNAAjpa0dilfHbi1HHd/PXB4rz1VREREREREDBpJBEX0EtsLqI6pnwDMBy4EPgHMtX1fqXYusFsXXe0G/LT0eQXwWO3e0ZJmUp1ktgGwSSl/DphcrqcCo9vrWNIESW2S2h5Z8HT3Hy4iIiIiIiIGhewRFNGLbC+iOqJ+iqTZwKc6qf4CLydjh3XVt6TdgT2BHW0/XZaSNds975ePAFxEB3/bticCEwG23fBVOTIwIiIiIiJiiMmMoIheImkzSZvUisYAfwBGS9q4lB0MXFeu51HNIAL4QK3d9VQnjyHpncArSvko4LGSBNoc2KG3nyEiIiIiIiIGtySCInrPCOBcSXdJmgVsAXwROBS4qMwQehE4s9Q/Hvi+pDaqWTzUyneTNAfYF/hTKb8KWEnS3cAJVMvDIiIiIiIiIrpNL68miYihpNFouK2tbaDDiIiIiIiIiD4gaartRmt5ZgRF9ANJC2rX7yoni204kDFFRERERETE0JPNoiP6kaS3AicDb7f9x4GM5fmH/sLfTvvcQIYQEf3oVZ/67kCHEBERERHLgMwIiugnknYDzgL2tv2HUvYRSbdLmiHpB5JWLOULJH1d0kxJt0paT9JISXMlrVzqrNH8LOlwSXeU+pdIWm3gnjQiIiIiIiKWVUkERfSPVYFfAPvYvgdA0huAA4CdbY+h2jD6oFJ/deBW29tSnSJ2uO0nqY6mf3ep8yHgUtvPl5/jSv27gcP646EiIiIiIiJi+ZJEUET/eB64mcUTNG+lOj7+DkkzyufXl3vPAZPL9VRgdLk+m+oUMsrPH5XrrSTdUE4mOwjYsr0gJE2Q1Cap7ZEFTy/tM0VERERERMRyJomgiP7xIvBBYHtJ/1XKBJxre0z5t5nt48q95/3ykX6LKPt52b4JGC1pd2BF23eWOpOAI21vTXX8/LD2grA90XbDdmPtEVk9FhERERERMdQkERTRT2w/TbWs6yBJhwHXAvtJeiWApLW6eZLYj4Gf8fJsIICRwINl/6CD2m0VERERERERQ14SQRH9yPajwDuAY4GNy89rJM0CfgOs341uzgNeAZxfK/tv4DbgJuCe3ow5IiIiIiIiBg+9vPokIpYHkvYD3mf74KXpp9FouK2trZeiioiIiIiIiGWJpKm2G63lKw1EMBGxZCSdArwTeNdAxxIRERERERHLnySCYkiStAiYTbVh8yKqjZZv7uUxdgeOsb13D9pMKW3anapj+6gO2k0CJtu+uLtjPffQXP58yiHdrR7RazY46scDHUJERERExJCVRFAMVc/YHgMg6e3AN4E3D2hEEREREREREX0sm0VHwBrAYwCSRki6VtI0SbMlva+Uj5Z0t6SzJM2RdI2k4eXeOEmzJM2QdKKkO1sHkLS9pFskTZd0s6TNSvlwSReUvi8Dhtfa7FXaTJN0kaQRpfwESXeVMb9TG2a30vcDZR+hiIiIiIiIiMVkRlAMVcMlzQCGUZ3U9ZZS/izwftv/lLQOcKuky8u9TYADbR8u6efAB4CfUh3jfrjtWySd0MF49wC72n5B0p7AN0r7TwJP236DpG2AaQBl7GOBPW0/Jek/gM9KOg14P7C5bUtaszbG+sAuwObA5UC3l4lFRERERETE0JBEUAxV9aVhOwI/lrQV1Z5B35C0G/Ai8GpgvdJmru0Z5XoqMLokYkbavqWU/wxob0+gUcC5kjYBDKxcyncDTgawPascIw+wA7AFcJMkgFWAW4AnqJJVP5Q0GZhcG+MXtl8E7pK0Hu2QNAGYAPDqV6ze2fuJiIiIiIiIQSiJoBjyykyedYB1qU7jWhcYa/t5SfOoZg0BLKw1W0RtGVc3fA34ve33SxoNTOmivoDf2D7wX25I2wNvBfYDjuTl2Uz1+NRep7YnAhMBtnnt2u5B/BERERERETEIZI+gGPIkbQ6sCDxCNXPnoZIE2gPYsLO2th8HnpT0plL0oQ6qjgL+Wq7H18qvBz5c4tgK2KaU3wrsLGnjcm91SZuWfYJG2b4S+AywbXefMyIiIiIiIiIzgmKoau4RBNXsmY/aXiTpPOBXkmYDbVR7+3TlMOAsSS8C11Et32r1baqlYccCV9TKzwB+JOlu4G6qJWfYni9pPHC+pFVL3WOBJ4FfShpW4v5sdx+41SqvfF2O8Y6IiIiIiBhiZGd1SMTSkDTC9oJy/UVgfdv/PsBhdanRaLitrW2gw4iIiIiIiIg+IGmq7UZreWYERSy9d0v6X+AVwHPAHyW9yfZtfTGYpAW2R0h6FXCy7SU6Kn7hQ//HH055Xy9HF8u7jY765UCHEBERERERfSiJoIil9ydgHjDa9sKy8fQqfT2o7b9RbRgdERERERER0S3ZLDpi6a0PPGx7IYDth23/TdJbJU2XNFvSOc29fiTNk/RNSTMktUnaTtLVkv4g6YhSZ4SkayVNK+3/ZeqOpNGS7izXK0o6UdIdkmZJ+kQ/Pn9EREREREQsJ5IIilh61wAbSLpP0umS3lw2c54EHGB7a6rZd5+stfmT7THADaXefsAOwPHl/rPA+21vB+wBfFdSu0fCF4cBT9geB4wDDpf0ut56wIiIiIiIiBgckgiKWEplo+ixwARgPnAh8Algru37SrVzgd1qzS4vP2cDt9l+0vZ8YKGkNalOBPuGpFnAb4FXA+t1EsZewCHlJLTbgLWBTVorSZpQZiG1PbrguSV53IiIiIiIiFiOZY+giF5gexEwBZhSjp7/VBdNFpafL9aum59XAg4C1gXG2n5e0jxgWCf9CTjK9tVdxDkRmAiw9WvXzJGBERERERERQ0xmBEUsJUmbSarPvhkD/AEYLWnjUnYwcF0Puh0FPFSSQHsAG3ZR/2rgk5JWLjFtKmn1HowXERERERERQ0BmBEUsvRHAKWVJ1wvA/1EtEzsfuEjSSsAdwJk96PM84FdldlEbcE8X9c8GRgPTyl5C84F9ejBeREREREREDAGyszpkSUgaCXwEONOD/CWWRMYRwFnNk7Fi+ddoNNzW1jbQYUREREREREQfkDTVdqO1PDOCOiBpEdVGvisBc4GDbT9e7q0CnAacsDRJIEkLbI9op3wSMNn2xZLOBr5n+64lHaeHMY0HGraPLJ8F/C/w82UhCVRm3XzY9unl86uAk23v148xTAGOsd3tLIqkdwJfA1aj2hPod7Y/1zcRds8z8/+POae/dyBDiGXIlv92edeVIiIiIiJiuZc9gjr2jO0xtrcCHqW2+a/t52wf0h/JGdsf768kUAfj2/aRtq/vrzHLDKSOrAn8W/OD7b/1ZxJoSUjaCjgV+IjtLYAG1fKxiIiIiIiIiH6VRFD33EJ1fDeSNpJ0laSpkm6QtHkpnyTpzHI0932S9i7l4yWd2uxI0mRJu9c+nyRpjqRrJa3bOrCkKZIa5frQ0vftks5q9lvG3q/WZkHt+vOS7pA0S9Lx7T1cvV9g51r5upIuKe3vkLRzKT9O0rnl+f8oaV9J35Y0u7yb5obFb5U0vZSfI2nVUj5O0s2SZpZnGVne0+WSfgdcK2lEeSfTSvv3lbBOADaSNEPSiZJGS7qz9Dtc0gWS7pZ0maTbau+u/k72K7OuOnzGlvezWL/A8A7e9Uv9tvgC8HXb90B1wpjtM0qb0ZJ+V76fayW9tvadnlze0wPN71fSCpJOl3SPpN9IurJ2r933HREREREREdGURFAXJK0IvBVorpuYSHVM91jgGOD0WvXRwPbAu4EzJXV23DfA6kCb7S2pTpT6SidxrA8cT5Wo2QXYohux7wVsUmIaA4yVtFsP+v0+cJLtccAHqDYkbtoIeAvwXuCnwO9tbw08A7y7PPsk4IBSvhLVqVarABcC/257W2DP0gZgO2A/228GngXeb3s7YA/gu5IEfBH4Q5mt9fmWR/4k8LTtN1C9y7FdvaMunnFp+q3bCpjawb1TgHNtb0O1QfTJtXvrU30ne1MlwAD2pfo924LqJLIdATp63z2MMyIiIiIiIga57BHUseGSZlDNBLob+I2kEcBOVCdBNevVZ1383PaLwP2SHgA272KMF6mSIlAlUy7tpO6bgCm25wNIuhDYtIv+9yr/ppfPI6gSQ/VlXp31uyewRe1Z1yjvAODX5Wjz2cCKwFWlfDZVomIzYK7t+0r5uVTL664FHrR9B4Dtf5ZxAX5j+9FSX8A3SuLqRarvYb0unnc3SiLF9ixJs7qo3+Ez2l5Qq7Mk/XbXjlTJHYCfAN+u3ftF+X26S1Lz2XcBLirlf5f0+1Le0fv+3/pgkiZQnWjG+msNJyIiIiIiIoaWJII69oztMZJWA66m+k/1JOBx22M6aNO6cbSpjhOvz7zqbJbQkm48/dIYklYAVinlAr5p+wdL2O8KwA62n60XlqTJQgDbL0p6vrZp9oss+e/VU7Xrg4B1gbEl4TSPzt9dV+rvtt5Pu8/YC/3WzaGaRTSzh33XN+dWh7V6wPZEqlltbLnhmoP6tLuIiIiIiIj4V1ka1gXbTwNHA58DngbmStofqhO1JG1bq75/2cNlI+D1wL3APGBMKd+AaplW0wpAc2+fDwM3dhLKbcCbJa1d9uDZv3ZvHi8vV3ovsHK5vhr4WHMWj6RXS3plD/q9Bjiq+UHSmE7ia3UvMFrSxuXzwVTL3+4F1pc0rvQ5Uu1vDj0KeKgkgfYANizlTwIjOxjzeqr32NygeZvavX9IekNJlL2/Vt6dZ1ySfutOBP5L0qaljxUkHVHu3Qx8qFwfBNzQQR9NNwEfKH2sB+xeyjt63xEREREREREvSSKoG2xPB2YBB1L9Z/0wSTOpZnq8r1b1T8DtwK+BI8osk5uojp+/i2p50bRa/aeA7ctmx28BvtpJDA8Cx1FtXH0T1XK1prOokjkzqZYaPVXaXAP8DLilLOG6mJYkShf9Hg00ykbGdwFH0E3l2Q+lWkY3m2qm0Jm2nwMOAE4p8f6G9mfSnFfGng0cAjQ3Wn4EuEnSnZJObGlzBjBC0t1U77K+L88XgclUiZcHe/iMS9Jv/V3MAj4NnF/6uJMqUQhVEurQstzsYODf2+uj5hLgL1S/Tz+l+n16oqP33UVfERERERERMcTo5RU9sTTKaVGTbV/cT+ONBxq2j+yP8ZZHkqYAx9huG+hYelNzDyNJa1MlHne2/fee9tNoNNzWNqheTURERERERBSSptputJZnj6CI5c9kSWtS7QX1tSVJAkVERERERMTQlBlBEQNAkoHv2f5c+XwMMML2cWX/oKdt/7gvY9hiwzX90//ctS+HiGXQdkf8aqBDiIiIiIiIftDRjKDsERQxMBYC+0pap/WG7TN7IwnUwSbcERERERERMYQlERQxMF6gOsb9M603JB1XZgghaVzZyHqGpBPLxuJIWrF8vqPc/0Qp313SDZIup9pQOiIiIiIiIuIlSQRFDJzTgIMkjeqkzo+AT9geAyyqlR9GdVrYOGAccLik15V72wH/bnvT1s4kTZDUJqntsQXP9cpDRERERERExPIjiaCIAWL7n8CPqY6w/xdlQ+iRtm8pRT+r3d4LOETSDOA2YG1gk3LvdttzOxhzou2G7cYrRqyy9A8RERERERERy5XsIRIxsP4XmEY186cnBBxl++rFCqXdgad6I7CIiIiIiIgYfDIjKGIA2X4U+DnVUq/We48DT0p6Uyn6UO321cAnJa0MIGlTSav3cbgRERERERGxnMuMoIiB913gyA7uHQacJelF4DrgiVJ+NjAamCZJwHxgn54Mutq6G+co8YiIiIiIiCFGtgc6hojogKQRtheU6y8C69v+997ou9FouK2trTe6ioiIiIiIiGWMpKm2G63lmREU0U8krQ1cWz7+P6pTwOaXz9vbfq7UGw80bB8JvFvSf1L9rf4RGN+NcXYHjrG9d2f1npr/f9z6g06rxCCxwycmD3QIERERERGxjEgiKKKf2H4EGAMg6Thgge3vdNHmQuDCPg8uIiIiIiIihoRsFh0xgCSNk3SzpJmSbpc0stx6laSrJN0v6du1+mdIapM0R9LxtfJ3SLpH0jRg3/5+joiIiIiIiFg+ZEZQxMBZgWq2zwG275C0BvBMuTcGeCOwELhX0im2/wx8yfajklYErpW0DXAfcBbwFuD/yAyiiIiIiIiI6EBmBEUMnFWBB23fAWD7n7ZfKPeutf2E7WeBu4ANS/kHy6yf6cCWwBbA5sBc2/e72v39px0NKGlCmVHU9viC5/rosSIiIiIiImJZlURQxLJpYe16EbCSpNcBxwBvtb0NcAUwrCed2p5ou2G7seaIVXov2oiIiIiIiFguJBEUMXAWAutLGgcgaaSkzpZrrgE8BTwhaT3gnaX8HmC0pI3K5wP7KuCIiIiIiIhYvmWPoIiB8yJwAHCKpOFU+wPt2VFl2zMlTadK/PwZuKmUPytpAnCFpKeBG4CRHfXTtPq6G+dY8YiIiIiIiCFG1ZYiETHUNBoNt7W1DXQYERERERER0QckTbXdaC3PjKCIJSRpETCb6u/obuCjtp/uoO5xwALb32kp/ypwve3fdtBuH+A+23f1YugALHj4fq4/69293W30st0Ov2KgQ4iIiIiIiEEkewRFLLlnbI+xvRXwHHBETzuw/eWOkkDFPlQng0VEREREREQstSSCInrHDcDGkt4j6TZJ0yX9tmzqvBhJh0v6taThkiZJ2q+UnyDpLkmzJH1H0k7Ae4ETJc2QtFFpe4ekmZIukbRaaTtJ0smSbpb0QLPPiIiIiIiIiLokgiKWUjnp651Uy8RuBHaw/UbgAuALLXWPBPYG9rH9TK18beD9wJblaPj/sX0zcDnw+TLz6A/ApbbH2d6WajnaYbXu1wd2Kf2f0DdPGxEREREREcuz7BEUseSGS5pRrm8AfghsBlwoaX1gFWBurf4hVKd97WP7+Za+ngCeBX4oaTLQ0XFeW0n6H2BNYARwde3eL2y/CNzV3kwkgHK62ASA9dYa1p1njIiIiIiIiEEkM4Iillxzj6Axto+y/RxwCnCq7a2BTwD1bMtsYDTwmtaObL8AbA9cTDWj56oOxpwEHFn6P76l/4W1a7XX2PZE2w3bjTVHrtKNR4yIiIiIiIjBJImgiN41Cvhruf5oy73pVMmhyyW9qn5D0ghglO0rgc8A25ZbTwIja1VHAg9KWhk4qJdjj4iIiIiIiEEuiaCI3nUccJGkqcDDrTdt3wgcA1whaZ3arZHAZEmzqPYZ+mwpvwD4fNl8eiPgv4HbgJuAe/rsKSIiIiIiImJQku2BjiEiBkCj0XBbW9tAhxERERERERF9QNJU243W8gGdESRppKRPSmp3P5NY9uQ7W3ZI2lnSbgMdR0RERERERCw/+vTUMEmLqDbIXYnq9KSDbT9e7q0CnAac4KWYliRpge0R7ZRPAibbvljS2cD3bN+1pOMsCzp61pY6N9veqZfGOw5YYPs75XOvfGe9RdJoYCfbPyufG8Ahto/uxxjmAQ3b/7IMrIP6KwNfAz5Atf/PQuCrtn/dw3HfCBwKfLJHAdc8+fD9XHv2u5e0eXTgrR+/YqBDiIiIiIiI6FBfzwhqnqq0FfAo8KnmDdvP2T6kP5Iztj++vCeBuqu9JJCkXkn49ed31tRF7KOBDzc/2G7rzyTQEvoasD6wle3tgH1YfDPoTklaEcD29PJ73XoMfURERERERESH+nNp2C3AqwEkbSTpKklTJd0gafNSPknSmZLaJN0nae9SPl7Sqc2OJE2WtHvt80mS5ki6VtK6rQNLmlJmiyDp0NL37ZLOavZbxt6v1mZB7frzku6QNEvS8e09nKQF7cUhaYykW0vbyyS9ohbT9yXNkHSnpO1L+XGSjqn1e2eZ+VIfa0QZY5qk2ZLe1xq3pN3Lu70cuEvSipJOrD3HJzp4ji+V93MjsFmtvLPv7IzyjA+Ucc+RdHeZldVsf2CJ9U5J36qVv6M8x0xJ19bewU8k3QT8RNLoMua08q+Z7DoB2LW8w8+UsSeXPtaWdE35Ps6W9EdJ65S+7qyNf0yZ+dThM7a8n8X6pXZMu6SPlN+rGZJ+oJK0qd1fDTgcOMr2QgDb/7D98y7e0QJJ35U0E9ixo3Ek7SXplvKOLlJ1EllERERERETES/olEVT+o/pW4PJSNJHqP8NjqU5QOr1WfTSwPfBu4ExJw7rofnWgzfaWwHXAVzqJY33geGBnYBdgi27EvhewSYlpDDBW7e/L0lEcPwb+w/Y2VMvk6vGtZnsM8G/AOV3FUvMs8P4yo2QP4LtSu3v2bAf8u+1NgcOAJ2yPA8YBh0t6XcuzjgU+VJ7zXaVeU2ff2SuAHamOPb8cOAnYEti6JMJeBXwLeEvpe5ykfUqy7CzgA7a3Bfav9bkFsKftA4GHgLeV5z0AOLnU+SJwQ5l1dlLLs38FuLF8H5cBr23n/bTq7Bk77VfSG0psO5fvdBH/erz7xsCfbP+ztdOO3lG5vTpwW3lHj7Q3jqoTyI6lemfbAW28fPJYfZwJqhKtbY8/+Vw3XklEREREREQMJn26RxAwXNIMqplAdwO/KbMUdqI6YrtZb9Vam5/bfhG4X9IDwL/MymjxInBhuf4pcGkndd8ETLE9H0DShcCmXfS/V/k3vXweQZUYur6rOCSNAta0fV0pPxe4qNbmfADb10taQ9KaXcTSJOAbJSH1ItX7XQ/4e0u9223PrT3HNnp51tOo8hxza/V3BS6z/TRAmU1EN76zX9m2pNnAP2zPLu3mUCX2NmTx934esBtVEuP6Zoy2H631ebntZ8r1ysCpksaUNl19Z5T+9y39XiHpsc4qd+MZu+r3rcBY4I7SfjhVAqu7xtH+O/oF1TNf0sU4O1Alz24q5atQzcJbjO2JVAkvNhs9asD3eYqIiIiIiIj+1deJoGdsjylLYq6m2iNoEvB4mc3Qntb/nBp4gcVnL3U2S2hJ/3P70hiSVqD6jzRUSZdv2v5BD/vrThxL+qwHAesCY20/r2rD4vbqPVW7FtVsl6u7EVerFej8O1tYfr5Yu25+XglYkn1s6rF/BvgHsG2J5dkl6K+po/fb1TN2RcC5tv+zkzr/B7xW0hrtzQrqxLO2F3U2jqT3AL8pM6giIiIiIiIi2tUvS8PKDJOjgc8BTwNzJe0PoMq2ter7S1pB0kbA64F7gXnAmFK+AdUyrfozNGe5fBi4sZNQbgPeXPZ5WZnFlyLNo5ppAfBeqlkoUCWwPtbcb0XSqyW9sp2+/yUO208Aj0natZQfTLVsrOmA0ucuVMu2nihxbFfKtwMWW75VjAIeKkmgPahm3HTlauCT5bmRtKmk1VvqXA/sI2m4pJHAewBK0qKz76wrt1O993XKMsEDqd7DrcBuzSVqktbqoP0o4MEyU+xgoLn3zpN0vNHy9ZSNpCW9k2r5GlQJpVeW34FVgb17+Iwd9XstsF/zd0PSWpIW+17K38EPge+rOoENSeuWMTt6R606GudWYGdJG5fy1SV1Z+ZUREREREREDCF9PSPoJbanS5pF9R/cg4AzJB1LlXC5AJhZqv6J6j/FawBH2H5W1abBc4G7qJaYTat1/RSwfenrIUpypYMYHlS1MfAtwOPAjNrts4Bflg15ryr9Yvuasv/LLWXJzQLgI/zrsp+O4vgo1V5HqwEPUB353fSspOnlHXyslF0CHFKWVd0G3NfOo5wH/KosxWoD7unomWvOplqmNa3sJzSf6sSql9ieVpbLzSzPcEftdmffWafKe/8i8HuqGS1X2P4lVHvWUC2jW6GM+bZ2ujgduETSIdS+G2AWsKh8Z5N4efkeVHtBnV/e481Uv1eU5NlXqX7H/sri7647z9hRv3eVdteUZ3meagbcH1vaHwv8D9UG3s+WZ/lyZ++o5V22O47tWyWNL7GtWhurvd8fAEaus0mOOo+IiIiIiBhiZC8724SoOmVqsu2L+2m88UDD9pG90NcC290+pUnSFOAY221LO3Z0rSyfa9h+eKBjWVY0Gg23teXXLyIiIiIiYjCSNNV2o7W832YERSxLVJ3IdRnwBtv3qDrBbDLV3lBH276hg3aT6KVkZZmZdL3t33YS432271rasdrzz4fv56ofvqsvuh6y3nHYlQMdQkRERERERKeWqUSQ7fH9PN4kqiVFvdFXt2cDlfq798a40T22R7cUHUi1n9SBVEfCvxWYbfvj/RjTl7uosg9VcqpPEkEREREREREx9PTLZtERy5Ky8fcuwGHAh8qx9N8G3idpRtks+zBJ90m6XdJZkk6tdbGbpJslPSBpv2afkq6VNE3SbEnvK+WjJd1d+pgj6RpJw8u9SbX2J0i6S9IsSd+RtBPVpuUnlpg2knS4pDskzZR0Sdl3qtnPya0xRURERERERLRKIiiGovcBV9m+D3iE6hSyLwMXluPjXwH8N7ADsDOweUv79akSSXsDJ5SyZ4H3294O2AP4btmUG2AT4DTbW1JtUv6BemeS1gbeD2xpexvgf2zfDFwOfN72GNt/AC61Pc72tlSbph/WRUwRERERERERi0kiKIaiA6lOBKP8PLDl/vbAdbYftf08cFHL/V/YfrHs3bNeKRPwjXIy3m+BV9fuzbU9o1xPpTq9re4JqkTSDyXtCzzdQdxbSbqhnBZ3ELBlFzH9C0kTJLVJanviyec6qhYRERERERGD1DK1R1BEX5O0FvAWYGtJppoNZGBOD7pZWO+y/DwIWBcYW46onwcMa6f+ImB4vTPbL0janmqfov2AI0uMrSYB+9ieWU68272LmP6F7YnARIBNR49ado4MjIiIiIiIiH6RGUEx1OwH/MT2hrZH294AmAtsUKtzB/BmSa+QtBItS7k6MAp4qCSB9gA27G5AZc+iUbavBD4DbFtuPQmMrFUdCTwoaWWqxFNEREREREREj2RGUAw1BwLfaim7pJT9EMD2XyV9A7gdeBS4h2r5VmfOA35Vlm21lTbdNRL4paRhVLN5PlvKLwDOknQ0VQLrv4HbgPnl58h2+uq2NdbZJMedR0REREREDDGyszpkeSZpJPAR4Ezny+w1kkbYXlBmBF0GnGP7soGOqzc1Gg23tbUNdBgRERERERHRByRNtd1oLc+MoGWcpEXAbKrvai5wsO3Hy71VgNOAE5YmCSRpge0R7ZRPAibbvljS2cD3ymbEfULSccAC29+plc0DGrYf7qTdV4Hrbf92Ccdt7/mPk7Qn1T4/1wC/KHVvA1YF1qLa6+evpf4+tuctyfhLStJ7gS1sL9EpYU88fD+/OuedvRzV0PCej/16oEOIiIiIiIhYIkkELfueKUeaI+lc4FPA1wFsPwcc0h9B2P54f4yzJGx/uQ/6PKaD8jcBlM2aG7aP7O2xu8v25VRHzEdERERERER0SzaLXr7cQnUsOZI2knSVpKnlSPHNS/kkSWeWI8Lvk7R3KR8v6dRmR5ImS9q99vkkSXMkXStp3daBJU2R1CjXh5a+b5d0VrPfMvZ+tTYLatefl3SHpFmSju/pg0saLenuMt4cSddIGt46rqSxkq4r7+VqSeu309frJN0iabak/2m51+M4Jb1H0m2Spkv6raT1Svlxks4p7+6BstcPko6QNKP8myvp96X8jPK9zamPLWmepOMlTSsxN7/rl75TSetKuqTEfoeknXv6jiMiIiIiImLwSyJoOSFpRarjxZszQCYCR9keCxwDnF6rPhrYHng3cGbZhLgzqwNttrcErgO+0kkc6wPHAzsDuwBbdCP2vYBNSkxjgLGSduuqXTs2AU4rcT5Oy2le5TStU4D9yns5hzJ7qsX3gTNsbw082Atx3gjsYPuNVBs8f6F2b3Pg7aXPr0ha2faZZZbXOOAvwPdK3S+V9ZvbUJ1atk2tn4dtbwecQfV9t/dMJ9keR/Vezu5G3BERERERETHEZGnYsm+4pBlUM4HuBn5TjhvfCbhIUrPeqrU2P7f9InC/pAeokhGdeRG4sFz/FLi0k7pvAqbYng8g6UJg0y7636v8m14+j6BKuFzfUq+jfY6a5XNtzyjXU6kSXnWbAVtRvSOAFaklemp25uUk0k94+RSx7sbZ6jXAhSVJtgrVXk5NV9heCCyU9BCwHlXyB6rkze9s/6p8/qCkCVR/l+tTJdlmlXvN72QqsG87MewJbFH7fVijueF1vVLpfwLAumt3lR+MiIiIiIiIwSaJoGXfM7bHSFoNuJpqj6BJwOPNvYPa0ZpQMfACi88A6ywLsKQbT780hqQVqJIiUB2J/k3bP6hXlvQp4PDy8V3AI1QJkLqRVLN/RgILa+WLqDZrXqxLYI7tHbsRa3vP2G6c3XAK1Ubal5fldsfV7rXGvBK8tMfQhsCR5fPrqGb6jLP9WNmoe1g7/bzUR4sVqGYlPdtZoLYnUs0mY5PRo3LKXERERERExBCTpWHLCdtPA0cDnwOeBuZK2h9AlW1r1feXtIKkjYDXA/cC84AxpXwDqqVKTSsAzb19Pky11Kkjt1EtW1q7LMXav3ZvHjC2XL8XWLlcXw18rMxkQtKrJb3S9mm2x5R/f6OaefNeSSNLvX2BmbYXdecdledcV9KOpf3KkrZsp95NwIfK9UG18nbj7Ma4o3j59LCPdlVZUnM530fKzC2ANYCngCfKHkM9Pc7rGuCo2hhjetg+IiIiIiIihoDMCFqO2J4uaRZwIFUC4wxJx1IlXC4AZpaqfwJup0ouHGH7WUk3US1Zuotqidm0WtdPAduXvh4CDugkhgdVHfN+C9VMnRm122cBv5Q0E7iq9IvtayS9AbilLF1aAHykjFXve1bZ/PhGSS73u31ame3nyqbRJ0saRfX7/b/AnJaq/w78TNJ/AL+ste9WnO04jmqZ3mPA74DXdVH/SKrj539fxmmz/XFJ04F7gD9TJat64mjgtPL7sRJVUu2IHvYRERERERERg5zsrA4ZTMqSosm2L+6n8cYzwMeox5JpNBpua2sb6DAiIiIiIiKiD0iaWg4kWkyWhkUUkhaVI93vlHSRpNVUHVt/Zwf1vyppz3I9RVKjXF8pac0ljOEISYcs8UNEREREREREdCIzgiIKSQtsN/cHOo/qhK5LqWZYbdVF2ynAMbaXmyk2G40e5W9/pTv7akfdBw69aqBDiIiIiIiI6FJmBEX0zA3AxuV6RUlnSZoj6RpJw6Fahlf2JFqMpHmS1imzie6RdJ6kuyVdXE5/a9b5tqTZkm6XtHEpP07SMeV6iqRvlfv3Sdq1lK8o6URJd0iaJekTpXx9SdfXZjXt2vevKSIiIiIiIpYnSQRFtJC0EtWpXbNL0SbAaba3pNog+wM96G4z4HTbbwD+Cfxb7d4TtrcGTqXa1Lo9K9neHvg08JVSdlhpOw4YBxxejp//MHC17THAtiy+kXdEREREREREEkERNcMlzQDaqE5e+2Epn2t7RrmeCozuQZ9/tt08AeynwC61e+fXfna0RuvSdsbdCzikxHobsDZVsuoO4NByqtvWtp9s7UzSBEltktr+ueC5HjxGREREREREDAY5Pj7iZc+U2TQvKce7L6wVLQKG96DP1k243I3ruubYi3j571XAUbavbq0saTfg3cAkSd+z/ePFBrcnAhOh2iOoW08QERERERERg0ZmBEX0rddKas72+TBwY+3eAbWft/Sgz6uBT0paGUDSppJWl7Qh8A/bZwFnA9stXegREREREREx2GRGUETfuhf4lKRzgLuAM2r3XiFpFtWsnwN70OfZVMvEpqmasjQf2AfYHfi8pOeBBUCOoY+IiIiIiIjF5Pj4iD4iaTQdHD0vaR7QsP1wf8fV1Gg03Na23Jx2HxERERERET2Q4+MjIiIiIiIiIoa4LA2L6AFJi6iOlV8JuBv4qO2nO6i+OzClvRu2R3cyxmhgJ9s/K58bwCG2j17SuNvz6MP3c8GP3t6bXQ4JHzr0X/bojoiIiIiIWG5kRlBEzzxje0xZ7vUccEQfjDGaamNpAGy39XYSKCIiIiIiIoamJIIiltwNwMaS3iPpNknTJf1W0nqtFSWtK+kSSXeUfzuX8jdLmlH+TZc0EjgB2LWUfUbS7pIml/rHSTpH0hRJD0g6ujbGRyTdXtr9QNKK/fQeIiIiIiIiYjmRRFDEEpC0EvBOqmViNwI72H4jcAHwhXaafB84yfY44ANUJ38BHAN8yvYYYFfgGeCLwA1l5tFJ7fS1OfB2YHvgK5JWlvQGqmPody59LQIO6o1njYiIiIiIiMEjewRF9MxwSTPK9Q3AD4HNgAslrQ+sAsxtp92ewBbVae8ArCFpBHAT8D1J5wGX2v5LrU5HrrC9EFgo6SFgPeCtwFjgjtJ+OPBQa0NJE4AJAOusPaxbDxwRERERERGDRxJBET3zTJlx8xJJpwDfs325pN2B49pptwLVrKFnW8pPkHQF8C7gJknd2b15Ye16EdXfsYBzbf9nZw1tTwQmArx+9Ch3Y6yIiIiIiIgYRLI0LGLpjQL+Wq4/2kGda4Cjmh8kjSk/N7I92/a3gDuoln09CYzsYQzXAvtJemXpdy1JG/awj4iIiIiIiBjkMiMoYukdB1wk6THgd8Dr2qlzNHCapFlUf3fXU5049mlJewAvAnOAX5frRZJmApOA6V0FYPsuSccC10haAXge+BTwx47arLXOJjkKPSIiIiIiYoiRndUhEUNRo9FwW1vbQIcRERERERERfUDSVNuN1vLMCIpYhkgycJ7tj5TPKwEPArfZ3ruTdrsDx9jeW9J7gS1sn9DZWI88cj8/mdSdLYmGhoPHZ3ZUREREREQMfkkERSxbngK2kjTc9jPA23h5/6FusX05cHlfBBcRERERERHLt2wWHbHsuRJ4d7k+EDi/eUPS9pJukTRd0s2SNmttLGm8pFP7KdaIiIiIiIhYjiQRFLHsuQD4kKRhwDbAbbV79wC72n4j8GXgGwMQX0RERERERCynsjQsYhlje5ak0VSzga5suT0KOFfSJoCBlXvSt6QJwASAtdcetvTBRkRERERExHIlM4Iilk2XA9+htiys+Brwe9tbAe8BepTNsT3RdsN2Y+TIVXon0oiIiIiIiFhuZEZQxLLpHOBx27PLiWBNo3h58+jx/RxTRERERERELOcyIyhiGWT7L7ZPbufWt4FvSppOErkRERERERHRQ7I90DFExABoNBpua2sb6DAiIiIiIiKiD0iaarvRWp4ZBRHLAEkLbI+ofR4PNGwf2UH99wJbAHOBVwB/B+6zfVe5/1Xgetu/7WjMhx+5j3PO3av3HmIZ8LGPXjPQIURERERERCzTkgiKWA7ZvpxqQ2kAJE0CJgN3lftfHpjIIiIiIiIiYlmWPYIilnGS3iPpNknTJf1W0nqlfLykUyXtBLwXOFHSDEkbSZokab+BjTwiIiIiIiKWNZkRFLFsGC5pRu3zWrw84+dGYAfblvRx4AvA55oVbd8s6XJgsu2LAST1T9QRERERERGxXEkiKGLZ8IztMc0PzT2CysfXABdKWh9YhWpfoCUiaQIwAWDttYctaTcRERERERGxnMrSsIhl3ynAqba3Bj4BLHEGx/ZE2w3bjREjV+61ACMiIiIiImL5kERQxLJvFPDXcv3RDuo8CYzsn3AiIiIiIiJieZVEUMSy7zjgIklTgYc7qHMB8PmyofRG/RZZRERERERELFdke6BjiIgB0Gg03NbWNtBhRERERERERB+QNNV2o7U8M4IiIiIiIiIiIoaInBoW0Q5JBr5n+3Pl8zHACNvHSToCeNr2jwc0yKU0/5H7+cFP3j7QYfSqTxx89UCHEBERERERsUzLjKCI9i0E9pW0TusN22cubRJIlfz9RURERERERL/Kf0Qj2vcCMBH4TOsNSceVGUJI2ljSbyXNlDRN0kaSRki6tnyeLel9pe5oSfdK+jFwJ7CBpDMktUmaI+n42hjvknSPpKmSTpY0uXXs8vlOSaPL9S9K/TmSJvThu4mIiIiIiIjlVJaGRXTsNGCWpG93Uuc84ATbl0kaRpVcfQ54v+1/lhlFt0q6vNTfBPio7VsBJH3J9qOSVgSulbQNcB/wA2A323Mlnd/NeD9W+hoO3CHpEtuP1CuUBNEEgLXWHtbNbiMiIiIiImKwyIygiA7Y/ifwY+Do9u5LGgm82vZlpf6ztp8GBHxD0izgt8CrgfVKsz82k0DFByVNA6YDWwJbAJsDD9ieW+p0NxF0tKSZwK3ABlRJp9Znmmi7YbsxYuQq3ew2IiIiIiIiBovMCIro3P8C04Af9aDNQcC6wFjbz0uaBzSn3zzVrCTpdcAxwDjbj0maVKvXkRdYPIE7rPS1O7AnsKPtpyVN6UZfERERERERMcRkRlBEJ2w/CvwcOKyde08Cf5G0D4CkVSWtBowCHipJoD2ADTvofg2qxNATktYD3lnK7wVe39z7Bzig1mYesF0ZbzvgdaV8FPBYSQJtDuzQ86eNiIiIiIiIwS4zgiK69l3gyA7uHQz8QNJXgeeB/an2DfqVpNlAG3BPew1tz5Q0vdz/M3BTKX9G0r8BV0l6Crij1uwS4BBJc4DbqPYTArgKOELS3VSJpPrys3atu/YmOW49IiIiIiJiiJHtgY4hIlpIGmF7gSRRbVp9v+2TenOMRqPhtra23uwyIiIiIiIilhGSptputJZnRlAEUJZmnUS1pOoxqpO/vt3cCLqHfX0amFg2jl5Sh0v6KLAK1UbSP2hnnAW2RyzpAA89ej+nnPf2pQix/x11UGYwRURERERELI3sERRDXpl18wvgetuvtz0W+BDwmiXs8tPAaksTk+2TbI+xvYXtg5YyqRQREREREREBJBEUAfAW4DnbZzYLbP/R9imSxks6tVkuaXI5oQtJZ0hqkzRH0vGl7GjgVcDvJf2+lO0l6RZJ0yRdJGlEKZ8n6ZuSZpR+tpN0taQ/SDqi1Bkh6drSdrak97UG3506EREREREREZBEUATAllRHxPfUl8p6y22AN0vaxvbJwN+APWzvIWkd4FhgT9vbUW0e/dlaH3+yPQa4AZgE7Ee1PO34cv9Z4P2l7R7Ad8sMprru1ImIiIiIiIjIHkERrSSdBuxCtU/QaZ1U/aCkCVR/R+sDWwCzWursUMpvKrmZVYBbavcvLz9nAyPKkfRPSlooaU2q4+W/IWk34EXg1cB6wN/rIXejTvPZJgATAF6x9rBOHi0iIiIiIiIGoySCImAO8IHmB9ufKjN52oAXWHzm3DAASa8DjgHG2X5M0qTmvRYCfmP7wA7GXlh+vli7bn5eCTgIWBcYa/t5SfPaGac7dZrPNhGYCPDa14/KkYERERERERFDTJaGRcDvgGGSPlkra272PA8YI2kFSRsA25fyNahm6zxRThx7Z63tk8DIcn0rsLOkjQEkrS5p0x7ENgp4qCR49gA2XMI6EREREREREZkRFGHbkvYBTpL0BWA+VZLnP4CbgLnAXcDdlL2EbM+UNB24B/hzqdc0EbhK0t/KPkHjgfMlrVruHwvc183wzgN+JWk21Qyle5awzr945Vqb5Dj2iIiIiIiIIUZ2VodEDEWNRsNtbW0DHUZERERERET0AUlTywFHi8mMoBhSJBk4z/ZHyueVgAeB22zv3YN+pgDH2F5uMyn/ePR+vvuztw90GN32uQ9n9lJERERERMTSyh5BMdQ8BWwlaXj5/DbgrwMYT58pSa6IiIiIiIiIlyQRFEPRlcC7y/WBwPnNG5K2l3SLpOmSbpa0WSkfLukCSXdLugwYXmtzhqQ2SXMkHV8rf5ekeyRNlXSypMldjLGlpNslzZA0S9ImpfyQ8nmmpJ+UsvdIuq308duyYTWSjpP0E0k3AT/pw3cYERERERERy6HMGIih6ALgyyUxsw1wDrBruXcPsKvtFyTtCXyD6mj5TwJP236DpG0om0YXX7L9qKQVgWvL/fuAHwC72Z4r6fxa/Y7GOAL4vu3zJK0CrChpS6rNpXey/bCktUofNwI7lI2uPw58AfhcubcFsIvtZ3rpfUVERERERMQgkURQDDm2Z0kaTTUb6MqW26OAc8tsHAMrl/LdgJNr7WfV2nxQ0gSqv6f1qRIxKwAP2J5b6pwPTOhijFuAL0l6DXCp7fslvQW4yPbDZexHS93XABdKWh9Yhepks6bLO0oClTgnALxinWGdvKWIiIiIiIgYjLI0LIaqy4HvUFsWVnwN+L3trYD3AJ1mSyS9DjgGeKvtbYArumrT0Ri2fwa8F3gGuLIkgTpyCnCq7a2BT7SM+VRHjWxPtN2w3Vh95CpdhBkRERERERGDTRJBMVSdAxxve3ZL+She3jx6fK38euDDAJK2olpSBrAGVeLlibJPzztL+b3A68vMI4ADuhpD0uupZhGdDPyyjPE7YH9Ja5c6a7XTx0e788ARERERERERSQTFkGT7LyXh0urbwDclTWfxpZNnACMk3Q18FZha+pkJTKfa9+dnwE2l/Bng34CrJE0FngSe6GKMDwJ3SpoBbAX82PYc4OvAdZJmAt8rdY8DLip9P7yk7yEiIiIiIiKGFtke6BgiBiVJI2wvkCTgNOB+2ycNdFxNjUbDbW1tAx1GRERERERE9AFJU203WsszIyiiD0gyMKXM7pkDrAn8V/MI+U7a7d5VnW6M/SpJFy9NHxERERERETE45dSwiL7xFNXf1462n5H0TqrTxPqc7b8B+3VV7++P3s83L3h7P0S0dP7zQ1cPdAgRERERERGDRmYERfSdK4F3l+sDqZ1QJml7SbdImi7pZkmbtTbuqI6kKyRtU66nS/pyuf6qpMMljZZ0Z58/XURERERERCx3kgiK6DsXAB+SNIzqBLDbavfuAXa1/Ubgy8A32mnfUZ0bgF0ljQJeAHYu5btSnW4WERERERER0a4sDYvoI7ZnlePjD6SaHVQ3CjhX0iaAgZXb6aKjOjcARwNzgSuAt0laDXid7XtrR9b/C0kTgAkAa64zbAmfLCIiIiIiIpZXmREU0bcuB75DbVlY8TXg97a3At4DtJeV6ajOHUCDl2cATQcOpxxp3xnbE203bDdWH7nKEjxORERERERELM+SCIroW+cAx9ue3VI+CvhruR7fQdt269h+DvgzsD9wC9UMoWPIsrCIiIiIiIjoQhJBEX3I9l9sn9zOrW8D35Q0nY6XaHZW5wbgIdvPlOvXlJ8RERERERERHZLtgY4hIgZAo9FwW1vbQIcRERERERERfUDSVNuN1vLMCIroQ5JeJengHrb5sKTX9lVMERERERERMXTl1LCIpSTpS8CHgUXAi8AnbN8maU3ge8Bne9DXYcBI239aingmAZNtX9xZvb89dj9f/vk7lnSYfvHVD1410CFEREREREQMKkkERSwFSTsCewPb2V4oaR1gFQDbjwMf6kl/tn/Y60FGREREREREFFkaFrF01gcetr0QwPbDtv8maayk6yRNlXS1pPUBJE2R9C1Jt0u6T9KupXxFSSdKukPSLEmfKOUrSDpd0j2SfiPpSkn7lXtfLvXvlDRRkgboHURERERERMRyIomgiKVzDbBBSeqcLunNklYGTgH2sz2W6gj5r9farGR7e+DTwFdK2WHAE7bHAeOAwyW9DtgXGA1sARwM7Fjr51Tb42xvBQynmpkUERERERER0aEsDYtYCrYXSBoL7ArsAVwI/A+wFfCbMklnReDBWrNLy8+pVEkegL2AbZqzfYBRwCbALsBFtl8E/i7p97V+9pD0BWA1YC1gDvCrzuKVNAGYADBqnWE9fdyIiIiIiIhYziURFLGUbC8CpgBTJM0GPgXMsb1jB00Wlp+LePlvUMBRtq+uV5T0rvY6kDQMOB1o2P6zpOOALjM7ticCEwFetdEod1U/IiIiIiIiBpcsDYtYCpI2k7RJrWgMcDewbtlIGkkrS9qyi66uBj5ZlpUhaVNJqwM3AR8oewWtB+xe6jeTPg9LGgHs19phRERERERERKvMCIpYOiOAU8pR8S8A/0e19GoicLKkUVR/Z/9LtXSrI2dTLRObVjZ9ng/sA1wCvBW4C/gzMI1qL6HHJZ0F3An8Hbijp4G/6hWb5Hj2iIiIiIiIIUZ2VodE5ySNBD4CnOn8wvQ7SSPKXkRrA7cDO9v++9L222g03NbWtvQBRkRERERExDJH0lTbjdbyzAgKJC0CZlP9PswFDrb9eLm3CnAacMLSJIEkLbA9op3yScBk2xdLOhv4nu27lnScHsY0nmqPnSN7oa8rgQ8331sHdb4KXG/7tz3s/hpJWwB/A77WG0kggL88dj/HXPyO3uiq131nv8xUioiIiIiI6AtJBAXAM7bHAEg6l2qz468D2H4OOKQ/grD98f4Ypy/YbndT55Y6X17CvndaknYRERERERERrbJZdLS6BXg1gKSNJF0laaqkGyRtXsonSTpTUpuk+yTtXcrHSzq12ZGkyZJ2r30+SdIcSddKWrd1YElTJDXK9aGl79slndXst4y9X63Ngtr15yXdIWmWpOPbe7h6v8DOtfLRkn5X2l4r6bW18c6QdKukByTtLukcSXeX2UzN9vMkrVP6ubvEPEfSNZKGt8YuaZykmyXNLM84srS9QdK08m+nWmx31t7xpeV7uV/St2sx7CXpltL2orKJdERERERERMRLkgiKl0hakWpj4stL0USqI83HAsdQHVfeNBrYHng3cGY5zrwzqwNttrcErgO+0kkc6wPHUyVqdgG26EbsewGblJjGAGMl7daDfk8BzrW9DXAecHLt3iuAHYHPUL2bk4Atga0ljWknnE2A08qzPg58oCWOVYALgX+3vS2wJ/AM8BDwNtvbAQe0xFA3ptzfGjhA0gaS1gGOBfYs7duAz3bQPiIiIiIiIoaoLA0LgOGSZlDNBLob+E2ZTbITcFF1iBUAq9ba/Nz2i8D9kh4ANu9ijBepkh8APwUu7aTum4AptucDSLoQ2LSL/vcq/6aXzyOoEjLXd7PfHYF9y/VPgG/X2v3KtiXNBv5he3ZpP4cqITajJZa5tptlU0udus2AB23fAWD7n6W/1YFTS3JpUSfPfK3tJ0qbu4ANgTWpEls3le9rFarZXYuRNIHqVDNGrtNV7i4iIiIiIiIGmySCAsoeQZJWA66m2iNoEvB4c++gdrRuHG2q49Prs8w6yzQs6cbTL40haQWqhAeAgG/a/sES9tuZheXni7Xr5uf2/obqdRYBw7s5zmeAfwDbUj3js13E0+x/Jarn/43tAzsbwPZEqple/L+NRuUEuIiIiIiIiCEmS8PiJbafBo4GPgc8DcyVtD+AKtvWqu8vaQVJGwGvB+4F5gFjSvkGVMu0mlYAmnv7fBi4sZNQbgPeLGltSSsD+9fuzQPGluv3AiuX66uBjzX3xZH0akmv7EG/NwMfKtcHATd0Et/SuhdYX9K4EutISSsBo6hmCr0IHAys2IM+bwV2lrRx6XN1SV3NooqIiIiIiIghJjOCYjG2p0uaBRxIlRA5Q9KxVAmXC4CZpeqfgNuBNYAjbD8r6Saq4+fvolpiNq3W9VPA9qWvh6j2uOkohgclHUe1tOlxFl96dRbwS0kzgatKv9i+RtIbgFvK0qgFwEfKWN3p9yjgR5I+D8wHDu30RS0F289JOgA4pWwk/QzVPkGnA5dIOqT+bN3sc76k8cD5kppL+I4F7uvV4CMiIiIiImK5JjurQ6JnymlZk21f3E/jjQcato/sj/GGikaj4ba2toEOIyIiIiIiIvqApKm2G63lWRoWsYyStKWk9w50HBERERERETF4ZEZQRB+RtA9wGfAG2/dIGk01k2qrbrR9LXAC1bK7f3ZQ56vA9bZ/uyTxrbvxKO/77R2XpGmf+cG+Vw10CBEREREREYNCZgRF9L8DqTbF7vQkr/bY/pPtD3eSBFrR9peXNAkUERERERERQ1MSQRF9oJxetgtwGC+fRla/v5qkn0u6S9Jlkm6T1Cj39pJ0i6Rpki6qnYQ2T9K3JE2jOrVtkqT9yr2xkq6TNFXS1ZLW77+njYiIiIiIiOVFEkERfeN9wFW27wMekTS25f6/AY/Z3gL4b2AsgKR1qE772tP2dkAb8Nlau0dsb2f7gmaBpJWBU4D9bI8FzgG+3l5QkiZIapPU9uwTz/XKg0ZERERERMTyI8fHR/SNA4Hvl+sLyudTa/d3ad63faekWaV8B2AL4CZJAKtQHXffdGE7Y20GbAX8prRZEXiwvaBsTwQmQrVHUE8fKiIiIiIiIpZvSQRF9DJJawFvAbaWZKrEjIHTutMc+I3tjvYVeqqDNnNsL1s7P0dERERERMQyJ0vDInrffsBPbG9oe7TtDYC5wAa1OjcBHwSQtAWwdSm/FdhZ0sbl3uqSNu1ivHuBdSXtWNqsLGnL3nuciIiIiIiIGCwyIyii9x0IfKul7BLgP2ufTwfOlXQXcA8wB3jC9nxJ44HzJa1a6h4L3NfRYLafK5tGnyxpFNXf9f+WPju04Zqb5Lj2iIiIiIiIIUZ2tgmJ6G+SVgRWtv2spI2A3wKb2e63HZwbjYbb2tr6a7iIiIiIiIjoR5Km2m60lmdGUEQvkLQImE21X88i4EjbN3fSZDXg9+XELwH/trRJoDKTqGH7SElHAE/b/nFH9f/w+P3s+8t3LM2QvebS92VmUkRERERERH9IIiiidzxjewyApLcD3wTe3FFl208CL2VmywyhXmP7zN7sLyIiIiIiIgaHbBYd0fvWAB4DkLS7pMnNG5JOLTN3kDRP0rckTQP2lzRFUqPcW0fSvHI9XtKlkq6SdL+kb9f6O1TSfZJuB3aulR8n6Zh+eNaIiIiIiIhYjmRGUETvGC5pBjAMWJ/q+PjueMT2dgBlOVdHxgBvBBYC90o6BXgBOB4YCzwB/B6YviTBR0RERERExNCQRFBE76gvDdsR+LGkrbrR7sJu9n+t7SdK/3cBGwLrAFNszy/lFwKdHjUvaQIwAWD4usO6OXREREREREQMFlkaFtHLbN9ClaRZl2rWTv3vrDX78lTtul63td7C2vUiljCJa3ui7YbtxqprrLIkXURERERERMRyLImgiF4maXNgReAR4I/AFpJWlbQm8NZOms6jWuYFsF83hroNeLOktcvpY/svcdARERERERExJGRpWETvaO4RBNVx8B+1vQj4s6SfA3cCc+l8D5/vAD8vy7eu6GpA2w9KOg64BXgcmNFZ/VYbrblJjm2PiIiIiIgYYmR7oGOIASRpJPAR4Eznl2FIaTQabmtrG+gwIiIiIiIiog9Immq70VqeGUGDnKRFwGyq73oucLDtx8u9VYDTgBOWJgkkaYHtEe2UTwIm275Y0tnA92zftaTj9BdJ/2X7G0vQblfgTOB5YEfbz7Tcv9n2TkvQ7xHA07Z/3NO2nbn/8bm885cH92aX3fLr9/2k38eMiIiIiIiISvYIGvyesT3G9lbAo8CnmjdsP2f7kP5Iztj++PKQBCr+q71CVTr7mzkI+GZ538/U2q0EsCRJoNLuzN5OAkVERERERMTQlETQ0HIL8GoASRtJukrSVEk3lA2OkTRJ0pmS2iTdJ2nvUj5e0qnNjiRNlrR77fNJkuZIulbSuq0DS5oiqVGuDy193y7prGa/Zez9am0W1K4/L+kOSbMkHd/ew0l6h6RpkmZKuraUrS7pnDLWdEnvqz3PpeUd3C/p26X8BMp+P5LOkzRa0r2Sfky1z88Gks4o72dOMxZJHwc+CHyttNu9vNfLgbvaeZ7/kDS7xHpCKTu8PONMSZdIWq2UHyfpmNp7/FZ5nvvKLCQkrSjpxNo7+kQXvwsRERERERExBCURNERIWpHqxKrLS9FE4CjbY4FjgNNr1UcD2wPvBs6U1HqUeavVgTbbWwLXAV/pJI71geOBnYFdgC26EftewCYlpjHAWEm7tdRZFzgL+IDtbXn5BK0vAb+zvT2wB3CipNXLvTHAAcDWwAGSNrD9RV6eRXVQqbcJcLrtLW3/EfhSWWe5DdWpXdvYPpvq3X6+1m474N9tb9oS6zuB9wFvKrF+u9y61Pa4UnY3cFgHr2Sl8jyf5uV3fRjwhO1xwDjgcEmv6/ClRkRERERExJCUPYIGv+ZpVq+mSi78RtIIYCfgIknNeqvW2vzc9ovA/ZIeADbvYowXgQvL9U+BSzup+yZgiu35AJIuBDbtpD7AXuVf88StEVTJmetrdXYArrc9F8D2o7W2723OqAGGAa8t19fafqLEcRewIfDndsb/o+1ba58/WE72WglYnyqZNauddrc342mxJ/Aj20+3xLqVpP8B1izPeHU7beHl9zuVKmnXfM5tajOqRlG9o8XGL3FPABi27upERERERETE0JJE0OD3jO0xZZnR1VR7BE0CHrc9poM2rRtHG3iBxWeQdTZLaEk3nn5pjLIXzyqlXFR77/xgCfoU1SyhexcrlN4ELKwVLaLjv4enau1eRzWDapztx8qG2B29i6c6KO/IJGAf2zMljQd276BeM+56zKKa4dVR8ggA2xOpZoMxauO1c0pcRERERETEEJOlYUNEmX1yNPA54GlgrqT94aVNkLetVd9f0gqSNgJeD9wLzAPGlPINqJZpNa0ANGeifBi4sZNQbqNaTrW2pJV5eQkXZYyx5fq9wMrl+mrgY2UmE5JeLemVLf3eCuzWXA4laa1a26NUpj5JemMnsTU9X2JrzxpUCZ4nJK0HvLMb/bX6DXBobQ+gZqwjgQfL2Ad11LgDVwOfbMYtadPaEriIiIiIiIgIIDOChhTb0yXNAg6kSjScIelYqoTLBcDMUvVPwO1USY8jbD8r6SaqZUZ3US0xm1br+ilg+9LXQ1T77nQUw4OSjqPauPpxYEbt9lnALyXNBK4q/WL7GklvAG4p+ZwFwEfKWM1+55dlT5eW2UQPAW8Dvgb8LzCrlM8F9u7iVU0s9adR7TFUj3+mpOnAPVTLyG7qoq9/YfsqSWOANknPAVdSnVT231SJsvnl58gedHs21TKxaSXpNR/Yp6exRURERERExOAmO6tD4mVlqdNk2xf303jjgYbtI/tjvHhZo9FwW1vbQIcRERERERERfUDS1HLQ0WIyIygGPUmLgNlU++gsAo60fXMP+5gCHGO7raX8SuDDth9fyhjHAycCfy1Fs2wfsjR9duX+x//EO39xVF8O0a5f73NKv48ZERERERERlSSCYjG2x/fzeJOoNknuS880N8aW9Hbgm8Cbu9tY0ood3bP9rqWO7mUXZmZURERERERE9KVsFh1DzRrAYwCSdpc0uXlD0qllZg6S5kn6VtknaP9anRUkTSrHvDfrrSNptKS7JZ0laY6kayQNL3UOl3SHpJmSLmluEt0VSe+RdJuk6ZJ+WzanRtKbJc0o/6ZLGlk2/D5R0p2SZkvqcJ+miIiIiIiIGLqSCIqhYHhJmtxDtany17rZ7hHb29m+oHxeCTgPuN/2se3U3wQ4zfaWVBthf6CUX2p7nO1tqTbaPqyD8Q6oJXgOpTp9bQfbb6TazPsLpd4xwKfKLKddgWeAfYExwLbAnsCJktbv5nNGRERERETEEJGlYTEU1JeG7Qj8WNJW3Wh3YcvnHwA/t/31DurPtT2jXE+lOsULYKsyg2hNYATVUe/tjldfGiZpa+DCktBZherEM6hOKvuepPOokkx/kbQLcL7tRcA/JF0HjAMurw9QTlabADBs3REdPXdEREREREQMUpkRFEOK7VuAdYB1gRdY/G9gWEv1p1o+3wzsIam1XtPC2vUiXk60TqLaoHpr4Ph2xunIKcCppd0nmu1snwB8HBgO3CRp8272h+2Jthu2G6usMby7zSIiIiIiImKQSCIohpSSNFkReAT4I7CFpFUlrQm8tYvmPwSuBH4uqSez6UYCD0paGTioB+1G8fIpYh9tFkrayPZs298C7gA2B26gWlq2oqR1gd2A23swVkRERERERAwBWRoWQ8FwSTPKtYCPliVUf5b0c+BOqmVX07vqyPb3JI0CfiKpu0md/wZuA+aXnyO72e444CJJjwG/A15Xyj8taQ/gRWAO8GvgOWBHYCZg4Au2/97NcSIiIiIiImKIkO2BjiEiBkCj0XBbW9tAhxERERERERF9QNJU243W8iwNi4iIiIiIiIgYIrI0LKIHJL0GOA3YgiqROhn4vO3nBiCW44AFtr+zJO3vf/yvvOsXX+zdoLrhyn1O6PcxIyIiIiIiopIZQRHdJEnApcAvbG8CbEp1HHxHx8lHRERERERELFOSCIrovrcAz9r+EUDZcPozwMck/ZukU5sVJU2WtHu5PkzSfZJul3RWs56k90i6TdJ0Sb+VtF4pP07SOZKmSHpA0tG1fr9U+roR2KxWfrikOyTNlHSJpNX6/nVERERERETE8iaJoIju2xKYWi+w/U/gT3SwzFLSq6hODdsB2JnqqPemG4EdbL8RuAD4Qu3e5sDbge2Br0haWdJY4EPAGOBdwLha/Uttj7O9LXA3cFgH8UyQ1Cap7bl/Pt2th46IiIiIiIjBI3sERfSt7YHrbD8KIOkiqiVlAK8BLpS0PrAK1RH2TVfYXggslPQQsB6wK3CZ7adLX5fX6m8l6X+ANamWq13dXjC2JwITAUZtvH6ODIyIiIiIiBhiMiMoovvuAsbWCyStAbwWeJzF/56GdaO/U4BTbW8NfKKlzcLa9SK6TtpOAo4sfR3fzfEjIiIiIiJiiEkiKKL7rgVWk3QIgKQVge9SJWEeAMZIWkHSBlQzgQDuAN4s6RWSVgI+UOtvFPDXcv3Rbox/PbCPpOGSRgLvqd0bCTwoaWXgoCV6uoiIiIiIiBj0sjQsoptsW9L7gdMl/TdVIvVK4L+A56iWdt1FtUfPtNLmr5K+AdwOPArcAzxRujwOuEjSY8DvgNd1Mf40SRcCM4GHqJJMTf8N3AbMLz9HdvU8m6z56hzlHhERERERMcTIzjYhEX1J0gjbC8qMoMuAc2xfNtBxNRoNt7W1DXQYERERERER0QckTbXdaC3PjKCImjLj5ystxdsABwPvt71fD/qaAhwDfEjSnlT79lwD/KKD+uOBhu0jexz4Erj/8b/xrsuO74+hXnLl+1tfbURERERERPSnJIIiaspMnZdm60iaQLXnzvm2z1vCPo/ppfAiIiIiIiIilko2i47ogKRNgS9TzQZ6raQ7S/l4Sb+Q9BtJ8yQdKemzkqZLulXSWrVuDpY0Q9KdkrYv7beXdEupf7OkzWr1N5A0RdL9kr5S6n9e0tHl+iRJvyvXb5F0Xrneq/Q5TdJFkkb0+QuKiIiIiIiI5U4SQRHtKKdv/Qz4nO0/tVNlK2BfYBzwdeBp228EbgEOqdVbzfYY4N+Ac0rZPcCupf6XgW/U6m9PdbLYNsD+khrADcCu5X4DGFHi2xW4XtI6wLHAnra3A9qAzy7F40dERERERMQglaVhEe37GjDH9oUd3P+97SeBJyU9AfyqlM+mSuI0nQ9g+3pJa0hak+pEr3MlbQIYWLlW/ze2HwGQdCmwC3AaMFbSGsBCqhPJGlSJoKOBHYAtgJskAaxClZD6F2Wp2wSAYeuO6t6biIiIiIiIiEEjiaCIFpJ2p5qVs10n1RbWrl+sfX6Rxf+uWo/lM1WS6fe23y9pNDCls/q2n5c0FxgP3AzMAvYANqY6qn4jqgTSgZ3E2+xsIjARYNTGr8qRgREREREREUNMloZF1Eh6BfAj4JAy42dpHVD63QV4wvYTwCjgr+X++Jb6b5O0lqThwD7ATaX8BqoTyK4v10cA020buBXYWdLGZazVy/5GEREREREREYvJjKCIxR0BvBI4oyyzajp/Cft7VtJ0quVfHytl36ZaGnYscEVL/duBS4DXAD+13VbKbwC+BNxi+ylJz5YybM8vR8+fL2nVUv9Y4L7OAttkzVflOPeIiIiIiIghRtWEgogYahqNhtva2rquGBEREREREcsdSVNtN1rLMyMoBj1JBs6z/ZHyeSXgQeA223v3cyyTgMm2L24pb1AtRzu6v2K5//G/867LTuiXsa58/xf7ZZyIiIiIiIjoXBJBMRQ8BWwlabjtZ4C38fIePcuEsgQs03MiIiIiIiKiT2Wz6BgqrgTeXa4PpLbnT9mc+ReSZkm6VdI2pfxKSTPKvyckfVTSaEk3SJpW/u1U6u4u6TpJv5T0gKQTJB0k6XZJsyVtVItlT0ltku6TtHet/eRyvbakayTNkXS2pD9KWqeMfWct7mMkHVeuN5J0laSpJb7N+/BdRkRERERExHIqiaAYKi4APiRpGLANcFvt3vFUJ3BtA/wX8GMA2++yPQY4DPgj8AvgIeBttrejOhHs5Fo/21JtNv0G4GBgU9vbA2cDR9XqjQa2p0pMnVliqvsKcKPtLYHLgNd24/kmAkfZHkt1utjp3WgTERERERERQ0yWhsWQYHuWpNFUs4GubLm9C/CBUu93ZUbOGrb/KWkd4CfAB20/IWkUcKqkMcAioH5M+x22HwSQ9AfgmlI+G9ijVu/ntl8E7pf0ANA6e2c3YN8SzxWSHuvs2SSNAHYCLqqddLZqB3UnABMAhq27ZmfdRkRERERExCCURFAMJZcD3wF2B9buqrKkFalmEn3VdnNJ1meAf1DN/lkBeLbWZGHt+sXa5xdZ/G+t9ai+7h7d9wKLz+JrziRaAXi8zF7qlO2JVLOHGLXxa3JkYERERERExBCTpWExlJwDHG97dkv5DcBBUO3VAzxs+5/ACcAs2xfU6o4CHiwzeg4GVlyCOPaXtELZN+j1wL0t968HPlzieSfwilL+D+CVZcbSqsDeACXWuZL2L20kadsliCsiIiIiIiIGucwIiiHD9l9YfE+fpuOAcyTNAp4GPlrKjwHmSJpRPn+Zau+dSyQdAlxFdSJZT/0JuB1YAzjC9rO1JV1Q7Vl0vqQ5wM2lPrafl/TV0vavwD21NgcBZ0g6FliZaibTzCWILSIiIiIiIgYx2VkdErEskzQPaNh+uDf7bTQabmvLifURERERERGDkaSpthut5VkaFlFIsqSf1j6vJGl+81j3XhrjbElblOv/Wsq+jigzkyIiIiIiIiK6JTOCIgpJC4D/A3a0/UzZn+ebwF9s790L/a9oe1F9PNsjlrbfJTVq4w28y7c/3efjXLHv5/p8jIiIiIiIiFhcZgRFdM+VwLvL9YHA+c0bkraXdIuk6ZJulrRZKR8v6dRavcll02kkLZD0XUkzgR0lTZHUkHQCMFzSDEnnlbq/kDRV0pxyzDu1Pr4uaaakWyWtV8qPk3RMud5I0lWl/Q2SWo+kj4iIiIiIiEgiKKLFBcCHJA0DtgFuq927B9jV9hupNo7+Rjf6Wx24zfa2tm9sFtr+IvCM7TG2DyrFH7M9FmgAR0tau9bHrba3pTpR7PB2xpkIHFXaH0O1qXVERERERETEYnJqWESN7VmSRlPNBrqy5fYo4FxJmwCmOp2rK4uAS7o5/NGS3l+uNwA2AR4BngOa+xRNBd5WbyRpBLATcFHt9LFV2xugzDSaADBsnVe0VyUiIiIiIiIGsSSCIv7V5cB3gN2BtWvlXwN+b/v9JVk0pZS/wOKz64bVrp+t7wvUkbKUbE+q/YmeljSl1s/zfnkzr0X869/tCsDjtsd0NY7tiVSzhxi18QbZICwiIiIiImKIydKwiH91DnC87dkt5aOAv5br8bXyecAYSStI2gDYvpvjPC+pOatoFPBYSQJtDuzQ3WBt/xOYK2l/AFW27W77iIiIiIiIGDqSCIpoYfsvtk9u59a3gW9Kms7is3JuAuYCdwEnA9O6OdREYFbZLPoqYCVJdwMnALf2MOyDgMPKptRzgPf1sH1EREREREQMATk+PmKIajQabmtrG+gwIiIiIiIiog/k+PiIiIiIiIiIiCEum0VHdEHSAtsjap/HAw3bR/ZC35OAybYvXtq+eur+xx/i3Ze2twKu91yx79F92n9ERERERET0TGYERSxHJCV5GxEREREREUssiaCIpSBptKTfSZol6VpJry3lkySdLOlmSQ9I2q+US9Kpku6V9FvglbW+5klap1w3yhHySDpO0k8k3QT8pIx5g6Rp5d9Opd76kq6XNEPSnZJ27efXEREREREREcu4zC6I6NpwSTNqn9cCLi/XpwDn2j5X0seoTg3bp9xbH9gF2LzUvxh4P7AZsAWwHtVJY+d0I4YtgF1sPyNpNeBttp+VtAlwPtAAPgxcbfvrklYEVlvC542IiIiIiIhBqkeJIEmr2X66r4KJWEY9Y3tM80Nzj6DycUdg33L9E6oj5pt+YftF4C5J65Wy3YDzbS8C/ibpd92M4XLbz5TrlYFTJY0BFgGblvI7gHMkrVzGntHaiaQJwASAYeu8optDR0RERERExGDRraVhknaSdBdwT/m8raTT+zSyiOXfwtq1ulH/BV7+mxzWcu+p2vVngH8A21IlpFYBsH09VaLpr8AkSYe0DmB7ou2G7cYqo0a03o6IiIiIiIhBrrt7BJ0EvB14BMD2TKr/cEYMdTcDHyrXBwE3dFH/euAASStKWh/Yo3ZvHjC2XH+gkz5GAQ+W2UYHAysCSNoQ+Ifts4Czge168BwRERERERExBHR7aZjtP0uLTWpY1PvhRCx3jgJ+JOnzwHzg0C7qXwa8hWpvoD8Bt9TuHQ/8UNLXgCmd9HE6cEmZ8XMVL88W2h34vKTngQXAv8wIqttkzVfmePeIiIiIiIghRra7riRdDHwPOBV4E/DvQMP2hzptGLGckHQAMM/2bQMdS39pNBpua2sb6DAiIiIiIiKiD0iaarvRWt7dGUFHAN8HXk21/8g1wKd6L7yIviXp/wH/C4wDHqfaY+fTtu+T9A6q3+09JP3V9l8kjQZ2sv2zpRjzOGCB7e9ImgRMsj2lHAt/jO0eZ2Ek3Wx7pyWNqe7+x+fz7kvP6I2uOnTFvp/s0/4jIiIiIiKiZ7pMBJVjqL9v+6B+iCei16la03gZ1THvHypl21Id336f7auolljVjaY6jn2JE0F9ob0kkKSVbL8wEPFERERERETE8qXLzaLLMdcbSlqlH+KJ6At7AM/bPrNZYHum7RtUOVHSnZJmlyViACcAu0qaIekzZXPnEyXdIWmWpE+0N5CkL0m6T9KNwGa1W08Az7XUPULSibXP4yWdWq4/W2K6U9Kna3UWlJ+7S7pB0uVUx9N3K76IiIiIiIgY2rq7NOwB4Kbyn86XjrG2/b0+iSqid20FTO3g3r7AGKqj2NcB7pB0PfBFquVbewNImgA8YXucpFWp/h6usT232ZGksVQniI2h+tua1hzX9r+3M/YlVJtFf758PgD4eunnUKr9uATcJuk629Nb2m8HbGV7bnfii4iIiIiIiOhuIugP5d8KwMi+Cyei3+0CnF9mvv1D0nVU+wj9s6XeXsA2kvYrn0cBmwD1RMuuwGW2nwYoidMO2Z4v6QFJOwD3A5sDNwFHl36eKv1cWvpuTQTdXkv0dCe+ZkLr/7N3n+F2lXX6x783NYHQExARjIYmIAlkE1GKCTDOqEgRmKCMgDhEVEDGP6KjjgYZFcURpBsYDCoiUsXgAErvyQlphKokWFCKNEMJIbn/L9ZzYGdzanJOTrs/17Wvs9aznvJbO+e8yO96ygSAQUPXbyu8iIiIiIiI6Ic6lAiyfWJ3BxLRjeYCB7Zbq20CjrF9XRfEU+8XwL8CD1Ilf1xtadQhL9Zddyg+25OASQDrbP729o8MjIiIiIiIiH6lzT2CJJ1Wfv5a0tWNnxUSYcTyuxFYvcyGAUDS9pJ2A24Dxpc9doYBuwNTgX+w9Oy364DPSFq1tN9S0poN49wK7CdpsKS1gI90ILYrgX2Bj1ElhSgx7SdpjTLG/qWsLR2JLyIiIiIiIga49mYE/bT8/H53BxLRXcosm/2B0yR9CXgFmA8cB9wOvBeYBRg4wfbfJP0dWCxpFjAZ+CHVSWL3llPIngL2axjnXkmXlL6eBKZ1ILZnJT0AbGN7al0/k6kSUgDnt7A/UKPz24svIiIiIiIiQnZWh0QMRLVazU1NTT0dRkRERERERHQDSdNt1xrLO7RHkKQtgO8A2wCDmsttv7PLIozoRSS9BTiNauPo54AngONsP9yDYXWpR559mg9ffl639H3NAUd2S78RERERERGxfNrcI6jOj4FzgNeAccBPgJ91V1ARPaksrboSuNn2CNujgf8ENloBY3f0JL+IiIiIiIiITutoImiw7RuolpI9Znsi8OHuCyuiR40DFtk+t7nA9ixghqQbJN0raY6kfQEkDZf0oKTJkh6WdJGkvSTdIekRSWNKvTUlXSBpqqQZde0PLxuw3wjcIGl9SVdJmi3pbknbl3oTJR3fHJOk+8rYwyU9IOk8SXMlXS9p8Ar8viIiIiIiIqKP6GgiaKGklYBHJB1dNt4d0o1xRfSk7YDpLZS/Auxve0eqZNH/6I2z3jcH/gfYunw+DuwKHA98pdT5KnCj7TGl/Sl1J3vtCBxo+/3AicAM29uXtj/pQMxbAGfZ3pZqKdsBHX/diIiIiIiIGCg6ugzl88AawLHAScAewGHdFVRELyXg25J2B5YAm/DGcrF5tucASJoL3FBOK5tDdZoXwAeAfepm9QwCNivXv7X9TLnelZLIsX2jpA0krd1ObPNszyzX0+vGXPoFpAnABIBBQ9dv94UjIiIiIiKif+lQIsh28zHYC4BPdl84Eb3CXODAFsoPAYYBo20vkjSfNzZPX1hXb0nd/RLe+DsTcIDth+o7lfQe4MUOxPUaS8/iG1R3XT/+YqDFpWG2JwGTANYZMTxHBkZERERERAwwbS4Nk3Ra+fnrsofJUp8VEmHEincjsHqZPQNA2afn7cCTJQk0rtx3xnXAMc3LySTt0Eq926iSTkgaCzxt+wVgPtUSMiTtCLyjk+NHRERERETEANfejKCflp/f7+5AInqLsqRrf+A0SV+i2htoPjAROL0s92oCHuxk1ydRHUk/u+y5NQ/Yu4V6E4ELJM0GXuKNZZiXA4eWpWf3AP3mKPuIiIiIiIhYMWS3vzqkbGj7su0l5X5lYHXbL3VzfBHRTWq1mpuamno6jIiIiIiIiOgGkqbbrjWWd/TUsBuoNotuNhj4XVcEFhGdJ2ktSZ+pO7UsIiIiIiIiol0dPTVskO0FzTe2F0hao60GEQOZpI2AU4GdgWeBV4Hv2b6yjTa/AT5u+7l2+l4NOAs42R2Z0teK3z/7NHtffsGyNm/RlAOO6NL+IiIiIiIiomt1dEbQi2VzWgAkjQZe7p6QIvq2MkvnKuBW2++0PRo4GHhbW+1sf6i9JFCp96rtQ23f3xXxRkRERERExMDR0UTQccClkm6TdDtwCXB0t0UV0bftAbxq+9zmAtuP2T5D0uGSzmwulzSlnAyGpPmShkoaLukBSedJmivpekmDS50Rkq6VNL38PW5dyodJulzStPLZZYW+cURERERERPQJHVoaZnta+Q/nVqXoIduLui+siD5tW+De5exjC+Bjto+U9EvgAOBnwCTgKNuPSHoPcDZV4umHwKm2b5e0GdVR9e9azhgiIiIiIiKin2kzESRpD9s3Svpow6MtJWH7im6MLaJfkHQWsCvVPkFndbDZPNszy/V0YLikIcD7qGbnNddbvfzcC9imrnxtSUPq9/YqsUwAJgAMHrpB518mIiIiIiIi+rT2ZgTtDtwIfKSFZwaSCIp4s7lUM3gAsP05SUOBJuA1ll6SOaiVPhbWXS+mOqlvJeA526NaqL8SsLPtV9oKzPYkqllFrDti+DJvNB0RERERERF9U3t7BD1bfv6v7U82fHI8UETLbgQGSfpMXVnzKXvzgVGSVpK0KTCmo53afgGYJ+kgqDalljSyPL4eOKa5rqRRyx5+RERERERE9FftzQj6JNXeI6cDO7ZTNyIA25a0H3CqpBOAp4AXgS8BdwDzgPuBB+j8XkKHAOdI+hqwKvALYBZwLHCWpNlUf9e3Ake11dHm6w3Nce8REREREREDjOzWV4dIuhioAW8F/lD/iOr/u9t3b3gR0V1qtZqbmpp6OoyIiIiIiIjoBpKm2641lrc5I8j2xyS9heoEon26K7iIvk7SYmAO1Syd14CfUJ3itURSDTjU9rGS9gG2sX2ypMnAFNuXdcH4X7H97br7O22/r602v3/27+x9+U+Wd2gAphxwaJf0ExEREREREd2r3ePjbf8NGClpMLCZ7Ye6P6yIPufl5k2cJW0I/BxYG/iG7SaqjaKxfTVwdTeM/xXg9URQe0mgiIiIiIiIGJha3Sxa0jp11x8BZgLXlvtRkrrjP7MRfZ7tJ6mOaD+6bOg8VtIUAEmHSzqzrvpekpokPSxp71JnkKQfS5ojaYakcS21lTSl9H0yMFjSTEkXlWdLHRsfERERERERAW3PCBov6ZmybGUi1elGNwPYninpHd0fXkTfZPtRSSsDG7ZTdTjV39YI4CZJmwOfq7rwuyVtDVwvacs2xvqypKNbOVY+IiIiIiIi4nWtzgiyPQl4V7ldZPv5xirdFlXEwPFL20tsPwI8CmwN7Ar8DMD2g8BjQKuJoM6QNKHMQGp69YV/dEWXERERERER0Ye0mggCsH1SuZwr6ePAypK2kHQGcGe3RxfRR0l6J7AYeLKdqo0J1bYSrK+x9N/soM7GZXuS7Zrt2mprr9XZ5hEREREREdHHtZkIqnMMsC2wELgYeAE4rptiiujTJA0DzgXOtN3ezLmDJK0kaQTwTuAh4DbgkNLXlsBmpXw+MKrU35RqSVmzRZJW7do3iYiIiIiIiP6m3VPDAGy/BHy1fCLizQZLmskbx8f/FPhB3fPWEkJ/BKZSnTB2lO1XJJ0NnCNpTunrcNsLJd0BzAPuBx4A7q3rZxIwW9K9tg/pwveKiIiIiIiIfkTtT1h4fVbC8VQb276ePLK9R7dFFtFPSDoA2Mf2YT0dS71areampqaeDiMiIiIiIiK6gaTptmuN5R2aEQRcSrXU5XyqfU8iBhxJbwFOA3YCngOeAI6z/XALdYcDU4CvAN8CjliOcW8Gjrfd1FC+D7CN7ZOXpd/fP/sMe1920TLFNOXATDqKiIiIiIjoizqaCHrN9jndGklELyZJwJXAhbYPLmUjgY2ANyWCmtm+Gri6O2Lqzr4jIiIiIiKif+roZtG/lvRZSRtLWr/5062RRfQu44BFts9tLrA9C7hd0imS7pM0R9L4xoaSBkn6cXk+Q9K4Un64pKsk/VbSfElHS/pCqXN3w9/YJyTNLOOMqWt/ZrkeJulySdPKZ5du/TYiIiIiIiKiT+rojKDmvU2+WFdmqlOOIgaC7YDpLZR/FBgFjASGAtMk3dpQ53OAbb9b0tbA9WXfreZ+d6A6Cv73wJds7yDpVOBQqqVoAGvYHiVpd+CC0q7eD4FTbd8uaTPgOuBdy/y2ERERERER0S919NSwd3R3IBF91K7AxbYXA09IuoVqD6HZDXXOALD9oKTHgOZE0E22/wH8Q9LzwK9L+Rxg+7o+Li7tb5W0tqR1G+LYC9imWsEGwNqShtheUF9J0gRgAsDgoRss4ytHREREREREX9WhRJCkNYAvAJvZniBpC2Ar21O6NbqI3mMucGA39Luw7npJ3f0Slv77bDzer/F+JWBn26+0NZjtSVRHzbPuiHe2f2RgRERERERE9Cut7hEkaW9JQ8rtj4FXgfeV+78A/93NsUX0JjcCq5cZNQBI2p7q9LDxklaWNAzYHZja0PY24JDSZktgM+ChTo4/vrTfFXje9vMNz68HjqmLbVQn+4+IiIiIiIgBoK3Noh+lOjIeYITt7wGLAGy/BKi1hhH9jW0D+wN7SfqDpLnAd4CfUy0Dm0WVLDrB9t8amp8NrCRpDnAJcLjthXTOK5JmUP1NfqqF58cCNUmzJd0PHNXJ/iMiIiIiImIAUPX/21YeSpva/pOkO4E9gTts7yhpBNW+KGNWVKAR0bVqtZqbmpp6OoyIiIiIiIjoBpKm2641lrd5fLztP5XLbwDXAptKugi4ATihy6OMCCStUo6SX72nY4mIiIiIiIj+paOnhv1W0r3AzlRLwj5v++lujSyiH5Jk4Ae2/1+5Px4YYntiuRfVkfG/XIblY/XjLLA9pK06v3/2Gfa+7Bed7nvKgQcva1gRERERERHRw9qcEdTg/VTLw8YBu3VPOBH93kLgo5KGtvTQlaNt37qC44qIiIiIiIgBoEOJIElnU20+Owe4D/i0pLO6M7CIfuo1quPb/6PxgaRhki6XNK18dinlEyX9VNJdkh6RdGQpHyLpBkn3Spojad8V+yoRERERERHR13RoaRiwB/CucnISki4E5nZbVBH921nAbEnfayj/IXCq7dslbQZcB7yrPNueamnmmsAMSdcATwL7236hzDC6W9LVbmMHeEkTgAkAg4e2OCkpIiIiIiIi+rGOJoJ+D2wGPFbuNy1lEdFJJXHzE6oj31+ue7QXsE21TRAAa0tq3ufnV7ZfBl6WdBMwBrgG+Lak3YElwCbARkDj8fX1Y0+impHEuiPe2fqRgREREREREdEvtZkIkvRrwMBawAOSppb79wBTuz+8iH7rNOBe4Md1ZSsBO9t+pb5iSQw1Jm0MHAIMA0bbXiRpPjCom+KNiIiIiIiIfqC9GUHfXyFRRAwwtp+R9EvgU8AFpfh64BjgFABJo2zPLM/2lfQdqqVhY4EvAwcBT5Yk0Djg7SvuDSIiIiIiIqIvajMRZPuWFRVIxAD0P8DRdffHAmdJmk31t3kr1SbtALOBm4ChwEm2H5d0EfBrSXOAJuDBzgy++Xrr5yj4iIiIiIiIAaajewT1G5LWAv4NOLetTXX7A0mrUCUSzrO9sKfjCbA9pO76CWCNuvungfGtNJ1t+9CGvp4G3tveOBERERERERHN+l0iSNJiqmPuVwHmAZ+w/Vx5thrViU0nL08SSNKClv6jLWkyMMX2ZZLOB35g+/5lHaeTMR0O1GwfXe5FtQ/NL3tDEkjSusDHbZ9d7t8KnG77wB4NbDk1fu+t1NkH2Mb2ycs4zCiqmUBdulTz988+y96XXtapNlMO6tP/XBEREREREQPeSp1tIGk9Sdt3RzBd5GXbo2xvBzwDfK75ge1XbR+6IpIztv99RSWBWhnfto+2feuKGrPMQGrNusBnm29sP97Xk0AdZfvqlpJA7Xxf9a4CZnZlTBERERERETEwdSgRJOlmSWtLWp/qpKPzJP2ge0PrEndRHamNpBGSrpU0XdJtkrYu5ZMlnSupSdLDkvYu5YdLOrO5I0lTJI2tuz9V0lxJN0ga1jhw+c5q5fqTpe+pks5r7reMfWBdmwV111+UNE3SbEkntvRy9f0Cu9SVD5N0eWk/TdIupXyipAvL+z8m6aOSvidpTvluVi319pQ0o5RfIGn1Ur6TpDslzSrvslb5nq6WdCNwg6Qh5Tu5t7Tft4R1MjBC0kxJp0gaLum+0u9gSb+Q9ICkKyXdU/fd1X8nB5ZZV62+Y8P3c7ikX5V/i0ckfaPu2Rck3Vc+x5Wy4ZIelHRRieUySWuUZ/MlDS3XNUk3tzDeR0rsMyT9TtJGdXHU/5ufK+ke4Hut/V62po0x1pd0Vfl9uVu9O1kbERERERERPaSjM4LWsf0C8FHgJ7bfA+zVfWEtP0krA3sCV5eiScAxtkcDxwNn11UfDowBPgycK6m9I7jXBJpsbwvcAnyjtYqSNgZOpErU7Aps04HYPwBsUWIaBYyWtHsn+v0hcKrtnYADgPPrno0A9gD2AX4G3GT73cDLwIfLu08GxpfyVYDPqFpWdwnwedsjqf79Xy597ggcaPv9wCvA/rZ3BMYB/yNJVKdc/aHM1vpiwyt/BnjJ9ruovsvR7X1H7bxjvTHl+fbAQSWJMxr4JPAeYGfgSEk7lPpbAWeXWF6gbhZTB9xOdfz7DsAvgBNaqfc24H22v0Dbv5edGeNEYIbt7YGvAD/pRNwRERERERExQHR0acoqJfHwr8BXuzGerjBY0kyqmUAPAL+VNAR4H3BplZMAYPW6Nr+0vQR4RNKjQJuzMoAlVEkRqJIpV7RR9z3AzbafApB0CbBlO/1/oHxmlPshVImh+mVebfW7F7BN3buuXb4DgP8rx43PAVYGri3lc6gSYlsB82w/XMovpFpedwPwV9vTAEpikDLGb20/U+oL+HZJXC2h+nfYqJ333R04vfQ7W9WpWe1p8R1tL2io91vbfy+xXkGVNDNwpe0X68p3o0oa/sn2HaXtz6hO8uro3jxvAy4pfyurUe1R1ZJLbS/uwO9lZ8bYlSrhhe0bJW0gae3mf6dmkiYAEwAGDx3awdeKiIiIiIiI/qKjiaBvAtcBt9ueJumdwCPdF9Zyedn2qLKk5zqqJMZk4Dnbo1pp07hxtIHXWHrGVFuzhJZ14+nXx5C0EtV/7KFKpnzH9o+Wsd+VqGaNvFJfWJINCwFsL5G0qG7T7CUs++bhL9ZdHwIMA0aXhNN82v7u2lP/3db30+I7ttO+pfuO1q//fWjtfc6g2iD8alXLCCe2Uq/5+1qJtn8vl2eMFtmeRDULiXVHjOjXp+ZFRERERETEm3V0adiNtre3/VkA24/aPqAb41putl+ims3x/4CXgHmSDoLqRC1JI+uqHyRpJUkjgHcCDwHzgVGlfFOqJUbNVgKa9/b5ONVyndbcA7y/zNBYFTio7tl83lgGtQ+warm+DjiieRaPpE0kbdiJfq8Hjmm+kTSqjfgaPQQMl7R5uf8E1fK3h4CNJe1U+lxLLW92vA7wZEkCjQPeXsr/AazVypi3Un2PSNqOahlXsyckvaskyvavK+/oO/5T2T9nMLAfcAdwG7CfpDUkrVn6va3U30xS85Hs9f+283nj36q13/11gL+U68NaqfO6Mlunrd/LzoxxG1USjpIgerpxNlBERERERERER2eA3F2WW/2YamlRn5hJYHtGWWb0Mar/JJ8j6WtUCZdfALNK1T8CU4G1gaNsvyLpDqplN/dTLTG7t67rF4Expa8ngfFtxPBXSROpNq5+jqVPfzoP+JWkWVRLtF4sba6X9C7grjKLZwHwb2WsjvR7LHBWefdVqBItR7X1XdX1+4qkT1ItV1oFmAaca/tVSeOBM0pS5WVa3ifqIuDXZelZE/Bg6ffvku5QtUH0/wFn1bU5B/ixpAeovuvpdc++DEwBnir9NS9x6+g7TgUup1pS9TPbTVBt2lyeAZxffleGUyW8PifpAqp/+3NKnROB/5V0EnBzK1/fxPK9PQvcCLyjlXr12vq97MwYE4ELyvfxEh1IRG2+3no5Dj4iIiIiImKAUUdyOmWz372AI4CdgF8Ck+v2kemzSkJgiu3LVtB4hwM120eviPH6IlUnch3fnLRZjn4OpxPfdUkETbG93fKM21fUajU3NS3XVxwRERERERG9lKTptmuN5R2aEVRmAP2WauPlcVSb6H62zGT5su27ujTaiC4m6atUS70WU+2H9Gnb90g6n2rPnfu7efzD6WUJwN8/+xwfueyqDtf/9YH7dVssERERERERsWJ0KBEkaQOqpUmfAJ6g2pvlaqqjzS+lY0tgeiXbh6/g8SZTbV4drbA9tov6mQxMLnv+7A3saHuhpKGUjblt/3td/flAm7OBJK1se3Fr9xERERERERG9WUc3i76Lav+c/Wx/2PYVtl8rS3fO7b7wIrrExlSbJzefmPa07cehWoYmqVauPyDpLkn3Srq0brPu+ZK+K+leqo3FG++PlDRN0ixJl5cT6zpE0r9JmipppqQfSVq5lH9M0hxJ90n6bl39BZK+Vca6W9JGpXxYGXta+ezSRd9dRERERERE9CMdTQRtZfsk239ufGD7uy01iOhFrgc2lfSwpLMlvb+xQpkl9DVgL9s7Um1M/YW6Kn+3vaPtX7Rwf4XtnWyPpNrs+lMdCapsCD4e2KUcIb8YOETSW4HvAntQzbrbSdJ+pdmawN1lrFuBI0v5D4FTbe9EdarZ+R2JISIiIiIiIgaWjp4aNlTSCcC2wKDmQtt7dEtUEV3I9gJJo4HdgHHAJZK+XJaONdsZ2Aa4o5zUthrVTLhmlzR0W3+/naT/BtalOtXsug6GtifVkfTTypiDqU6G2wm42fZTAJIuAnYHrgJepTpFDarT1f6pXO8FbFP6AVhb0hDbC+oHlDQBmAAweOiwDoYZERERERER/UVHE0EXUf3Hd2+qI7oPozrOO6JPKPv43AzcXI62P4yl92oS8FvbH2ulixfbuJ9MtWxyVtkUemwHwxJwoe3/XKpQ2reNNov8xlF/i3njb3glYGfbr7Q1oO1JwCSAdUds3v6RgREREREREdGvdHRp2Aa2/5fqP6G32D6CatlKRK8naStJW9QVjQIea6h2N7CLpM1LmzUlbdnBIdYC/ippVeCQToR2A3CgpA3LmOtLejswFXi/pKFlz6CPAbe009f1VJu4U/oa1Yk4IiIiIiIiYoDo6IygReXnXyV9GHgcWL97QorockOAMyStC7wG/J6yPKqZ7afKbJ6LJa1eir8GPNyB/v8LuIdqltw9VImhlhxet9cPVMvRvgZcL2klqr+zz9m+W9KXgZuoZg1dY/tX7cRwLHCWpNlUf9e3Us3ei4iIiIiIiHid3lhl0kYlaW/gNmBT4AyqE8ROtH1194YXEd2lVqu5qampp8OIiIiIiIiIbiBpuu1aY3mbM4IkDaKaVbA5sAnwv7bHdU+IET1P0luA06g2bH4OeAI4znZHZga11udEYIHt7y9j+8nAFNuXLWsMEREREREREdD+0rALqZar3AZ8kOpUpc93d1ARPUHVkVtXUm3gfHApGwlsRMeWiPUpv3/2efa5bEr7FYurD9y7G6OJiIiIiIiIFaG9zaK3sf1vtn8EHEh1/HZEfzWOakP0c5sLbM8CZki6QdK9kuY0n+olabikByVNlvSwpIsk7SXpDkmPSBpT1/dISXeV8iNLe0k6RdJ9pd/xdeVnSnpI0u+ADZs7kfShMuZ0SadLmlLK15R0gaSpkma0c/JYREREREREDFDtzQhq3iQa269VEyYi+q3tgOktlL8C7G/7BUlDgbslNe+PtTlwEHAEMA34OLArsA/wFWC/Um97qs2h16RKLF0DvJfqBLORwFBgmqRbS/lWVDPwNgLuBy4oSzV/BOxue56ki+ti/Cpwo+0jyqbYUyX9znbjsfcRERERERExgLWXCBop6YVyLWBwuRdg22t3a3QRvYOAb0vaHVhCtV/WRuXZPNtzACTNBW6wbUlzgOF1ffzK9svAy5JuAsZQJYwutr0YeELSLVR7E+1eV/64pBtLH1sDj9qeV+4v5o3Tzz4A7CPp+HI/CNgMeGCpF5EmNLcZPHTY8nwnERERERER0Qe1mQiyvfKKCiSiF5hLtQSy0SHAMGC07UWS5lMlWgAW1tVbUne/hKX/vhqP52v/uL7OEXCA7YfaqmR7EjAJYN0RW3R1DBEREREREdHLtbdHUMRAciOwepk1A4Ck7YG3A0+WJNC4ct9Z+0oaJGkDYCzVMrLbgPGSVpY0jGom0FTg1rryjan2LgJ4CHinpOHlfnxd/9cBx5QNr5G0wzLEGBEREREREf1ce0vDIgaMsqRrf+A0SV+i2htoPjAROL0s92oCHlyG7mcDN1HtBXSS7cclXUm1H9AsqhlCJ9j+Wynfg2pvoD8Cd5X4Xpb0WeBaSS9SJZOanUR17P1sSSsB84Ac8xURERERERFLkZ3VIRF9haQhtheUmT9nAY/YPnVZ+qrVam5qauraACMiIiIiIqJXkDTddq2xPEvDIjpA0lqSPtO89KoHHSlpJtV+RutQnSIWERERERER0SGZERT9gqSNgFOpjmh/FngV+J7tK9to8xvg47afa6fv1YDzgZNt39+JmIZTndr1ENVmzi8Cn7T9kKQacKjtYzvaX1dbd8SWfv93T+9w/V8d+C/dGE1ERERERER0pdZmBGWPoOjzyiydq4ALbX+8lL0d2KetdrY/1JH+bb8KHLqM4f3B9qgS06eBrwCH2W6i2m8oIiIiIiIiYoXJ0rDoD/YAXrV9bnOB7cdsnyHpcElnNpdLmiJpbLmeL2mopOGSHpB0nqS5kq6XNLjUGSHpWknTJd0maetSPkzS5ZKmlc8uHYhzbarZSkgaK2lKuX6/pJnlM6MsQ9tY0q2l7D5Ju5W650hqKnGeWPde8yUNLdc1STcvzxcaERERERER/VNmBEV/sC1w73L2sQXwMdtHSvolcADwM2AScJTtRyS9BzibKvH0Q+BU27dL2ozq+PZ3tdDviLKnz1rAGsB7WqhzPPA523dIGkJ1WtkE4Drb35K0cmkL8FXbz5SyGyRtb3v2cr57REREREREDBBJBEW/I+ksYFeqfYLO6mCzebZnluvpwPCSlHkfcGndHtGrl597AdvUla/dfKJXQ7/1S8PGUyWWGjfbuQP4gaSLgCts/1nSNOACSasCV9XF9q+SJlD97W4MbEN1NH2HlLYTAAYP3bCjzSIiIiIiIqKfyNKw6A/mAjs239j+HLAnMAx4jaV/zwe10sfCuuvFVImWlYDnbI+q+zTP+lkJ2LmufJNyrPt1ZTnX+S2McTWwe2Oh7ZOBfwcGA3dI2tr2raXuX4DJkg6V9A6q2UN72t4euKbuferfs7V3xPYk2zXbtdXWXqe1ahEREREREdFPJREU/cGNwCBJn6kra15KNR8YJWklSZsCYzraqe0XgHmSDoJqU2pJI8vj64FjmutKGlXa/HNJDP17C13uCvyhsVDSCNtzbH8XmAZsXTa7fsL2eVQnlu1ItcfQi8Dz5ZS0D9Z1Mx8YXa4P6Og7RkRERERExMCSpWHR59m2pP2AUyWdADxFlTD5EtWyq3nA/VRHuXd2L6FDgHMkfQ1YFfgFMAs4FjhL0myqv6NbgaNaaN+8R5Colqq1lCA6TtI4YAnV7Kb/Aw4GvihpEbCA6qj5eZJmAA8Cfyrv1uxE4H8lnQTc3JEX23y9tXMkfERERERExAAj2z0dQ0T0gFqt5qamnGAfERERERHRH0mabrvWWJ4ZQRE9TNIGwA3l9i1UexQ9Ve7H2H61O8b9/bMvsN9lv+tQ3asO3Ks7QoiIiIiIiIgVLImgiB5m++/AKABJE4EFtr/fkzFFRERERERE/5TNoiN6IUl7SpohaY6kCyStXso/JOlBSdMlnS5pSilfX9JVkmZLulvS9j37BhEREREREdEbJREU0fsMAiYD422/m2rm3mckDQJ+BHzQ9mhgWF2bE4EZ5Vj5rwA/WbEhR0RERERERF+QRFBE77MyMM/2w+X+QmB3YGvgUdvzSvnFdW12BX4KYPtGYANJazd2LGmCpCZJTa++8Hy3vUBERERERET0TkkERQwgtifZrtmurbb2Oj0dTkRERERERKxgSQRF9D6LgeGSNi/3nwBuAR4C3ilpeCkfX9fmNuAQAEljgadtv7Aigo2IiIiIiIi+I6eGRfQ+rwCfBC6VtAowDTjX9kJJnwWulfRiKW82EbhA0mzgJeCwFRxzRERERERE9AGy3dMxREQHSRpie4EkAWcBj9g+dVn6qtVqbmpq6toAIyIiIiIioleQNN12rbE8M4IilpOkBbaHLGPbycAU25d1sMmRkg4DVgMeW5Yxm/3h2X+w/+W3dKjulQe8f3mGioiIiIiIiF4iiaCIFUTSKrZfW54+yuyfZZoBFBEREREREZHNoiO6gCqnSLpP0hxJ40v5WEm3SboauL/UO1PSQ5J+B2xY18fXJU0rfUwqy7+QdLOk70qaKulhSbvV9T2lXK8p6YJSZ4akfVf8txARERERERG9XRJBEV3jo8AoYCSwF3CKpI3Lsx2Bz9veEtgf2ArYBjgUeF9dH2fa3sn2dsBgYO+6Z6vYHgMcB3yjhfG/CtxY6owr46/ZRe8WERERERER/UQSQRFdY1fgYtuLbT9Bddz7TuXZVNvzyvXudfUeB26s62OcpHskzQH2ALate3ZF+TkdGN7C+B8AvixpJnAzMAjYrLGSpAmSmiQ1LXzh+WV4zYiIiIiIiOjLskdQRPd7sb0KkgYBZwM123+SNJEqmdNsYfm5mJb/bgUcYPuhtsaxPQmYBLDeiK1yZGBERERERMQAkxlBEV3jNmC8pJUlDaOa+TO1hXq31tXbmGoZF7yR9Hla0hDgwE6Ofx1wTN2+Qjt0+g0iIiIiIiKi38uMoIjlIGkVqtk6VwLvBWYBBk6w/TdJWzc0uZJq2df9wB+BuwBsPyfpPOA+4G/AtE6GchJwGjBb0krAPJbeYygiIiIiIiIC2VkdErGsJI0EziubNPcptVrNTU1NPR1GREREREREdANJ023XGsuzNCxiGUk6CrgY+FpPxxIRERERERHREZkRFLECSHoL1dKtnYDngCeA42w/3FMxrTdia4/73gXt1rvigPe1WyciIiIiIiJ6l9ZmBGWPoIhuVjZwvhK40PbBpWwksBHQY4mgiIiIiIiIGHiyNCyi+40DFtk+t7nA9izgdkmnSLpP0hxJ4wEkjZV0s6TLJD0o6aK608A+VMqmSzpd0pRSvr6kqyTNlnS3pO174kUjIiIiIiKid8uMoIjutx0wvYXyjwKjgJHAUGCapFvLsx2AbYHHgTuAXSQ1AT8Cdrc9T9LFdX2dCMywvZ+kPYCflL6XImkCMAFg8NCNlv/NIiIiIiIiok/JjKCInrMrcLHtxbafAG6h2kMIYKrtP9teAswEhgNbA4/anlfqXNzQ108BbN8IbCBp7cYBbU+yXbNdW33tdbvhlSIiIiIiIqI3SyIoovvNBUZ3ss3CuuvFZPZeREREREREdIEkgiK6343A6mVZFgBlD5/ngPGSVpY0DNgdmNpGPw8B75Q0vNyPr3t2G3BI6Xss8LTtF7oo/oiIiIiIiOgnMssgopvZtqT9gdMkfQl4BZgPHAcMAWYBBk6w/TdJW7fSz8uSPgtcK+lFYFrd44nABZJmAy8Bh7UX14j1huRo+IiIiIiIiAFGtns6hoioI+nDwJ9sz27h2RDbC8opYmcBj9g+dVnGqdVqbmpqWs5oIyIiIiIiojeSNN12rbE8M4IiViBJi4E5gKj2/jna9p11z/8FeD/wpVa6OFLSYcBqpf01yxrLH559kQMun9ZuvcsP2KndOhEREREREdE3JBEUsWK9bHsUgKR/Br5DlfgBwPa1wLWtNS6zf5ZpBlBERERERERENouO6DlrA88230j6oqRpkmZLOrGUDZf0gKTzJM2VdL2kweXZZEkHluv5kk6UdK+kOa3tMxQREREREREDWxJBESvWYEkzJT0InA+cBCDpA8AWwBhgFDBa0u6lzRbAWba3pTpp7IBW+n7a9o7AOcDx3fYGERERERER0WdlaVjEilW/NOy9wE8kbQd8oHxmlHpDqBJAfwTm2Z5ZyqcDw1vp+4q6Oh9tqUI5wn4CwOChb1mO14iIiIiIiIi+KImgiB5i+y5JQ4FhVJtHf8f2j+rrSBoOLKwrWgwMbqXLhXV1Wvzbtj0JmASw3oh35cjAiIiIiIiIASZLwyJ6SNnHZ2Xg78B1wBGShpRnm0jasCfji4iIiIiIiP4nM4IiVqzBkmaWawGH2V4MXC/pXcBdkgAWAP9GNbsnIiIiIiIiokvIzuqQiN5K0qeBX9p+tt3KnVSr1dzU1NTV3UZEREREREQvIGm67VpjeWYERXQTSQtsD2koOwp4yfZPJN0MHG+7xWyMpK8DD7aWBJL0VuB02wcuS3yPPvsyB10+u806lx6w/bJ0HREREREREb1UEkERK5DtcztR95utPZO0iu3HgWVKAkVERERERMTAlM2iI1YgSRMlHV9X9AlJMyXdJ2lMqbOmpAskTZU0Q9K+pfxwSVdLuhG4QdJwSfeVZ8Ml3Sbp3vJ534p/u4iIiIiIiOjtMiMoometYXuUpN2BC4DtgK8CN9o+QtK6wFRJvyv1dwS2t/1MOVq+2ZPAP9l+RdIWwMXAm9aCRkRERERExMCWRFBEz7oYwPatktYuiZ8PAPvUzRwaBGxWrn9r+5kW+lkVOFPSKKqTxrZsaTBJE4AJAGsM3bir3iEiIiIiIiL6iCSCInpW47F9pjpW/gDbD9U/kPQe4MVW+vkP4AlgJNWSz1daHMyeBEwCWH/EtjkyMCIiIiIiYoDJHkERPWs8gKRdgedtPw9cBxwjSeXZDh3oZx3gr7aXAJ8AVu6meCMiIiIiIqIPy4ygiO6zhqQ/193/oIU6r0iaQbW064hSdhJwGjBb0krAPGDvdsY6G7hc0qHAtbQ+cygiIiIiIiIGMNlZHRIxENVqNTc1NfV0GBEREREREdENJE23/aZDhLI0LKKDJH1V0lxJs8uR7+9ppd43Je3VQvlkSQd2QRw3S8qJYBEREREREdFpWRoW0QGS3ku1PGtH2wslDQVWa6Heyra/vsIDXAaPPvsK/3r5Q60+/+UBW63AaCIiIiIiImJFyIygiI7ZGHja9kIA20/bfhxA0nxJ35V0L3BQZ2b+SBoi6QZJ90qaI2nfUj5c0gOSziuzkK6XNLih7UplrP8u91dJml7qT+jKl4+IiIiIiIj+IYmgiI65HthU0sOSzpb0/obnf7e9o+1fdLLfV4D9be8IjAP+p/m0MGAL4Czb2wLPAQfUtVsFuAh4xPbXStkRtkcDNeBYSRt0MpaIiIiIiIjo55IIiugA2wuA0cAE4CngEkmH11W5ZBm7FvBtSbOB3wGbABuVZ/NszyzX04Hhde1+BNxn+1t1ZcdKmgXcDWxKlUhaejBpgqQmSU0LX3h2GUOOiIiIiIiIviqJoIgOsr3Y9s22vwEczdIzdJb1uPZDgGHAaNujgCeAQeXZwrp6i1l6T687gXGSBgFIGgvsBbzX9khgRl0/9e8wyXbNdm31tddbxpAjIiIiIiKir0oiKKIDJG0lqX6GzSjgsS7oeh3gSduLJI0D3t7Bdv8L/Ab4paRVSj/P2n5J0tbAzl0QW0RERERERPQzOTUsomOGAGdIWhd4Dfg91TKxzvqRpNPK9Z+AjwC/ljQHaAIe7GhHtn8gaR3gp8DhwFGSHgAeoloeFhEREREREbEU2e7pGCKiB9RqNTc1NfV0GBEREREREdENJE23XWssz9KwiIiIiIiIiIgBIkvDIjpAkoGLbP9buV8F+Ctwj+29ezS4ZTTvuVf5xBWtb3P00492dLuiiIiIiIiI6CsyIyiiY14EtpM0uNz/E/CXHoynXSVZFREREREREfG6JIIiOu43wIfL9ceAiwEkrSTpEUnD6u5/L2mYpI9IukfSDEm/k7RRqTNR0gWSbpb0qKRjS/lwSQ9KmizpYUkXSdpL0h1ljDGl3hhJd5V+75S0VSk/XNLVkm4EblixX09ERERERET0dkkERXTcL4CDJQ0CtgfuAbC9BPgZcEiptxcwy/ZTwO3AzrZ3KO1PqOtva+CfgTHANyStWso3B/6nPN8a+DiwK3A88JVS50Fgt9Lv14Fv1/W7I3Cg7fd30XtHREREREREP5GlIxEdZHu2pOFUs4F+0/D4AuBXwGnAEcCPS/nbgEskbQysBsyra3ON7YXAQklPAhuV8nm25wBImgvcYNvliPnhpc46wIWStgAMrFrX729tP9PSO0iaQDn2fs2hm3T85SMiIiIiIqJfyIygiM65Gvg+ZVlYM9t/Ap6QtAfVDJ//K4/OAM60/W7g08CgumYL664X80Zitr58Sd39kro6JwE32d4O+EhDvy+2FrztSbZrtmurr7N+W+8ZERERERER/VBmBEV0zgXAc7bnSBrb8Ox8qiViP7W9uJStwxubSh/WhXHU93t4F/YbERERERER/VgSQRGdYPvPwOmtPL6aaknYj+vKJgKXSnoWuBF4RxeF8j2qpWFfA65Zlg7ese5qOSI+IiIiIiJigJHtno4hol+QVANOtb1bT8fSEbVazU1NTT0dRkRERERERHQDSdNt1xrLMyMoogtI+jLwGd44Oaz+2UbAqcDOwLPAq1QzetYBaraPXoGhvu7Pz73KF6/8c4vPTtn/bSs4moiIiIiIiFgRsll0RBewfbLtt9u+vb5ckoCrgFttv9P2aOBgqtPEIiIiIiIiIlaoJIIiutcewKu2z20usP2Y7TPK7VslXSvpEUnfa64j6RxJTZLmSjqxrny+pBMl3StpjqStS/kYSXdJmiHpTklbragXjIiIiIiIiL4jiaCI7rUtcG8bz0cB44F3A+MlbVrKv1rWcm4PvF/S9nVtnra9I3AOcHwpexDYzfYOwNeBb3fdK0RERERERER/kURQxAok6SxJsyRNK0U32H7e9ivA/UDzMV7/KuleYAZVMmmbum6uKD+nA8PL9TpUp5PdR7Uf0batjD+hzDRqeumFZ7rsvSIiIiIiIqJvSCIoonvNBXZsvrH9OWBPYFgpWlhXdzGwiqR3UM302dP29lTHww+qq7ewvn65Pgm4yfZ2wEca6r/O9iTbNdu1NdZef7leLCIiIiIiIvqeJIIiuteNwCBJn6krW6OdNmsDLwLPlxPHPtiBcdYB/lKuD+9skBERERERETEwJBEU0Y1sG9iPap+feZKmAhcCX2qjzSyqJWEPAj8H7ujAUN8DviNpBm/MEoqIiIiIiIhYiqr/p0bEQFOr1dzU1NTTYUREREREREQ3kDS9HEK0lMwIimiFpK+W49tnS5op6T1d3P8+kr5cridKOr69Nh3sd7KkA7uir4iIiIiIiOhfsoQkogWS3gvsDexoe6GkocBqXTmG7auBq7uyz87463OL+NaVf23x2Vf333gFRxMRERERERErQmYERbRsY+Bp2wsBbD8NbCLpCgBJ+0p6WdJqkgZJerSUHylpWjki/nJJa5TymXWflyW9X9Lhks5sHLiNPiZLOl3SnZIebZ71o8qZkh6S9DtgwxXyDUVERERERESfk0RQRMuuBzaV9LCksyW9n2oD51Hl+W7AfcBOwHuAe0r5FbZ3sj0SeAD4FIDtUbZHAf8FNAF3tjF2i30UGwO7Us1WOrmU7Q9sBWwDHAq8b1lfOiIiIiIiIvq3LA2LaIHtBZJGUyV8xgGXAF8G/iDpXcAY4AfA7sDKwG2l6XaS/htYFxgCXNfcp6QtgFOAcbYXSWpt+Fb7AK6yvQS4vxwtT4nhYtuLgccl3dhax5ImABMA1hm2SQe+iYiIiIiIiOhPkgiKaEVJrNwM3CxpDnAYcCvwQWAR8DtgMlUi6Iul2WRgP9uzJB0OjAWQNAT4JXCk7ZY35nlDi30UC+uuW80ktfFOk4BJAJtsPjJHBkZERERERAwwWRoW0QJJW5UZPM1GAY9Rzfw5DrjL9lPABlTLsu4r9dYC/ippVeCQuvYXAD+2fRvta62P1twKjJe0sqSNqWYwRURERERERLxJZgRFtGwIcIakdYHXgN9TLal6EdiIKvkCMBt4i+3m2TX/RbVf0FPl51qS3g4cCGwp6YhS79/bGPtNfbQT65XAHsD9wB+Buzr2ihERERERETHQ6I3/v0bEQFKr1dzU1NTTYUREREREREQ3kDTddq2xPEvDIiIiIiIiIiIGiCwNi+gi5RSvU4GdgWeBV4Hv2b5yOfudDEyxfVlDeQ041Paxy9Lvk88t4owrn3hT+TH7b9RC7YiIiIiIiOgPkgiK6AKqzoK/CrjQ9sdL2duBfbprTNtNQNZ2RURERERERIdlaVhE19gDeNX2uc0Fth+zfYak4ZJuk3Rv+bwPQNJYSbdI+pWkRyWdLOkQSVMlzZE0oq7/vSQ1SXpY0t517aeU6zUlXVDazpC074p8+YiIiIiIiOgbMiMoomtsC9zbyrMngX+y/Uo5kv5ioHnDrpHAu4BngEeB822PkfR54Biqo+oBhgNjgBHATZI2bxjjq8CNto8oJ51NlfQ72y92xctFRERERERE/5BEUEQ3kHQWsCvVPkF7AWdKGgUsBrasqzrN9l9Lmz8A15fyOcC4unq/tL0EeETSo8DWDUN+ANhH0vHlfhCwGfBAQ1wTgAkA6w172/K8YkRERERERPRBSQRFdI25wAHNN7Y/J2ko1R4+/wE8QTX7ZyXglbp2C+uul9TdL2Hpv083jNd4L+AA2w+1FaTtScAkgM02H9nYR0RERERERPRz2SMoomvcCAyS9Jm6sjXKz3WAv5YZPZ8AVl6G/g+StFLZN+idQGPC5zrgmLJpNZJ2WIYxIiIiIiIiop/LjKCILmDbkvYDTpV0AvAU8CLwJaq9gy6XdChwbSnvrD8CU4G1gaPKfkP1z08CTgNmS1oJmAfs3VaHG667ao6Kj4iIiIiIGGBkZ3VIxEBUq9Xc1JTT5yMiIiIiIvojSdNt1xrLMyMoYjlJWky1ufMqVDNxPmH7uRU09gLbQ5al7dPPvcYFVzy5VNkRH92wS+KKiIiIiIiI3il7BEUsv5dtj7K9HdUx8J/r6YAiIiIiIiIiWpJEUETXugvYBKoj5CXtU66vlHRBuT5C0rfK9VWSpkuaW452p5QvkPQtSbMk3S1po1L+Dkl3SZoj6b/r6g+RdIOke8uzfVfgO0dEREREREQfkURQRBeRtDKwJ3B1KboN2K1cbwJsU653A24t10fYHg3UgGMlbVDK1wTutj2y1D2ylP8QOMf2u4G/1g3/CrC/7R2BccD/NJ8gFhEREREREdEsiaCI5TdY0kzgb8BGwG9L+W3AbpK2Ae4HnpC0MfBe4M5S51hJs4C7gU2BLUr5q8CUcj0dGF6udwEuLtc/rYtBwLclzQZ+R5V4etORYJImSGqS1LTg+b8v8wtHRERERERE35REUMTye9n2KODtVAmZzwHY/guwLvAvVLN6bgP+FVhg+x+SxgJ7Ae8tM39mAINKn4v8xpF+i1l6Y/eWjvo7BBgGjC6xPFHX1xsN7Um2a7ZrQ9bZoPFxRERERERE9HNJBEV0EdsvAccC/09Sc+LmbuA43kgEHV9+AqwDPGv7JUlbAzt3YJg7gIPL9SF15esAT9peJGkcVVIqIiIiIiIiYilJBEV0IdszgNnAx0rRbcAqtn8P3AuszxuJoGuBVSQ9AJxMlTRqz+eBz0maQ9mUurgIqJXyQ4EHl/ddIiIiIiIiov/RG6tPImIgqdVqbmpq6ukwIiIiIiIiohtImm671li+SkuVI6JzJC2wPaQb+h0FvNX2b8r9RKo9hr6/vH0/8+xr/OLyp5cqO/iAocvbbURERERERPRiWRoW0buNAj7U00FERERERERE/5BEUEQ3kTRC0rWSpku6rWwIjaSDJN0naZakW0vZIEk/ljRH0gxJ4yStBnwTGC9ppqTxpettJN0s6VFJx9aN94XS732SjlvR7xsRERERERG9X5aGRXSfScBRth+R9B7gbGAP4OvAP9v+i6R1S93PAbb97pIwuh7YstSt2T4aXl8atjUwDlgLeEjSOcD2wCeB91AdYX+PpFvK5tURERERERERQBJBEd1C0hDgfcClkpqLVy8/7wAmS/olcEUp2xU4A8D2g5Ieo0oEteQa2wuBhZKeBDYq7a+0/WIZ/wpgN2CpRJCkCcAEgKFD37a8rxkRERERERF9TBJBEd1jJeA526MaH9g+qswQ+jAwXdLoTva9sO56MZ34O7Y9iWqmEu8cMSpHBkZERERERAww2SMoohvYfgGYJ+kgAFVGlusRtu+x/XXgKWBT4DbgkPJ8S2Az4CHgH1RLwNpzG7CfpDUkrQnsX8oiIiIiIiIiXpdEUETXWEPSn+s+X6BK7HxK0ixgLrBvqXtK2RT6PuBOYBbV/kErSZoDXAIcXpZ/3US1OXT9ZtFvYvteYDIwFbgHOD/7A0VEREREREQj2VkdEjEQ1Wo1NzU19XQYERERERER0Q0kTbddayzPjKCIiIiIiIiIiAEim0VH9CBJbwFOA3YCngOeAI6z/XAr9edTHSf/9PKO/dyzr3HVpW90s99BQ5e3y4iIiIiIiOjlkgiK6CGqzpW/ErjQ9sGlbCTVcfAtJoIiIiIiIiIilkeWhkX0nHHAItvnNhfYngWsLGlKc5mkMyUdXtfuhLLZ9FRJm5c6H5F0j6QZkn4naaMV9RIRERERERHRdyQRFNFztgOmL0O7522/GziTalkZwO3AzrZ3AH4BnNBSQ0kTJDVJanrhhb8vw9ARERERERHRl2VpWETfc3Hdz1PL9duASyRtDKwGzGupoe1JwCSAzUeMypGBERERERERA0xmBEX0nLnA6BbKX2Ppv81BDc/dwvUZwJllptCnW2gTERERERERkURQRA+6EVhd0oTmAknbAwK2kbS6pHWBPRvaja/7eVe5Xgf4S7k+rNsijoiIiIiIiD4tS8MieohtS9ofOE3Sl4BXgPnAccAvgfuolnjNaGi6nqTZwELgY6VsInCppGepEkzvaG/8dddbJUfGR0REREREDDCys01IxEBUq9Xc1NTU02FEREREREREN5A03XatsTwzgiJ6gKQFtoc0lB0FvGT7J5JuBo633W2ZmueffY3/u+Tp1+8/OD6zgyIiIiIiIvq7JIIiegnb5/Z0DBEREREREdG/ZbPoiF5C0kRJx9cVfULSTEn3SRojaSVJj0gaVuqvJOn3koaVz+WSppXPLj30GhEREREREdGLJREU0XutYXsU8FngAttLgJ8Bh5TnewGzbD8F/BA41fZOwAHA+T0Qb0RERERERPRyWRoW0XtdDGD7Vklrl6PkLwB+BZwGHAH8uNTdi+rI+ea2a0saYntBfYflqPoJABsOfVt3xx8RERERERG9TBJBEb1X45F+tv0nSU9I2gMYwxuzg1YCdrb9Spsd2pOASQBbjBiVIwMjIiIiIiIGmCwNi+i9xgNI2hV43vbzpfx8qiVil9peXMquB45pbihp1AqMMyIiIiIiIvqIzAiK6BlrSPpz3f0PWqjziqQZwKpUy8CaXU21JOzHdWXHAmdJmk31d30rcFRbAayz3io5Mj4iIiIiImKASSIoogfYbnM2nu2xbTweSbVJ9IN19Z+mzCCKiIiIiIiIaE0SQRE9QNIC20Mayo4CXrL9E0k3A8fbbmqo82XgM7yxN9Ay+8czr3Hjz596/X6Pjw9b3i4jIiIiIiKil0siKKKXsH1uB+qcDJy8AsKJiIiIiIiIfiibRUf0EpImSjq+rugTkmZKuk/SmFJnjKS7JM2QdKekrUr54ZKukHStpEckfa9HXiIiIiIiIiJ6tcwIiui91rA9StLuwAXAdsCDwG62X5O0F/Bt4IBSfxSwA7AQeEjSGbb/1ANxR0RERERERC+VRFBE73UxgO1bJa0taV1gLeBCSVsApjpRrNkNzUfMS7ofeDuwVCJI0gRgAsCGQ9/W7S8QERERERERvUuWhkX0Xm7h/iTgJtvbAR8BBtU9X1h3vZgWEr22J9mu2a6tu9YGXR1vRERERERE9HJJBEX0XuMBJO0KPF9m+6wD/KU8P7yH4oqIiIiIiIg+KkvDInrGGpL+XHf/gxbqvCJpBtXyryNK2feoloZ9Dbimm2OMiIiIiIiIfkZ24+qTiBgIarWam5qaejqMiIiIiIiI6AaSptuuNZZnaVjEMpD0Fkm/kPQHSdMl/UbSlj0dV0RERERERERbsjQsopMkCbgSuND2waVsJLAR8HA3j72K7de6oq8Ff3+N23/61Ov3u35iWFd0GxEREREREb1YZgRFdN44YJHtc5sLbM8Cbpd0iqT7JM2R1LzZ81hJt0j6laRHJZ0s6RBJU0u9EaXecEk3Spot6QZJm5XyyZLOlXQP8D1JIyRdW2Yi3SZp61LvoDL2LEm3rvBvJSIiIiIiInq9zAiK6LztgOktlH8UGAWMBIYC0+oSMiOBdwHPAI8C59seI+nzwDHAccAZVLOMLpR0BHA6sF9p/zbgfbYXS7oBOMr2I5LeA5wN7AF8Hfhn23+RtG7XvnJERERERET0B0kERXSdXYGLbS8GnpB0C7AT8AIwzfZfAST9Abi+tJlDNcMI4L1UySSAn1KdENbs0pIEGgK8D7i0WqEGwOrl5x3AZEm/BK5oKUBJE4AJABtt8LbleNWIiIiIiIjoi5IIiui8ucCBnWyzsO56Sd39Ejr2d/hi+bkS8JztUY0VbB9VZgh9GJguabTtvzfUmQRMAtj6HaNyZGBERERERMQAkz2CIjrvRmD1MrsGAEnbA88B4yWtLGkYsDswtRP93gkcXK4PAW5rrGD7BWCepIPKuCobVSNphO17bH8deArYtNNvFhEREREREf1aEkERnWTbwP7AXuX4+LnAd4CfA7OBWVTJohNs/60TXR8DfFLSbOATwOdbqXcI8ClJs6hmJ+1byk8pm0/fR5VUmtXJV4uIiIiIiIh+TtX/aSNioKnVam5qaurpMCIiIiIiIqIbSJpuu9ZYnhlBEREREREREREDRBJBEd1E0n6SLGnrbuj7cElnLk8fLz79GlN//GRXhRQRERERERF9QBJBEd3nY8Dt5WdEREREREREj0siKKIbSBoC7Ap8inISmKSxkm6WdJmkByVdJEnl2YdK2XRJp0uaUsrXl3SVpNmS7i6nkzWO9RFJ90iaIel3kjZaga8aERERERERfUgSQRHdY1/gWtsPA3+XNLqU7wAcB2wDvBPYRdIg4EfAB22PBobV9XMiMMP29sBXgJ+0MNbtwM62dwB+AZzQDe8TERERERER/UASQRHd42NUSRnKz+blYVNt/9n2EmAmMBzYGnjU9rxS5+K6fnYFfgpg+0ZgA0lrN4z1NuA6SXOALwLbthaUpAmSmiQ1Pbfg78v6bhEREREREdFHrdLTAUT0N5LWB/YA3i3JwMqAgWuAhXVVF9M1f4NnAD+wfbWkscDE1irangRMAnjX8FHugrEjIiIiIiKiD8mMoIiudyDwU9tvtz3c9qbAPGC3Vuo/BLxT0vByP77u2W3AIVDtMQQ8bfuFhvbrAH8p14ctd/QRERERERHRbyURFNH1PgZc2VB2Oa2cHmb7ZeCzwLWSpgP/AJ4vjycCoyXNBk6m5UTPRODS0vbpjga55tBVGPPJDTtaPSIiIiIiIvoB2VkdEtHTJA2xvaCcInYW8IjtU7tzzFqt5qampu4cIiIiIiIiInqIpOm2a43lmREUA56kxZJm1n2+XMpvlvSmPxpJe5ej2mdJul/Sp9vp/3BJZ7YTxpGSZgJzqZZ6/aiVvhZ06KU64KWnX2PmeU92VXcRERERERHRB2Sz6Ah42faojlSUtCrVZstjbP9Z0upUJ38tlzL7p0tnAElaxfZrXdlnRERERERE9G2ZERTROWtRJVD/DmB7oe2HACR9RNI9ZbbQ7yRtVN9Q0jqSHpO0UrlfU9KfJK0q6UhJ08oso8slrVHqvEPSXZLmSPrvur4k6RRJ95Vn40v5WEm3SboauH+FfCMRERERERHRZyQRFAGDG5aGjW+tou1ngKuBxyRdLOmQ5sQOcDuws+0dgF8AJzS0fR6YCby/FO0NXGd7EXCF7Z1sjwQeAD5V6vwQOMf2u4G/1nX3UWAUMBLYCzhF0sbl2Y7A521v2elvIiIiIiIiIvq1LA2L6MTSMADb/y7p3VQJmOOBfwIOB94GXFISMqtRHRnf6BKq4+FvAg4Gzi7l25UZP+sCQ4DrSvkuwAHl+qfAd8v1rsDFthcDT0i6BdgJeAGYarulsZE0AZgAsPH6b+voK0dEREREREQ/kRlBEcvA9pyyr88/8Uai5gzgzDJ759PAoBaaXg38i6T1gdHAjaV8MnB0aXtiQ9vOHu33YhtxT7Jds11bd60NOtltRERERERE9HVJBEV0gqQhksbWFY0CHivX6wB/KdeHtdTe9gJgGtWSryllRg9Uew/9tWxGfUhdkzuoZg7RUH4bMF7SypKGAbsDU5fhlSIiIiIiImIAydKwiLJHUN39tba/3EpdASdI+hHwMtXsm8PLs4nApZKepZrp845W+rgEuBQYW1f2X8A9wFPl51ql/PPAzyV9CfhVXf0rgfcCs6hmDJ1g+2+Stm7rRSMiIiIiImJgk93ZVScR0R/UajU3NTX1dBgRERERERHRDSRNt11rLM/SsGiRpA9L2r6n44iIiIiIiIiIrpNEUC8iaUE39r2fpK+X64mS/lKOSr9f0sca6v4L1RHnc5ZjvImSjm+hfLik+8p1TdLpyzpGB+PYR1Jry7yQNFbSlC4a65uS9uqKvjo43uuxSzpc0sRyfbSkI9pr/8pTi3jgnCe6OcqIiIiIiIjoTbJHUC8naRXbr3VBVycA+9Tdn2r7+5K2AKZLusz2IgDb1wLXdsGYbbLdBHTr2iTbV1Od1NXtbH99RYzTARdQbTJ9QU8HEhEREREREb1LZgT1QmWmx22SrgbuL2VXSZouaa6kCXV1F0j6lqRZku6WtFEL/W0JLLT9dOMz248ALwHrlbpflDRN0mxJJ5ay4ZIelHSRpAckXSZpjfJsvqSh5bom6ea67kdKukvSI5KObOU9m2e0bCDp+vJ+50t6TNLQ+hlEpd7xdTNfRki6tnwvt7W0UXKZKXNmuT5I0n3lu7q1hbpjSrwzJN0paau6Pq6S9NvyvkdL+kKpd3c5Ch5JkyUdWK7/pXxn90o6ve49l5opVeIZXq7/TdLUMlPrR5JWbiHG1/sFPlr36GVgQfk3fQmYL2lMY/uIiIiIiIgY2JII6r12BD5ve8tyf4Tt0UANOFbSBqV8TeBu2yOBW4E3JVyAXYB7WxpE0o7AI7aflPQBYAtgDNWx6KMl7V6qbgWcbftdwAvAZzvwDtsDe1CdbvV1SW9to+43gNttb0t1ItZmHeh/EnBM+V6OB85up/7XgX8u39U+LTx/ENjN9g6l7rfrnm1HlXjZCfgW8FKpdxdwaH0nkgYB5wEfAUYDb2nvRSS9CxgP7GJ7FLCYpY+Lb7Nf25fY/n5d9SZgtxbGmSCpSVLTMwueaS+siIiIiIiI6GeSCOq9ptqeV3d/rKRZwN3AplQJG4BXgeY9bqYDw1voa2OqY8nr/YekuVRHlX+rlH2gfGZQJY62rhvnT7bvKNc/A3btwDv8yvbLZSbSTVQJptbsXvrF9jXAs211LGkI8D6q49pnAj+ies+23AFMLrOT3jTbBlin9HcfcCqwbd2zm2z/w/ZTwPPAr0v5HN78nW8NzLP9iKtj+X7WTlwAe1Ild6aV99kTeOdy9Psk8KbEm+1Jtmu2a+sPWb8DYUVERERERER/kj2Ceq8Xmy8kjQX2At5r+6Wy/GpQebyoJAWgmkXS0r/py1RJjnrNewTtA/yvpBGAgO/Y/lF9xbJ0yQ3tm+9f442E4qBW6rR23xH1/dePsRLwXJk90yG2j5L0HuDDVPsijW6ochJVwmf/8s431z1bWHe9pO5+CZ37O2rtfQRcaPs/O9FXWwZR/btHREREREREvC4zgvqGdYBnSxJoa2DnTrZ/ANi8pQdlM+Um4DDgOuCIMtsGSZtI2rBU3UzSe8v1x4Hby/V8qpksAAc0dL+vpEFlGdtYYFobMd5a+kXSByl7FgFPABuWPYRWB/Yucb8AzJN0UGkjSSPb6B9JI2zfUzZ1fopqZlW9dYC/lOvD2+qrHQ8Cw0tyDaD+VLb5VMv+mpflvaOU3wAc2Px9S1pf0ts70W+jLYH72ngeERERERERA1ASQX3DtcAqkh4ATqZaHtYZtwI7SFIrz78JfAH4HfBz4C5Jc4DLgLVKnYeAz5UY1gPOKeUnAj+U1EQ1I6nebKolYXcDJ9l+vI0YTwR2L8vVPgr8EaCcZPZNYCrwW6pkSLNDgE+VJXNzgX3b6B/gFElzytKvO4FZDc+/B3xH0gyWY7ac7VeACcA1ZVPnJ+seXw6sX97zaODh0uZ+4GvA9ZJmU73rxp3ot9EupY9WDRq2Ku/6zJv2Fo+IiIiIiIh+TG+sKor+TNIPgV/b/t0ytB0OTLG9XZcH1vqY84FaSyed9TVlad/xtvdeQePtAHzB9ifaqler1dzU1LQiQoqIiIiIiIgVTNJ027XG8swIGji+DazR00H0FpIW1F1/SNLDkt4u6ShJh7bVtoW+Xj+ivoVnvwGGtNH2N5LWbeP5cZI6++82FPiv9iotfHIRfzj9b53sOiIiIiIiIvqybBY9QNh+Arh6GdvOpzo+fYWxPXxFjCNpT+B0qmPlHwPObaXeKrZf62z/tj9ULqe087w1x1GdDvZSJ8Zsc0lYREREREREDFyZERQDlqTdgfOAvW3/oZRNlHR8ub5Z0mll/6PPS9pJ0mxJMyWdUvYaavZWSddKekTS9+rGmC9paJlpNLN85km6qeH5mpKukTRL0n2Sxks6luoI+Jvq6p8jqUnSXEknNoxzoqR7yz5IW3f39xcRERERERF9T2YExUC1OnAVMNb2g23UW615TWVJ/Bxp+y5JJzfUGwXsQHWs/EOSzrD9p+aHts8FzpW0KnAj8IOG9v8CPG77w2WsdWw/L+kLwLi6vZK+avsZSSsDN0ja3vbs8uxp2ztK+ixwPPDvnfg+IiIiIiIiYgDIjKAYqBZRnRz2qXbqXQJQ9vFZy/ZdpfznDfVusP18OdnrfqDx6PdmPwRutP3rhvI5wD9J+q6k3Ww/30r7fy0nhs0AtgW2qXt2Rfk5HRjeUmNJE8qMoqZnFvy9lSEiIiIiIiKiv0oiKAaqJcC/AmMkfaWNei92sL+FddeLaWG2naTDqRJEJzY+s/0wsCNVQui/JX29hfbvoJrps6ft7YFrgEEtxNDi+GWcSbZrtmvrD9mgA68VERERERER/UkSQTFg2X4J+DBwiKQ2ZwbZfg74h6T3lKKDOzOWpNFUSZx/s72khedvBV6y/TPgFKqkEMA/gLXK9dpUiannJW0EfLAzMURERERERERkj6AY0Mp+O/8C3CrpqXaqfwo4T9IS4BagteVbLTkaWJ9q42eAJtv1e/i8Gzil9L0I+EwpnwRcK+lx2+MkzQAeBP4E3NGJ8d9k9Q1XZcSxb1meLiIiIiIiIqKPke2ejiGiT5A0xPaCcv1lYGPbn+/hsJZZrVZzU1NTT4cRERERERER3UDS9ObDj+plaVhEx324HP9+H7Ab8N/dMYikBd3Rb6NXn1jEn7//txUxVERERERERPQSWRoW0UG2L6GcIraiSVrF9ms9MXZERERERET0H5kRFNFLSRor6TZJV1MdSY+kqyRNlzRX0oS6up+U9LCkqZLOk3RmjwUeERERERERvVZmBEX0bjsC29meV+6PKBtcDwamSbocWI3qSPrRVBtY3wTM6JFoIyIiIiIioldLIiiid5talwQCOFbS/uV6U2AL4C3AzbafApB0CbBlS52VWUQTADZZd5NuCzoiIiIiIiJ6pywNi+jdXmy+kDQW2At4r+2RVLN+BnWmM9uTbNds19YfskFXxhkRERERERF9QBJBEX3HOsCztl+StDWwcym/B3i/pA0krQoc1GMRRkRERERERK+WpWERfce1wFGSHgAeAu4GsP1XSROBu4DngJk9FF9ERERERET0crLd0zFERBeSdDhQs310W/VqtZqbmppWTFARERERERGxQkmabrvWWJ6lYRFdRNL+kmY2fJZI+uBy9jtR0vEtlL9V0mXL2u+iv726PGFFREREREREH5SlYRFdxPaVwJXN9+WErkOA67ppvMeBA1sonwxM7o4xIyIiIiIiom/LjKCIbiBpS+DrwCeANSTdIOleSXMk7VvqDJf0oKTJkh6WdJGkvSTdIekRSWPquhwp6a5SfmRd+/vK9cqSTpE0TdJsSZ9e0e8cERERERERvV9mBEV0sXJy18+B/2f7j5JWAfa3/YKkocDdkq4u1TenOuXrCGAa8HFgV2Af4CvAfqXe9lSnhK0JzJB0TcOwnwKet72TpNWBOyRdb3tet71oRERERERE9DlJBEV0vZOAubYvKfcCvi1pd2AJsAmwUXk2z/YcAElzgRtsW9IcYHhdn7+y/TLwsqSbgDEsfTrYB4DtJTUvFVsH2AJYKhFUlqtNANhk3U264FUjIiIiIiKiL0kiKKILSRoLHADsWFd8CDAMGG17kaT5wKDybGFdvSV190tY+u+z8Xi/xnsBx9hucz8i25OASQAj37Z9jgyMiIiIiIgYYLJHUEQXkbQe8GPgUNv/qHu0DvBkSQKNA96+DN3vK2mQpA2AsVTLyOpdB3ymLEtD0paS1lyGcSIiIiIiIqIfy4ygiK5zFLAhcI6k+vLvAAeX5V5NwIPL0Pds4CZgKHCS7cclDa97fj7VUrJ7VQ3+FG/sLxQREREREREBgOysDokYiGq1mpuamno6jIiIiIiIiOgGkqbbrjWWZ2lYRERERERERMQAkURQxDKStFjSTEmzJN0r6X2lfKykKV00xtjmfrvaoicWtl8pIiIiIiIi+pXsERSx7F62PQpA0j9T7QX0/i4eYyywALizi/uNiIiIiIiIASgzgiK6xtrAs3X3QyRdJulBSReVDZyRtKekGZLmSLpA0uqlfL6koeW6Junmshn0UcB/lJlHu0n6iKR7Sh+/k7RRaTOx9HezpEclHbtC3z4iIiIiIiL6hMwIilh2gyXNBAYBGwN71D3bAdgWeBy4A9hFUhMwGdjT9sOSfgJ8Bjitpc5tz5d0LrDA9vfh9SPqd7ZtSf8OnAD8v9Jka2AcsBbwkKRzbC+q71PSBGACwCbrvnX53j4iIiIiIiL6nMwIilh2L9seZXtr4F+AnzTP/AGm2v6z7SXATKqj3bcC5tl+uNS5ENi9k2O+DbiuHEX/RapkU7NrbC+0/TTwJLBRY2Pbk2zXbNc2GLJ+J4eOiIiIiIiIvi6JoIguYPsuYCgwrBTV78S8mPZn373GG3+Pg9qodwZwpu13A59uqNvZMSMiIiIiImKASSIoogtI2hpYGfh7G9UeAoZL2rzcfwK4pVzPB0aX6wPq2vyDaqlXs3WAv5Trw5Yj5IiIiIiIiBiAkgiKWHaDyybOM4FLgMNsL26tsu1XgE8Cl5alXUuAc8vjE4Efln2E6vv4NbB/82bRwMTSfjrw9PIEv+pGqy9P84iIiIiIiOiDZLunY4iIHlCr1dzU1NTTYUREREREREQ3kDTddq2xPDOCIgpJGzTP8JH0N0l/qbtfrZ22C8rPt0q6rFzXJJ1eridKOr6Fdt+UtFcb/e4naZvle7OWLXri5e7oNiIiIiIiInqxbCYbUdj+OzAKqsQNdce2d6KPx4EDy3UT0OaUG9tfb6fL/YApwP2diSMiIiIiIiKiJZkRFNEGSUdKmiZplqTLJa1Ryt8h6S5JcyT9d1394ZLuK9djJU1ppc//kzRY0mRJB5bykyXdL2m2pO9Leh+wD3BKmZU0oo14Jks6XdKdkh5t7jMiIiIiIiKiXhJBEW27wvZOtkcCDwCfKuU/BM4px7j/taOdSToa2BvYz/bLdeUbAPsD29reHvhv23cCVwNftD3K9h/aiAdgY2DX0v/Jy/i+ERERERER0Y8lERTRtu0k3VZO+ToE2LaU7wJcXK5/2sG+DgU+CBxoe2HDs+eBV4D/lfRR4KVOxgNwle0ltu8HNmqpsaQJkpokNf39xWc7GHZERERERET0F0kERbRtMnB0mflzIjCo7llnj9ybAwwH3tb4wPZrwBjgMqoZPdcuQzz1ySW11Nj2JNs127UN1lyvk+FHREREREREX5dEUETb1gL+KmlVqhk4ze4ADi7Xh7ypVctmAJ8Grpb01voHkoYA69j+DfAfwMjy6B8lhvbiiYiIiIiIiGhXEkERbfsv4B6qxM+DdeWfBz5Xlmht0tCm1ZlCtm8HjgeukTS07tFawBRJs4HbgS+U8l8AX5Q0Q9KINuLptFU3Grw8zSMiIiIiIqIPkt3Z1S0RfZOktYB/A851N/3iSxoN/MD2+7uj/65Uq9Xc1NTm6fYRERERERHRR0mabrvWWJ4ZQbFcJH1V0txy5PlMSe/pgv5mls/iuutjl7Pf1YCzgFs6mwSSdFzzMe0tPBsr6fkS4zzgOqoTxRrr1SSdvoyxHyXp0GVp25ZFT7S2H3VERERERET0V5kRFMtM0nuBHwBjbS8sS51Ws/14F/W/wPaQruhrOeOYD9RsP93Cs7HA8bb3lrQmMBMYb/veujqrlM2ge5WRm27jWX+6v6fDiIiIiIiIiG6QGUHRHTYGnm4+Ct32081JIElflzRN0n2SJklSKR8l6e4yg+hKSe0eXSVpkKQfS5pT9soZV8oPl3SVpN9Kmi/paElfKHXulrR+qTdC0rWSppej17duZZwPSLpL0r2SLpU0pMxEeitwk6Sb2orT9ovAdGBzSRMl/VTSHcBPy8yhKWWciZIukHSzpEfrZztJOrR8N7Mk/bSu/vHl+mZJPywzkO6TNKaUr1n6nFref9/2vteIiIiIiIgYeJIIiuVxPbCppIclnS2pfl+cM23vZHs7YDDVkegAPwG+ZHt7quPUv9GBcT4HuByZ/jHgQknNx6ZvB3wU2An4FvCS7R2Au4Dm5VSTgGNsj6baqPnsxgHKbKavAXvZ3hFoAr5g+3TgcWCc7XFtBSlpA2BnYG4p2qb097EWqm8N/DPVkfHfkLSqpG1LDHvYHkm1IXVL1rA9CvgscEEp+ypwo+0xwDjglDJDKSIiIiIiIuJ1q/R0ANF32V5QNkfejSr5cImkL9ueDIyTdAKwBrA+MFfSrcC6tm8pXVwIXNqBoXYFzihjPijpMWDL8uwm2/8A/iHpeeDXpXwOsH05lv19wKVlUhLA6i2MsTNV4uaOUm81qmRSR+wmaQawBDjZ9lxJBwFX2365lTbXlJlUCyU9CWwE7AFc2rwEzfYzrbS9uDy/VdLaktYFPgDs0zxzCBgEbAY8UN9Q0gRgAsDb1tu4g68XERERERER/UUSQbFcbC8GbgZuVnWU+mGSfkE166Zm+0+SJlIlJrrDwrrrJXX3S6h+v1cCniszaF4naWWqZVwAVwPTgN+2Mnunvt3+vDGL6d/Lz9ts791C9Rc7GPdiOve32LixlwEBB9h+qM2G9iSqGVKM3HSbbBAWERERERExwGRpWCwzSVtJ2qKuaBTwGG8kfZ4uM3IOBLD9PPCspN3K808At9C+24BDyphbUs10aTPh0cz2C8C8MkMHVUbaXmx7VPl8Hbgb2EXS5qXemmUsgH8Aa5X+rqxr19Vnr98IHFSWmNG8x1ELxpfnuwLPl+/1OuCYur2Yduji2CIiIiIiIqIfyIygWB5DgDPK0qTXgN8DE2w/J+k84D7gb1SzbZodBpyr6jj2R4FPdmCcs4Fzyoyj14DDyyllHY3zkNL+a8CqwC+AWfUVbD8l6XDgYknNS8e+BjxMNYPmWkmPt7dP0PIoS8q+BdwiaTEwAzi8haqvlKVoqwJHlLKTgNOA2ZJWAubxxr5MEREREREREUCOj4/olJJk+Q1VwuuPPTD+zVTH1S/3bKRareampq6e1BQRERERERG9gXJ8fESXeAfwnZ5IAkVEREREREQsrywNi+igslxrTrkG+IXtk7t4jK/Y/nZrz22P7aqxFj3R1l7WERERERER0R8lERTRcS83nj7WDb4CtJoI6gxJq9h+rSv6ioiIiIiIiP4hS8MilpOkf5H0oKR7JZ0uaUopnyjp+Lp690kaXq6vkjRd0lxJE0rZycBgSTMlXVTK/k3S1FL2o3LsPZIW1PV7oKTJ5XqypHMl3QN8b8V8AxEREREREdFXJBEU0XHNSZrmz3hJg4DzgI8Ao4G3dLCvI2yPBmrAsZI2sP1lyqwj24dIehfVUfG7lJlIi6lOQGvP24D32f5C4wNJEyQ1SWp65sXnOhhqRERERERE9BdZGhbRcW9aGiZpFDDP9iPl/mfAhA70dayk/cv1psAWwN8b6uxJlVyaVvYkGgw82YG+L7W9uKUHticBkwBGbvquHBkYERERERExwCQRFNF9XmPpWXeDACSNBfYC3mv7pXIk/KAW2gu40PZ/tvCsPonT2Da7QEdERERERESLsjQsYvk8CAyXNKLcf6zu2XxgRwBJO1IdPQ+wDvBsSQJtDexc12aRpFXL9Q3AgZI2LH2sL+nt5dkTkt4laSVgfyIiIiIiIiI6IImgiI5r3CPoZNuvUC0Fu0bSvSy9dOtyYH1Jc4GjgYdL+bXAKpIeAE4G7q5rMwmYLeki2/cDXwOulzQb+C2wcan3ZWAKcCfw12V5mVU3WnNZmkVEREREREQfJjvbhER0lbLs63jbe/dwKO2q1Wpuamrq6TAiIiIiIiKiG0iabrvWWJ4ZQdGtJL1F0i8k/aEcl/4bSVtKGtt8zHoLbc6XtM2KjrUjJI2S9KG6+30kfbkbxjlc0ls7UG+ypAOXZYxFTy5ov1JERERERET0K9ksOrqNqqOurqTa8PjgUjYS2Kitdrb/fQWEt6xGUR35/hsA21cDVzc/tH0zcHMXjHM4cB/weBf0FREREREREQFkRlB0r3HAItvnNhfYnmX7tnI7RNJlkh6UdFFJHCHpZkm1cr1A0rckzZJ0t6SNSvkwSZdLmlY+u7QXjKQvSZpT+jq5lI0q/c6WdKWk9epi+K6kqZIelrSbpNWAbwLjyx5B48vMnTNLm8mSTpd0p6RH62fqSPpiiXO2pBNL2XBJD0g6T9JcSddLGlza1YCLyjiDJX29tL9P0qTm76rh/UZLuqXMvLpO0saNdSIiIiIiImJgSyIoutN2wPQ2nu8AHAdsA7wTaCmZsyZwt+2RwK3AkaX8h8CptncCDgDObysQSR8E9gXeU/r6Xnn0E+BLtrcH5gDfqGu2iu0xJcZv2H4V+Dpwie1Rti9pYaiNgV2Bvak2gkbSB4AtgDFUM4pGS9q91N8COMv2tsBzwAG2LwOagEPKOC8DZ9reyfZ2wODSf/37rQqcARxoezRwAfCttr6TiIiIiIiIGHiyNCx60lTbfwaQNBMYDtzeUOdVqtOxoEoq/VO53gvYpm5izNqShthubeObvYAf234JwPYzktYB1rV9S6lzIXBpXZsr6sYd3sF3usr2EuD+5tlLwAfKZ0a5H0KVAPojMM/2zA6MM07SCcAawPrAXODXdc+3okq8/bZ8JyvTwmlikiZQnXLG29Zrc4VeRERERERE9ENJBEV3mgu0tZHxwrrrxbT8+7jIbxxtV19nJWDncnx7d2mOr7XY2moDoLqf37H9o/qKkobz5u9gcGOHkgYBZwM123+SNBEY1FgNmGv7vW0FZ3sS1RH1jNxs6xwZGBERERERMcBkaVh0pxuB1cssFAAkbS9pty7o+3rgmLp+R5WfYyT9pIX6vwU+KWmNUm99288Dz9bF8wnglhba1vsHsFYnY70OOELSkDL2JpI27MQ4zUmfp0sfLSXXHgKGSXpvGWNVSdt2Ms6IiIiIiIjo55IIim5TZvLsD+xVjo+fC3wH+FsXdH8sUCubL98PHFXKNwNebiGWa6lO92oqy9COL48OA06RNJtq/55vtjPuTVRL0mZKGt+RQG1fD/wcuEvSHOAy2k8mTQbOLbEuBM6jOkXsOmBaC2O8SpUg+q6kWcBM4H1tDbDqhkM6En5ERERERET0I3pj1U1E3yfpFOCntmf3glhWojpmfoLtP/Z0PI1qtZqbmpp6OoyIiIiIiIjoBpKm2641lmePoOhXbH+xp2Oo8w6qvYF6XRIoIiIiIiIiBqYkgiK6gaTFVMfRU07x+oXtk7uw/1HAW23/pqv6jIiIiIiIiP4viaCI7vGy7VHd2P8ooEa19CwiIiIiIiKiQ7JZdMQKJOlDkh6UNF3S6ZKmSFpJ0iOShpU6K0n6vaRhkiZLOldSk6SHJe0taTWqTa3HN29aLWlNSRdImipphqR9e/ZNIyIiIiIiojdKIiiiewwuSZqZdcmaQcCPgA/aHg0MA7C9BPgZcEhpuxcwy/ZT5X44MAb4MHAu1d/t14FLbI+yfQnwVeBG22OAcVQnoa3ZGJSkCSWp1PTUU081Po6IiIiIiIh+LomgiO7xcknSjKpL1mwNPGp7XqlzcV39C4BDy/URwI/rnv3S9hLbjwCPln4afQD4cjlu/mZgELBZYyXbk2zXbNeGDRu2HK8XERERERERfVH2CIroBWz/SdITkvagmv1zSP3jxuotdCHgANsPdVeMERERERER0fdlRlDEivMQ8E5Jw8v9+Ibn51MtEbvU9uK68oPKvkEjgHeWfv4BrFVX5zrgGJUjyiTt0A3xR0RERERERB+XRFBE92jcI+hk2y8DnwWulTSdKpnzfF2bq4EhLL0sDOCPwFTg/4CjbL8C3ARs07z/EHASsCowW9Lcch8RERERERGxlCwNi1hGkm4CTrZ9XV3ZccBWtldupdlNtrcuM3fOAprqno2k2iT6wYY2v7N9VEPZUbZ3aij7dKdfIiIiIiIiIgaUzAiKWHYXAwc3lB3M0ptANzqybOg8F1iH6hQxJH0ZuBz4zw6O/ZVORRoRERERERFBEkERy+My4MOSVgMoe/+8FfhYOaJ9rqQTmytLmg+sCywBFgMn2X5J0kTgNdtvt327pPvq9hFaF/jP0teE0s/JvLH07CJJwyXdVzfO8aXPiIiIiIiIiKUkERSxjGw/Q7V3zwdL0cHAL4Gv2q4B2wPvl7R9XbOnbe8InAMc34FhjrA9GqgBx0rawPaXeeN4+kPaaR8RERERERHxuiSCIpZP/fKw5mVh/yrpXmAGsC2wTV39K8rP6cDwDvR/rKRZwN3ApsAWyxOspAlltlLTU089tTxdRURERERERB+URFDE8vkVsKekHYE1gGeoZvrsaXt74BpgUF39heXnYt7YrP01lv5bHAQgaSywF/Be2yOpEkv1fTVrsX1LbE+yXbNdGzZsWEfeLyIiIiIiIvqRJIIiloPtBVRHuV9ANRtobeBF4HlJG/HGsrG2zAd2BCgJpXeU8nWAZ8s+QlsDO9e1WSRp1XL9BLChpA0krQ7svXxvFREREREREf1VEkERy+9iqqPfL7Y9i2rmzoPAz4E7OtD+cmB9SXOBo4GHS/m1wCqSHgBOploe1mwSMFvSRbYXAd+k2q/ot2XsiIiIiIiIiDeR7Z6OISJ6QK1Wc1NTU0+HEREREREREd1A0vRykNFSMiMoIiIiIiIiImKASCIoBqSyn87M8vmbpL+U6wWSzl4B40+WdOBy9vGVroonIiIiIiIiBoZV2q8S0f/Y/jswCkDSRGCB7e9313iSVra9uIu7/Qrw7S7uMyIiIiIiIvqxzAiKqCNprKQp5XqipAsl3SbpMUkflfQ9SXMkXdt8apekPSX9//buPMquqs7i+HebIERQBqOIQwgKUQEhkAKUAEZARG0gNNhMgmAUjUq30oDQ2mhjLxXppYJKS8QQtBUwTEYFAgoYZJAMhBCIRJqggi3BMMkgJmH3H/eUXB41vFSlplf7s1ZWvXuGe8+t37rvVc47w20lfXrZuQtJ90k6XdIC4H1NXHuEpDMkzZW0SNJHSvpmkuaUEUuLJe0u6cvAqJL2g1Lu/ZJuLWnnSBrRV7+niIiIiIiIGJrSERTRtTcAewL7A/8DXGf7LcDTwHslrQfMAA4p6SOBqbX6K2zvaPvCJq41BXjM9k7ATsCHJW0BHA7Mtj2eaneyhbZPBp62Pd72EZLeDBwCTCzlVgNH9PLeIyIiIiIiosVkalhE1660vVLSHcAIqi3dAe4AxgJvBJbZbt/y/Xzg48DXy/FFa3CtfYDtamsHbQhsBcwFppcRSJfbXthB3b2ACcBcSQCjgOWNhSQdCxwLMGbMmDVoWkRERERERLSCdARFdO0ZANvPSlpp2yX9WZp7fp4EkHQesAPwR9vv6aSsgONsz35BhrQH8F5ghqSv2v5eB3XPt31KV42xPQ2YBtX28U20PyIiIiIiIlpIpoZF9M7dwFhJW5bjI4FfNhayfUyZxtVZJxDAbGBqbe2hcZLWl7Q58KDt7wDnAjuW8ivbywK/AA6W9MpSd5NSLyIiIiIiIuLvMiIoohds/1XSMcBMSSOppnF9u8nq50j6enn9B2Ai1XSzBarmdz0ETAYmASdKWgk8ARxV6kwDFklaUNYJ+ixwtaQXASuppqj9rnd3GBEREREREa1Ez810iYi+JOlw4Fe2fz/QbYFqati8efMGuhkRERERERHRByTNt93WmJ6pYRFrgaRNJf1Q0r2S5ku6WdKBtfwpwCvXZieQpHMlbb22zhcRERERERGtL1PDInqpTOO6nGqx5sNL2uZUW84DYPu7PTjvSNurOsu3/aE1b21EREREREQMZxkRFNF7ewJ/s/33tYFs/872NySNkHSGpLmSFkn6CFSdRyV9saQ7JB1S0idJukHSLOAuSS+SdLak30i6RtIV7dvLS7peUlt5vU8ZhbRA0kxJG/T/ryEiIiIiIiIGu4wIiui9bYAFneRNAR6zvZOkdYEbJV1NtfPXeGB7YDQwV9KcUmdHYFvby0qnz1hga+CVwBJgev0CkkYDnwX2tv2kpE8DxwOnrb1bjIiIiIiIiFaQjqCItUzSt4DdgL9R7dq1XfsoHmBDYKuSf4Ht1cCDkn4J7AQ8Dtxqe1kpvxsw0/azwJ8kXdfBJd9K1VF0YzVLjRcDN3fStmOBYwHGjBnT21uNiIiIiIiIISYdQRG9dydwUPuB7Y+XUTrzgN8Dx9meXa8g6d1dnO/JNby+gGtsH9ZdQdvTqLadp62tLVsGRkREREREDDNZIyii964F1pM0tZb2kvJzNjBV0joAksZJWh+4ATikrCH0CmAP4NYOzn0jcFBZK2hTYFIHZW4BJkraslxjfUnj1saNRURERERERGvJiKCIXrJtSZOBr0k6CXiIalTPp4GZVGv8LCi7iz0ETAYuA94G3A4YOMn2nyS9qeH0lwB7AXcBf6Bai+ixhus/JOlo4IKyDhFUawYtXas3GhEREREREUOe7MwOid6RtB/wdtsnDHRbWpGkDWw/IenlVKOGJtr+U2/P29bW5nnz5vW+gRERERERETHoSJpvu60xPSOCYm3YCDhloBvRwn4qaSOqRaC/sDY6gSIiIiIiImJ4yhpBg5ik1ZIWSrpd0gJJu3ZTfqykxeV1m6Szuin/UUlHrWGbJks6tbz+vKQHgH+l2v58oaSNJI2X9J4mztVUuQ7qPdGDOqdJ2ntN65W6z2unpP0lndyTc3VznQ7vy/Yk2+Ntbw2MldTlyCtJn5D0wbXdvoiIiIiIiBj6MiJocHva9ngASe8CvgS8vZmKtudR7VrVVZlv96BNJwH7146/Zvu/6gUkjQfagCu6OVez5XpF0gjbp/biFOOptdP2LGDWWmhaX5lOtcj09IFuSERERERERAwuGRE0dLwMeARAlTMkLZZ0h6RDGgtLmiTpp2W3qfvK1KL2vN9K2rSM6DmhpL1B0lWS5ku6oYNFiyk7UT1j+8+dNVLSi4HTqHbEWijpEEk7S7pZ0m2SbpL0xo7KNZznaEk/lnR9ae/nOrvH2vE3y6LJlHs+XdIC4H2SZkg6uJb3H2WU1R3t99psO0vbvlnqjJV0raRFkn4haUxJnyHprHKee2vX3qCUa7/2AZ39Lmv39RlJSyX9CnhjLb3DmNl+CrhP0s7dnTsiIiIiIiKGl4wIGtxGSVoIrAdsBuxZ0v+RapTK9sBoqmlZczo6ge1nJf0YOBA4T9IuwO9sPyipXnQa8FHbvy1lzq5dr91Eql2r6j4l6f3l9SO231GmjrXZ/gSApJcBu9teVaZnfdH2QY3lOrAzsC3wVLnHn5WRTs1aYXvH0oZ9G/L+bHtHSR8DTgA+BPymmXa2dzYV3wDOt31+mY51FtWuYFDFbDfgTVQjiC4G/gocaPtxSaOBWyTNciertkuaABxKFe+RVL//+SW7q5jNA3anYUt6SccCxwKMGTOmy19eREREREREtJ50BA1u9alhbwO+J2lbqs6FC2yvBh6U9EtgJ2BRJ+e5CDgVOI+qU+GieqakDYBdgZm1zqF1eaHNqLY/r3vB1LAObAicL2krqq3S1+mmfLtrbK8obbyU6r7XpCPooi7yLi0/51N1rPW0nW+r1f8+8JVa3uW2nwXukrRpSRPwRUl7AM8CrwE2BTpbAHp34LIyygdJs8rP7mK2nKoD6nlsT6PqQKKtrS1bBkZERERERAwz6QgaImzfXEaQvKIH1W8GtpT0CqrRKv/ZkP8i4NH2TqcuPE3VWbKmvgBcZ/tASWOB65us19hR0Xi8iudPb1yvIf/JLs79TPm5mueeg562s7trQNUBBHAEVQwn2F4p6T5e2O5mdBez9ajiFREREREREfF3WSNoiCjrv4wAVgA3UK1ZM6J07uxBwxSgujLt6DLgq8CS9lE2tfzHgWWS3leuJUnbd3CqJcCWTTT3L8BLa8cbAg+U10d3Ua7ROyVtImkUVQfWjQ35vwO2lrSuqjWQ9mqibV3pSTtvohplBVUnzw1NXGN56QR6B7B5N+XnAJMljZL0UmA/aCpm44DF3Zw7IiIiIiIihpl0BA1uo8oCxQuppjl9oEwHu4xqGtjtwLXASbY7m1rU7iLg/XQ+XeoIYIqk24E7gY4WMZ4D7KDnLy70qfY2ln9jgeuoOmjaF4H+CvAlSbfx/FFojeUa3QpcUu71ksb1gWz/AfgRVYfHj4Dburj/ZvSknccBx0haBBwJ/Es31/gB0CbpDuAoqnWJOmV7AVXMbgeuBObWsruK2UTgmm7aEhEREREREcOMOlmjNqJDks4EfmL75318naPpeiHp6ISkHYDjbR/ZTbm/AHf3T6uiD40GOt3JL4aUxLI1JI6tIXFsHYlla0gcW0Pi2P82t/2C5WWyRlCsqS8Cuwx0I6JLo4F/b6Lc3bbb+rox0bckzUscW0Ni2RoSx9aQOLaOxLI1JI6tIXEcPNIRFGvE9oNUW6H39XVmADP6+jqtyHamhEVERERERESHskZQRERERERERMQwkY6giOFr2kA3INaKxLF1JJatIXFsDYlj60gsW0Pi2BoSx0Eii0VHRERERERERAwTGREUERERERERETFMpCMoogVJ2lfS3ZLukXRyB/nrSrqo5P9a0tha3ikl/W5J7+rXhsfzNBHH4yXdJWmRpF9I2ryWt1rSwvKvzxd4j841EcejJT1Ui9eHankfkPTb8u8D/dvyaNRELL9Wi+NSSY/W8vJMDgKSpktaLmlxJ/mSdFaJ8SJJO9by8jwOIk3E8ogSwzsk3SRp+1refSV9oaR5/dfqaNREHCdJeqz2/nlqLa/L9+ToP03E8cRaDBeXz8RNSl6exwGQqWERLUbSCGAp8E7gfmAucJjtu2plPgZsZ/ujkg4FDrR9iKStgQuAnYFXAz8Hxtle3d/3Mdw1Gcd3AL+2/ZSkqcAk24eUvCdsbzAATY+aJuN4NNBm+xMNdTcB5gFtgIH5wATbj/RP66OumVg2lD8O2MH2B8txnslBQNIewBPA92xv20H+e4DjgPcAuwBn2t4lz+Pg00QsdwWW2H5E0ruBz9vepeTdR/W+++f+bHO8UBNxnAScYPsfGtLX6D05+lZ3cWwoux/wKdt7luP7yPPY7zIiKKL17AzcY/te238DLgQOaChzAHB+eX0xsJcklfQLbT9jexlwTzlf9L9u42j7OttPlcNbgNf2cxuje808j515F3CN7YfLfzavAfbto3ZG99Y0lodRdazHIGJ7DvBwF0UOoPqPjG3fAmwkaTPyPA463cXS9k21jrp8Rg5STTyTnenN52usZWsYx3w+DgLpCIpoPa8B/lA7vr+kdVjG9irgMeDlTdaN/rGmsZgCXFk7Xk/SPEm3SJrcB+2L5jQbx4PKFIaLJb1uDetG/2g6HmWa5hbAtbXkPJNDQ2dxzvM4tDV+Rhq4WtJ8SccOUJuieW+TdLukKyVtU9LyTA5Bkl5C1Yl+SS05z+MAGDnQDYiIiN6R9H6q6QpvryVvbvsBSa8HrpV0h+3/HZgWRjd+Alxg+xlJH6EarbfnALcpeudQ4OKGabV5JiMGQJlGPQXYrZa8W3keXwlcI+k3ZURDDD4LqN4/nyhTNy8HthrYJkUv7AfcaLs+eijP4wDIiKCI1vMA8Lra8WtLWodlJI0ENgRWNFk3+kdTsZC0N/AZYH/bz7Sn236g/LwXuB7YoS8bG53qNo62V9Ridy4wodm60a/WJB6H0jDsPc/kkNFZnPM8DkGStqN6Xz3A9or29NrzuBy4jEyDH7RsP277ifL6CmAdSaPJMzlUdfX5mOexH6UjKKL1zAW2krSFpBdTveE27lAzC2jf8eRg4FpXK8fPAg5VtavYFlTfuNzaT+2O5+s2jpJ2AM6h6gRaXkvfWNK65fVoYCKQxRMHRjNx3Kx2uD+wpLyeDexT4rkxsE9Ji4HRzHsrkt4EbAzcXEvLMzl0zAKOUuWtwGO2/488j0OOpDHApcCRtpfW0teX9NL211Sx7HCnoxh4kl5V1rFE0s5U/39dQZPvyTF4SNqQavT6j2tpeR4HSKaGRbQY26skfYLqD9QRwHTbd0o6DZhnexbwXeD7ku6hWtjt0FL3Tkk/ovoPyirg49kxbGA0GcczgA2AmeVvpN/b3h94M3COpGep/mD6cnbRGBhNxvGfJe1P9cw9DBxd6j4s6QtUf+wCnNYwlDr6UZOxhOr99EI/f1vWPJODhKQLgEnAaEn3A58D1gGw/W3gCqodw+4BngKOKXl5HgeZJmJ5KtX6h2eXz8hVttuATYHLStpI4Ie2r+r3GwigqTgeDEyVtAp4Gji0vL92+J48ALcQNBVHgAOBq20/Waua53GAZPv4iIiIiIiIiIhhIlPDIiIiIiIiIiKGiXQERUREREREREQME+kIioiIiIiIiIgYJtIRFBERERERERExTKQjKCIiIiIiIiJikJA0XdJySYubLP9Pku6SdKekH3ZXPh1BEREREdFvJE2WZElvKsevlnRxJ2Wvl9TWxDkvlvT68vrf1m6Le0bSzyVtPNDtiIiIIWkGsG8zBSVtBZwCTLS9DfDJ7uqkIygiIiIi+tNhwK/KT2z/0fbBPT2ZpG2AEbbvLUmDoiMI+D7wsYFuREREDD225wAP19MkvUHSVZLmS7qh/QsV4MPAt2w/Uuou7+786QiKiIiIiH4haQNgN2AKcGhJG9s+9F3SKEkXSloi6TJgVK3uPpJulrRA0sxyLoAjgB+XMl8GRklaKOkHJe14SYvLv0/WrrlE0nfKMPqrJY0qeddLOl3SrZKWStq9pI+QdIakuZIWSfpISd9M0pxyzcXt5YFZlM6uiIiItWAacJztCcAJwNklfRwwTtKNkm6R1O1IonQERURERER/OQC4yvZSYIWkCQ35U4GnbL8Z+BwwAUDSaOCzwN62dwTmAceXOhOB+QC2Twaetj3e9hHl/McAuwBvBT4saYdSbyuqb1C3AR4FDqq1Y6TtnamG13+upE0BHrO9E7BTOdcWwOHAbNvjge2BhaUtjwDrSnp5D39XERERwN+/SNkVmClpIXAOsFnJHkn1mTaJ6guI70jaqKvzjeyrhkZERERENDgMOLO8vrAcf7OWvwdwFoDtRZIWlfS3AlsDN0oCeDFwc8nbDHiok+vtBlxm+0kASZcCu1ON1llme2EpNx8YW6t3aQfp+wDbSWqfxrYh1R/ec4HpktYBLq+dE2A58GpgRSfti4iIaMaLgEfLlw6N7gd+bXslsEzSUp77fOpQOoIiIiIios9J2gTYE3iLJAMjAAPfaqY6cI3tjqZaPQ2s14MmPVN7vZraNLRa3mqe+3tZVEPyZ7+gcdIewHuBGZK+avt7JWu90r6IiIges/24pGWS3md7pqpvRbazfTtwOdUXK+eVEbTjgHu7OF2mhkVEREREvzgY+L7tzW2Ptf06YBnwulqZOVRTrZC0LbBdSb8FmChpy5K3vqRxJW8JsGXtHCvL6ByAG4DJkl4iaX3gwJLWE7OBqe3nljSutGNz4EHb3wHOBXYs+QJeBdzXw+tFRMQwJekCqpGvb5R0v6QpVGviTZF0O3An1XRrqD6fVki6C7gOONF2lyNRMyIoIiIiIvrDYcDpDWmXUG152+6/qb7RXELVwdO+9s9Dko4GLpC0bin7WWAp8DOqdRF+XtKnAYskLSjrBM0Abi1559q+TdLYHrT/XKppYgtKJ89DwORy7RMlrQSeAI4q5ScAt9he1YNrRUTEMNbJCFjoYEt526ZaN+/4FxbvmKo6ERERERFDT9nt6zpgou3VA92edpLOBGbZ/sVAtyUiIqIuU8MiIiIiYsiy/TTVzl6vGei2NFicTqCIiBiMMiIoIiIiIiIiImKYyIigiIiIiIiIiIhhIh1BERERERERERHDRDqCIiIiIiIiIiKGiXQERUREREREREQME+kIioiIiIiIiIgYJtIRFBERERERERExTPw/sL2OVHSwOn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44044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9144000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à coins arrondis 8"/>
          <p:cNvSpPr/>
          <p:nvPr/>
        </p:nvSpPr>
        <p:spPr>
          <a:xfrm>
            <a:off x="5724128" y="4293096"/>
            <a:ext cx="2376264" cy="8640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 smtClean="0">
                <a:solidFill>
                  <a:srgbClr val="FF0000"/>
                </a:solidFill>
              </a:rPr>
              <a:t> Pays = 52% de sous nutrition Mondiale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388424" cy="864096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 6 les pays qui ont le plus bénéficié d’aide depuis 2013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064896" cy="432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Classement des pays qui ont obtenus les aides depuis 2013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 4" descr="FAO_logo_Blue_3lines_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320" y="5891784"/>
            <a:ext cx="2392680" cy="966216"/>
          </a:xfrm>
          <a:prstGeom prst="rect">
            <a:avLst/>
          </a:prstGeom>
        </p:spPr>
      </p:pic>
      <p:pic>
        <p:nvPicPr>
          <p:cNvPr id="6" name="Image 5" descr="testtest.png"/>
          <p:cNvPicPr>
            <a:picLocks noChangeAspect="1"/>
          </p:cNvPicPr>
          <p:nvPr/>
        </p:nvPicPr>
        <p:blipFill>
          <a:blip r:embed="rId3" cstate="print"/>
          <a:srcRect l="-810" t="10636" r="10116" b="7823"/>
          <a:stretch>
            <a:fillRect/>
          </a:stretch>
        </p:blipFill>
        <p:spPr>
          <a:xfrm>
            <a:off x="323528" y="1268760"/>
            <a:ext cx="8496944" cy="468052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636912"/>
            <a:ext cx="24860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à coins arrondis 7"/>
          <p:cNvSpPr/>
          <p:nvPr/>
        </p:nvSpPr>
        <p:spPr>
          <a:xfrm>
            <a:off x="6804248" y="2204864"/>
            <a:ext cx="1296144" cy="36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TOP 5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2">
      <a:dk1>
        <a:sysClr val="windowText" lastClr="000000"/>
      </a:dk1>
      <a:lt1>
        <a:sysClr val="window" lastClr="FFFFFF"/>
      </a:lt1>
      <a:dk2>
        <a:srgbClr val="464653"/>
      </a:dk2>
      <a:lt2>
        <a:srgbClr val="BFBFBF"/>
      </a:lt2>
      <a:accent1>
        <a:srgbClr val="D8D8D8"/>
      </a:accent1>
      <a:accent2>
        <a:srgbClr val="D8D8D8"/>
      </a:accent2>
      <a:accent3>
        <a:srgbClr val="D8D8D8"/>
      </a:accent3>
      <a:accent4>
        <a:srgbClr val="D8D8D8"/>
      </a:accent4>
      <a:accent5>
        <a:srgbClr val="B1B1BD"/>
      </a:accent5>
      <a:accent6>
        <a:srgbClr val="B1B1BD"/>
      </a:accent6>
      <a:hlink>
        <a:srgbClr val="B1B1BD"/>
      </a:hlink>
      <a:folHlink>
        <a:srgbClr val="B1B1BD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3370</TotalTime>
  <Words>1161</Words>
  <Application>Microsoft Office PowerPoint</Application>
  <PresentationFormat>Affichage à l'écran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Débit</vt:lpstr>
      <vt:lpstr>P4_Réalisez une étude de santé publique avec R ou Python</vt:lpstr>
      <vt:lpstr>Introduction</vt:lpstr>
      <vt:lpstr>Question 1: la proportion de personnes en état de sous-nutrition en 2017</vt:lpstr>
      <vt:lpstr>Question2 le nombre théorique de personnes qui pourraient être nourries en 2017</vt:lpstr>
      <vt:lpstr>Question 3 le nombre théorique de personnes qui pourraient être nourries à partir de la disponibilité alimentaire des produits végétaux</vt:lpstr>
      <vt:lpstr>Question 4 l’utilisation de la disponibilité intérieure, en particulier la part qui est attribuée à l’alimentation animale, celle qui est perdue et celle qui est concrètement utilisée pour l'alimentation humaine.</vt:lpstr>
      <vt:lpstr>Question 5 les pays pour lesquels la proportion de personnes sous-alimentées est la plus forte en 2017</vt:lpstr>
      <vt:lpstr>Question 5 les pays pour lesquels la proportion de personnes sous-alimentées est la plus forte en 2017</vt:lpstr>
      <vt:lpstr>Question 6 les pays qui ont le plus bénéficié d’aide depuis 2013</vt:lpstr>
      <vt:lpstr>Question 6 les pays qui ont le plus bénéficié d’aide depuis 2013</vt:lpstr>
      <vt:lpstr>Question 7 les pays qui ont le plus et le moins disponibilité par Calorie par Habitant</vt:lpstr>
      <vt:lpstr>Question 7 les pays qui ont le plus et le moins disponibilité par Calorie par Habitant</vt:lpstr>
      <vt:lpstr>Question 8 Manioc En Thaïlande</vt:lpstr>
      <vt:lpstr>Points Supplémentaires Identifiés:</vt:lpstr>
      <vt:lpstr>Points Supplémentaires Identifiés:</vt:lpstr>
      <vt:lpstr>Points Supplémentaires Identifiés: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PF</dc:creator>
  <cp:lastModifiedBy>PF</cp:lastModifiedBy>
  <cp:revision>228</cp:revision>
  <dcterms:created xsi:type="dcterms:W3CDTF">2022-06-19T23:37:29Z</dcterms:created>
  <dcterms:modified xsi:type="dcterms:W3CDTF">2022-06-29T10:18:42Z</dcterms:modified>
</cp:coreProperties>
</file>