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F456E7D-8F36-4293-B9A5-147C28E478AE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ilafov" initials="AP" lastIdx="1" clrIdx="0">
    <p:extLst>
      <p:ext uri="{19B8F6BF-5375-455C-9EA6-DF929625EA0E}">
        <p15:presenceInfo xmlns:p15="http://schemas.microsoft.com/office/powerpoint/2012/main" userId="9608b1e58014a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7C9B-133C-4529-ABB7-842AA50EB88C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5BF3B-EBBF-47FE-9E14-26AD5917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5BF3B-EBBF-47FE-9E14-26AD5917D5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4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6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9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CBAE81-021E-4417-94F4-0E79052E878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74BD-8024-4074-B20D-FD9022D9BBE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483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essentials/tutorial-projects/unity-particle-pack-127325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xamo.com/#/" TargetMode="External"/><Relationship Id="rId5" Type="http://schemas.openxmlformats.org/officeDocument/2006/relationships/hyperlink" Target="https://assetstore.unity.com/packages/tools/utilities/b-zier-path-creator-136082" TargetMode="External"/><Relationship Id="rId4" Type="http://schemas.openxmlformats.org/officeDocument/2006/relationships/hyperlink" Target="https://assetstore.unity.com/packages/3d/characters/robots/space-robot-kyle-46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E557D6-9CC1-47C1-84A9-5DC0B377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425" y="2637351"/>
            <a:ext cx="6152226" cy="2008351"/>
          </a:xfrm>
        </p:spPr>
        <p:txBody>
          <a:bodyPr>
            <a:normAutofit fontScale="90000"/>
          </a:bodyPr>
          <a:lstStyle/>
          <a:p>
            <a:r>
              <a:rPr lang="bg-BG" dirty="0"/>
              <a:t>Проект: </a:t>
            </a:r>
            <a:r>
              <a:rPr lang="en-US" dirty="0"/>
              <a:t>Terminator Rail Shooter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4AC62C0-7439-4AAB-AA9B-18458861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697" y="4183380"/>
            <a:ext cx="3530442" cy="325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F91104 – </a:t>
            </a:r>
            <a:r>
              <a:rPr lang="bg-BG" dirty="0"/>
              <a:t>Александър </a:t>
            </a:r>
            <a:r>
              <a:rPr lang="bg-BG" dirty="0" err="1"/>
              <a:t>Пилафов</a:t>
            </a:r>
            <a:endParaRPr lang="en-US" dirty="0"/>
          </a:p>
        </p:txBody>
      </p:sp>
      <p:sp>
        <p:nvSpPr>
          <p:cNvPr id="4" name="Подзаглавие 2">
            <a:extLst>
              <a:ext uri="{FF2B5EF4-FFF2-40B4-BE49-F238E27FC236}">
                <a16:creationId xmlns:a16="http://schemas.microsoft.com/office/drawing/2014/main" id="{5BE155BB-6353-43CC-A617-91D02C5CFBC7}"/>
              </a:ext>
            </a:extLst>
          </p:cNvPr>
          <p:cNvSpPr txBox="1">
            <a:spLocks/>
          </p:cNvSpPr>
          <p:nvPr/>
        </p:nvSpPr>
        <p:spPr>
          <a:xfrm>
            <a:off x="471315" y="6858000"/>
            <a:ext cx="3530442" cy="325148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700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Преподавател: </a:t>
            </a:r>
            <a:r>
              <a:rPr lang="bg-BG" dirty="0" err="1"/>
              <a:t>З.Узунова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F52C86-F4A3-4D3C-B5DD-0E44BFB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532" y="-11234"/>
            <a:ext cx="4409552" cy="1106424"/>
          </a:xfrm>
        </p:spPr>
        <p:txBody>
          <a:bodyPr>
            <a:normAutofit/>
          </a:bodyPr>
          <a:lstStyle/>
          <a:p>
            <a:r>
              <a:rPr lang="en-US" sz="2300" dirty="0"/>
              <a:t>F91104 - </a:t>
            </a:r>
            <a:r>
              <a:rPr lang="bg-BG" sz="2300" dirty="0"/>
              <a:t>Александър </a:t>
            </a:r>
            <a:r>
              <a:rPr lang="bg-BG" sz="2300" dirty="0" err="1"/>
              <a:t>Пилафов</a:t>
            </a:r>
            <a:endParaRPr lang="en-US" sz="23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988AF6-39DD-4699-96F4-3F6A7317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019" y="445249"/>
            <a:ext cx="8883929" cy="6272074"/>
          </a:xfrm>
        </p:spPr>
        <p:txBody>
          <a:bodyPr>
            <a:normAutofit fontScale="40000" lnSpcReduction="20000"/>
          </a:bodyPr>
          <a:lstStyle/>
          <a:p>
            <a:r>
              <a:rPr lang="bg-BG" sz="4600" dirty="0"/>
              <a:t>Концепция: </a:t>
            </a:r>
            <a:r>
              <a:rPr lang="en-US" sz="4600" dirty="0"/>
              <a:t>On Rail Shooter.</a:t>
            </a:r>
            <a:endParaRPr lang="bg-BG" sz="4600" dirty="0"/>
          </a:p>
          <a:p>
            <a:r>
              <a:rPr lang="bg-BG" sz="4600" dirty="0"/>
              <a:t>Жанр: </a:t>
            </a:r>
            <a:r>
              <a:rPr lang="en-US" sz="4600" dirty="0"/>
              <a:t>Action, Shooter, Free To Play.</a:t>
            </a:r>
          </a:p>
          <a:p>
            <a:r>
              <a:rPr lang="bg-BG" sz="4600" dirty="0"/>
              <a:t>Платформи</a:t>
            </a:r>
            <a:r>
              <a:rPr lang="en-US" sz="4600" dirty="0"/>
              <a:t>: Windows</a:t>
            </a:r>
            <a:r>
              <a:rPr lang="bg-BG" sz="4600" dirty="0"/>
              <a:t> и възможност за лесно интегриране към </a:t>
            </a:r>
            <a:r>
              <a:rPr lang="en-US" sz="4600" dirty="0"/>
              <a:t>Mobile</a:t>
            </a:r>
            <a:r>
              <a:rPr lang="bg-BG" sz="4600" dirty="0"/>
              <a:t>(</a:t>
            </a:r>
            <a:r>
              <a:rPr lang="en-US" sz="4600" dirty="0"/>
              <a:t>iOS, Android).</a:t>
            </a:r>
            <a:endParaRPr lang="bg-BG" sz="4600" dirty="0"/>
          </a:p>
          <a:p>
            <a:r>
              <a:rPr lang="en-US" sz="4600" dirty="0"/>
              <a:t>Game Engine: Unity Engine.</a:t>
            </a:r>
            <a:endParaRPr lang="bg-BG" sz="4600" dirty="0"/>
          </a:p>
          <a:p>
            <a:r>
              <a:rPr lang="bg-BG" sz="4600" dirty="0"/>
              <a:t>Аудитория: над 10 годишни</a:t>
            </a:r>
            <a:r>
              <a:rPr lang="en-US" sz="4600" dirty="0"/>
              <a:t>.</a:t>
            </a:r>
          </a:p>
          <a:p>
            <a:r>
              <a:rPr lang="bg-BG" sz="4600" dirty="0"/>
              <a:t>Идея: Тествайте себе си като минете през целят път без да умирате.</a:t>
            </a:r>
          </a:p>
          <a:p>
            <a:r>
              <a:rPr lang="bg-BG" sz="4600" dirty="0"/>
              <a:t>Описание – Екшън игра в която играете като</a:t>
            </a:r>
            <a:r>
              <a:rPr lang="en-US" sz="4600" dirty="0"/>
              <a:t> </a:t>
            </a:r>
            <a:r>
              <a:rPr lang="bg-BG" sz="4600" dirty="0"/>
              <a:t>терминатор, който минава през всичко което се изправи на пътят му към целта.</a:t>
            </a:r>
          </a:p>
          <a:p>
            <a:r>
              <a:rPr lang="bg-BG" sz="4600" dirty="0"/>
              <a:t>Главни характеристики и механики</a:t>
            </a:r>
            <a:r>
              <a:rPr lang="en-US" sz="4600" dirty="0"/>
              <a:t>:</a:t>
            </a:r>
            <a:endParaRPr lang="bg-BG" sz="4600" dirty="0"/>
          </a:p>
          <a:p>
            <a:pPr lvl="1"/>
            <a:r>
              <a:rPr lang="bg-BG" sz="4600" dirty="0"/>
              <a:t>- Соло приключение с различни нива на трудност изпълнени с капани и врагове</a:t>
            </a:r>
            <a:r>
              <a:rPr lang="en-US" sz="4600" dirty="0"/>
              <a:t>.</a:t>
            </a:r>
            <a:r>
              <a:rPr lang="bg-BG" sz="4600" dirty="0"/>
              <a:t> </a:t>
            </a:r>
          </a:p>
          <a:p>
            <a:pPr lvl="1"/>
            <a:r>
              <a:rPr lang="bg-BG" sz="4600" dirty="0"/>
              <a:t>- Две различни оръжия: </a:t>
            </a:r>
            <a:r>
              <a:rPr lang="en-US" sz="4600" dirty="0"/>
              <a:t>Assault Rifle </a:t>
            </a:r>
            <a:r>
              <a:rPr lang="bg-BG" sz="4600" dirty="0"/>
              <a:t>и </a:t>
            </a:r>
            <a:r>
              <a:rPr lang="en-US" sz="4600" dirty="0"/>
              <a:t>Machine Gun.</a:t>
            </a:r>
          </a:p>
          <a:p>
            <a:pPr lvl="1"/>
            <a:r>
              <a:rPr lang="bg-BG" sz="4600" dirty="0"/>
              <a:t>-</a:t>
            </a:r>
            <a:r>
              <a:rPr lang="en-US" sz="4600" dirty="0"/>
              <a:t> </a:t>
            </a:r>
            <a:r>
              <a:rPr lang="bg-BG" sz="4600" dirty="0"/>
              <a:t>Експлозиви и скрити оръжия.</a:t>
            </a:r>
          </a:p>
          <a:p>
            <a:pPr marL="457200" lvl="1" indent="0">
              <a:buNone/>
            </a:pPr>
            <a:endParaRPr lang="bg-BG" dirty="0"/>
          </a:p>
        </p:txBody>
      </p:sp>
      <p:sp>
        <p:nvSpPr>
          <p:cNvPr id="13" name="Заглавие 1">
            <a:extLst>
              <a:ext uri="{FF2B5EF4-FFF2-40B4-BE49-F238E27FC236}">
                <a16:creationId xmlns:a16="http://schemas.microsoft.com/office/drawing/2014/main" id="{1E518E0F-75B2-4CD0-A695-098C40D618FA}"/>
              </a:ext>
            </a:extLst>
          </p:cNvPr>
          <p:cNvSpPr txBox="1">
            <a:spLocks/>
          </p:cNvSpPr>
          <p:nvPr/>
        </p:nvSpPr>
        <p:spPr>
          <a:xfrm>
            <a:off x="6220691" y="-11234"/>
            <a:ext cx="5166741" cy="127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/>
              <a:t>Terminator Rail Shooter</a:t>
            </a:r>
          </a:p>
        </p:txBody>
      </p:sp>
    </p:spTree>
    <p:extLst>
      <p:ext uri="{BB962C8B-B14F-4D97-AF65-F5344CB8AC3E}">
        <p14:creationId xmlns:p14="http://schemas.microsoft.com/office/powerpoint/2010/main" val="206858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C96931-1456-4966-AE23-FB9912D2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8440891" cy="1029622"/>
          </a:xfrm>
        </p:spPr>
        <p:txBody>
          <a:bodyPr>
            <a:normAutofit/>
          </a:bodyPr>
          <a:lstStyle/>
          <a:p>
            <a:r>
              <a:rPr lang="en-US" dirty="0"/>
              <a:t>There are free assets used in the project.</a:t>
            </a:r>
            <a:br>
              <a:rPr lang="en-US" dirty="0"/>
            </a:br>
            <a:r>
              <a:rPr lang="en-US" dirty="0"/>
              <a:t>You can find their links bellow.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F132DC-061B-453A-B957-F7A762EB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4" y="2095130"/>
            <a:ext cx="8261945" cy="395481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https://assetstore.unity.com/packages/essentials/tutorial-projects/unity-particle-pack-127325</a:t>
            </a:r>
            <a:r>
              <a:rPr lang="en-US" dirty="0"/>
              <a:t> - Unity Particle Pack</a:t>
            </a:r>
          </a:p>
          <a:p>
            <a:r>
              <a:rPr lang="en-US" dirty="0">
                <a:hlinkClick r:id="rId4"/>
              </a:rPr>
              <a:t>https://assetstore.unity.com/packages/3d/characters/robots/space-robot-kyle-4696</a:t>
            </a:r>
            <a:r>
              <a:rPr lang="en-US" dirty="0"/>
              <a:t> - Space Robot Kyle</a:t>
            </a:r>
          </a:p>
          <a:p>
            <a:r>
              <a:rPr lang="en-US" dirty="0">
                <a:hlinkClick r:id="rId5"/>
              </a:rPr>
              <a:t>https://assetstore.unity.com/packages/tools/utilities/b-zier-path-creator-136082</a:t>
            </a:r>
            <a:r>
              <a:rPr lang="en-US" dirty="0"/>
              <a:t> - Bezier Path Creator</a:t>
            </a:r>
          </a:p>
          <a:p>
            <a:r>
              <a:rPr lang="en-US" dirty="0">
                <a:hlinkClick r:id="rId6"/>
              </a:rPr>
              <a:t>https://www.mixamo.com/#/</a:t>
            </a:r>
            <a:r>
              <a:rPr lang="en-US" dirty="0"/>
              <a:t> - Free animations</a:t>
            </a:r>
          </a:p>
        </p:txBody>
      </p:sp>
    </p:spTree>
    <p:extLst>
      <p:ext uri="{BB962C8B-B14F-4D97-AF65-F5344CB8AC3E}">
        <p14:creationId xmlns:p14="http://schemas.microsoft.com/office/powerpoint/2010/main" val="378679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144</TotalTime>
  <Words>226</Words>
  <Application>Microsoft Office PowerPoint</Application>
  <PresentationFormat>Широк екран</PresentationFormat>
  <Paragraphs>22</Paragraphs>
  <Slides>3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9" baseType="lpstr">
      <vt:lpstr>Arial</vt:lpstr>
      <vt:lpstr>Calibri</vt:lpstr>
      <vt:lpstr>MS Shell Dlg 2</vt:lpstr>
      <vt:lpstr>Wingdings</vt:lpstr>
      <vt:lpstr>Wingdings 3</vt:lpstr>
      <vt:lpstr>Madison</vt:lpstr>
      <vt:lpstr>Проект: Terminator Rail Shooter </vt:lpstr>
      <vt:lpstr>F91104 - Александър Пилафов</vt:lpstr>
      <vt:lpstr>There are free assets used in the project. You can find their links bellow.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2D Platformer  </dc:title>
  <dc:creator>Alex Pilafov</dc:creator>
  <cp:lastModifiedBy>Alex Pilafov</cp:lastModifiedBy>
  <cp:revision>14</cp:revision>
  <dcterms:created xsi:type="dcterms:W3CDTF">2021-01-28T21:44:58Z</dcterms:created>
  <dcterms:modified xsi:type="dcterms:W3CDTF">2021-02-09T22:50:44Z</dcterms:modified>
</cp:coreProperties>
</file>