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37" r:id="rId2"/>
    <p:sldId id="338" r:id="rId3"/>
    <p:sldId id="339" r:id="rId4"/>
    <p:sldId id="340" r:id="rId5"/>
    <p:sldId id="34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5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7"/>
    <p:restoredTop sz="96405"/>
  </p:normalViewPr>
  <p:slideViewPr>
    <p:cSldViewPr snapToGrid="0">
      <p:cViewPr varScale="1">
        <p:scale>
          <a:sx n="114" d="100"/>
          <a:sy n="114" d="100"/>
        </p:scale>
        <p:origin x="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ddonate/Desktop/AWS-CS-0000_2020_BRAND-PATTERN/_WORKING/Blueprint_blocks_C/_ASSETS_PPT/AWS-Core-Brand_PPT-Cover_Squid_C-01_ORANGE_1280x720_2x.pn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ddonate/Desktop/AWS-CS-0000_2020_BRAND-PATTERN/_WORKING/Blueprint_blocks_C/_ASSETS_PPT/AWS-Core-Brand_PPT-Divider_Squid_C-01_PURPLE_1280x720_Cluster-B_2x.png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ddonate/Desktop/AWS-CS-0000_2020_BRAND-PATTERN/_WORKING/Blueprint_blocks_C/_ASSETS_PPT/AWS-Core-Brand_PPT-Divider_Squid_C-01_ORANGE_1280x720_2x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ddonate/Desktop/AWS-CS-0000_2020_BRAND-PATTERN/_WORKING/Blueprint_blocks_C/_ASSETS_PPT/AWS-Core-Brand_PPT-Divider_Squid_C-01_RED-ORANGE_1280x720_Cluster-A_2x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ddonate/Desktop/AWS-CS-0000_2020_BRAND-PATTERN/_WORKING/Blueprint_blocks_C/_ASSETS_PPT/AWS-Core-Brand_PPT-Divider_Squid_C-01_RED_1280x720_Cluster-B_2x.png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ddonate/Desktop/AWS-CS-0000_2020_BRAND-PATTERN/_WORKING/Blueprint_blocks_C/_ASSETS_PPT/AWS-Core-Brand_PPT-Divider_Squid_C-01_YELLOW_1280x720_Cluster-D_2x.png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TwoSpeaker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E126EE-C025-5948-A2CA-09B44FD20E5E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4958630"/>
            <a:ext cx="4910667" cy="8304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167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2544305"/>
            <a:ext cx="9766651" cy="9927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5333" b="1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544769"/>
            <a:ext cx="8055443" cy="10260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17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57350" y="609600"/>
            <a:ext cx="1130783" cy="676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449053" y="6403252"/>
            <a:ext cx="5929575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6095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2023,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561852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53248"/>
            <a:ext cx="11258550" cy="727655"/>
          </a:xfrm>
        </p:spPr>
        <p:txBody>
          <a:bodyPr>
            <a:normAutofit/>
          </a:bodyPr>
          <a:lstStyle>
            <a:lvl1pPr>
              <a:defRPr sz="3167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199" y="1371602"/>
            <a:ext cx="3810000" cy="419052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24800" y="1371602"/>
            <a:ext cx="3810000" cy="41905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2000" y="1371600"/>
            <a:ext cx="3048000" cy="22385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3972789"/>
            <a:ext cx="3048000" cy="15774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53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1266698" cy="727655"/>
          </a:xfrm>
        </p:spPr>
        <p:txBody>
          <a:bodyPr>
            <a:normAutofit/>
          </a:bodyPr>
          <a:lstStyle>
            <a:lvl1pPr>
              <a:defRPr sz="31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2" y="1371602"/>
            <a:ext cx="6941819" cy="419052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72400" y="1371602"/>
            <a:ext cx="3962400" cy="41905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12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53248"/>
            <a:ext cx="11258550" cy="727655"/>
          </a:xfrm>
        </p:spPr>
        <p:txBody>
          <a:bodyPr>
            <a:normAutofit/>
          </a:bodyPr>
          <a:lstStyle>
            <a:lvl1pPr>
              <a:defRPr sz="3167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" y="1371600"/>
            <a:ext cx="11262360" cy="44484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51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53248"/>
            <a:ext cx="11258550" cy="727655"/>
          </a:xfrm>
        </p:spPr>
        <p:txBody>
          <a:bodyPr>
            <a:normAutofit/>
          </a:bodyPr>
          <a:lstStyle>
            <a:lvl1pPr>
              <a:defRPr sz="31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9887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249"/>
            <a:ext cx="11258550" cy="7269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371601"/>
            <a:ext cx="12192000" cy="44413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40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8895" y="2085351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606916" y="2085351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424935" y="2085351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242956" y="2085351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8895" y="3914150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606916" y="3914150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4935" y="3914150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242956" y="3914150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862404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249"/>
            <a:ext cx="11258550" cy="726923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53252" y="1561224"/>
            <a:ext cx="2565400" cy="1467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33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639078" y="1561224"/>
            <a:ext cx="2565400" cy="1467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33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833298" y="1561224"/>
            <a:ext cx="2565400" cy="1467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33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53252" y="3709830"/>
            <a:ext cx="2565400" cy="1467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33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39078" y="3709830"/>
            <a:ext cx="2565400" cy="1467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33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833298" y="3709830"/>
            <a:ext cx="2565400" cy="1467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33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71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248"/>
            <a:ext cx="11258550" cy="727655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7200" y="1371600"/>
            <a:ext cx="11258550" cy="41698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09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248"/>
            <a:ext cx="11257886" cy="727655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57200" y="1371600"/>
            <a:ext cx="11258550" cy="45381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82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249"/>
            <a:ext cx="11257886" cy="726923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57200" y="1371600"/>
            <a:ext cx="11258550" cy="45381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65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249"/>
            <a:ext cx="11257886" cy="726923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57200" y="1371600"/>
            <a:ext cx="11258550" cy="45381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36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248"/>
            <a:ext cx="11258550" cy="82782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371601"/>
            <a:ext cx="11258550" cy="3905251"/>
          </a:xfrm>
          <a:prstGeom prst="rect">
            <a:avLst/>
          </a:prstGeom>
        </p:spPr>
        <p:txBody>
          <a:bodyPr/>
          <a:lstStyle>
            <a:lvl5pPr>
              <a:defRPr sz="1583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9155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3C1FD3-FC9E-C648-807B-884C49CEAC99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90800"/>
            <a:ext cx="10363200" cy="1240140"/>
          </a:xfrm>
        </p:spPr>
        <p:txBody>
          <a:bodyPr anchor="ctr">
            <a:noAutofit/>
          </a:bodyPr>
          <a:lstStyle>
            <a:lvl1pPr algn="l">
              <a:defRPr sz="80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960284"/>
            <a:ext cx="6849533" cy="652565"/>
          </a:xfrm>
          <a:prstGeom prst="rect">
            <a:avLst/>
          </a:prstGeom>
        </p:spPr>
        <p:txBody>
          <a:bodyPr/>
          <a:lstStyle>
            <a:lvl1pPr>
              <a:defRPr sz="2417"/>
            </a:lvl1pPr>
            <a:lvl2pPr marL="609551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1804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340E26-B0F6-0540-8F51-9CF877A48E26}"/>
              </a:ext>
            </a:extLst>
          </p:cNvPr>
          <p:cNvSpPr/>
          <p:nvPr userDrawn="1"/>
        </p:nvSpPr>
        <p:spPr>
          <a:xfrm>
            <a:off x="10820400" y="6126480"/>
            <a:ext cx="1107440" cy="5689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88F35-39AE-534E-AD03-B21DD335F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90800"/>
            <a:ext cx="10363200" cy="1240140"/>
          </a:xfrm>
        </p:spPr>
        <p:txBody>
          <a:bodyPr anchor="ctr">
            <a:noAutofit/>
          </a:bodyPr>
          <a:lstStyle>
            <a:lvl1pPr algn="l">
              <a:defRPr sz="5333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960284"/>
            <a:ext cx="6849533" cy="652565"/>
          </a:xfrm>
          <a:prstGeom prst="rect">
            <a:avLst/>
          </a:prstGeom>
        </p:spPr>
        <p:txBody>
          <a:bodyPr/>
          <a:lstStyle>
            <a:lvl1pPr>
              <a:defRPr sz="2417"/>
            </a:lvl1pPr>
            <a:lvl2pPr marL="609551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547C1-AC56-604D-B886-E570A90227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57350" y="609600"/>
            <a:ext cx="1130783" cy="67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70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53248"/>
            <a:ext cx="11262360" cy="753435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0CA43-5C49-A347-BAC4-268F3B7F1BC4}"/>
              </a:ext>
            </a:extLst>
          </p:cNvPr>
          <p:cNvSpPr txBox="1"/>
          <p:nvPr userDrawn="1"/>
        </p:nvSpPr>
        <p:spPr>
          <a:xfrm>
            <a:off x="449053" y="6403252"/>
            <a:ext cx="5929575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6095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68472-78C1-FD4C-80A1-628CA86D3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24679" y="6275882"/>
            <a:ext cx="590993" cy="35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30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248"/>
            <a:ext cx="11262360" cy="72765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23" y="1371600"/>
            <a:ext cx="11262360" cy="4738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990520" indent="-38097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523878" indent="-304776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8002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763619" y="-3790123"/>
            <a:ext cx="184731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84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914967" y="8139952"/>
            <a:ext cx="184731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84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54A5E-A2DC-9041-9311-DBC4F345DE43}"/>
              </a:ext>
            </a:extLst>
          </p:cNvPr>
          <p:cNvSpPr txBox="1"/>
          <p:nvPr userDrawn="1"/>
        </p:nvSpPr>
        <p:spPr>
          <a:xfrm>
            <a:off x="449053" y="6403252"/>
            <a:ext cx="5929575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6095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8E12B8-1389-044D-9E65-845118C8F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24679" y="6275882"/>
            <a:ext cx="590993" cy="35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90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5BCD8-5D1C-48DC-A21B-317A0B7D55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714500"/>
            <a:ext cx="10972800" cy="44958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Enter text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8ABEB-87DF-4979-B8D5-38D09C15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E3A9-1F3C-45F4-9F53-543C4B62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A52E758-E8DC-ED60-F011-3A51AAB7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523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A0A7-8179-4372-9B34-1C263E88A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</a:t>
            </a:r>
          </a:p>
        </p:txBody>
      </p:sp>
    </p:spTree>
    <p:extLst>
      <p:ext uri="{BB962C8B-B14F-4D97-AF65-F5344CB8AC3E}">
        <p14:creationId xmlns:p14="http://schemas.microsoft.com/office/powerpoint/2010/main" val="225857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a16="http://schemas.microsoft.com/office/drawing/2014/main"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ECA2-6D6E-4722-9B75-7468AE1E58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and content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5BCD8-5D1C-48DC-A21B-317A0B7D55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714500"/>
            <a:ext cx="10972800" cy="4495800"/>
          </a:xfrm>
        </p:spPr>
        <p:txBody>
          <a:bodyPr/>
          <a:lstStyle>
            <a:lvl1pPr marL="0" indent="0">
              <a:spcAft>
                <a:spcPts val="1800"/>
              </a:spcAft>
              <a:buNone/>
              <a:defRPr/>
            </a:lvl1pPr>
            <a:lvl2pPr marL="285750" indent="0">
              <a:spcAft>
                <a:spcPts val="1800"/>
              </a:spcAft>
              <a:buNone/>
              <a:defRPr/>
            </a:lvl2pPr>
            <a:lvl3pPr marL="628650" indent="0">
              <a:spcAft>
                <a:spcPts val="1800"/>
              </a:spcAft>
              <a:buNone/>
              <a:defRPr/>
            </a:lvl3pPr>
            <a:lvl4pPr marL="914400" indent="0">
              <a:spcAft>
                <a:spcPts val="1800"/>
              </a:spcAft>
              <a:buNone/>
              <a:defRPr/>
            </a:lvl4pPr>
            <a:lvl5pPr marL="1143000" indent="0">
              <a:spcAft>
                <a:spcPts val="1800"/>
              </a:spcAft>
              <a:buNone/>
              <a:defRPr/>
            </a:lvl5pPr>
          </a:lstStyle>
          <a:p>
            <a:pPr lvl="0"/>
            <a:r>
              <a:rPr lang="en-US" dirty="0"/>
              <a:t>Enter text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02A07-9279-4389-95B8-CFF5307F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6E32-37D5-A446-8A01-9B6BBEB5E690}" type="datetime1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4D072-A634-4E51-88E3-AFF4BBF5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91B74-659E-4EB1-8DB0-B962093F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4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91C32C7-59F5-DF47-8723-035723E617D2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10363200" cy="1240140"/>
          </a:xfrm>
        </p:spPr>
        <p:txBody>
          <a:bodyPr anchor="ctr">
            <a:noAutofit/>
          </a:bodyPr>
          <a:lstStyle>
            <a:lvl1pPr algn="l">
              <a:defRPr sz="5333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960284"/>
            <a:ext cx="6849533" cy="652565"/>
          </a:xfrm>
          <a:prstGeom prst="rect">
            <a:avLst/>
          </a:prstGeom>
        </p:spPr>
        <p:txBody>
          <a:bodyPr/>
          <a:lstStyle>
            <a:lvl1pPr>
              <a:defRPr sz="2417"/>
            </a:lvl1pPr>
            <a:lvl2pPr marL="609551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9395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C5A18C-E55B-8242-9A52-05588436727F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10363200" cy="1240140"/>
          </a:xfrm>
        </p:spPr>
        <p:txBody>
          <a:bodyPr anchor="ctr">
            <a:noAutofit/>
          </a:bodyPr>
          <a:lstStyle>
            <a:lvl1pPr algn="l">
              <a:defRPr sz="5333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2124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BA6A43-4E15-784A-AF64-33ECD7483B38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10363200" cy="1240140"/>
          </a:xfrm>
        </p:spPr>
        <p:txBody>
          <a:bodyPr anchor="ctr">
            <a:noAutofit/>
          </a:bodyPr>
          <a:lstStyle>
            <a:lvl1pPr algn="l">
              <a:defRPr sz="5333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0526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A74084-2156-C643-BCD7-AEC980321020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10363200" cy="1240140"/>
          </a:xfrm>
        </p:spPr>
        <p:txBody>
          <a:bodyPr anchor="ctr">
            <a:noAutofit/>
          </a:bodyPr>
          <a:lstStyle>
            <a:lvl1pPr algn="l">
              <a:defRPr sz="5333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2827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248"/>
            <a:ext cx="11259550" cy="7276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1125855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17"/>
            </a:lvl2pPr>
            <a:lvl3pPr>
              <a:defRPr sz="2167"/>
            </a:lvl3pPr>
            <a:lvl4pPr marL="1828654" indent="0">
              <a:buNone/>
              <a:defRPr sz="2167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12808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248"/>
            <a:ext cx="11258550" cy="727655"/>
          </a:xfrm>
        </p:spPr>
        <p:txBody>
          <a:bodyPr>
            <a:normAutofit/>
          </a:bodyPr>
          <a:lstStyle>
            <a:lvl1pPr>
              <a:defRPr sz="3167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371601"/>
            <a:ext cx="5334000" cy="4241347"/>
          </a:xfrm>
          <a:prstGeom prst="rect">
            <a:avLst/>
          </a:prstGeom>
        </p:spPr>
        <p:txBody>
          <a:bodyPr/>
          <a:lstStyle>
            <a:lvl5pPr>
              <a:defRPr sz="1583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1750" y="1371601"/>
            <a:ext cx="5334000" cy="4241347"/>
          </a:xfrm>
          <a:prstGeom prst="rect">
            <a:avLst/>
          </a:prstGeom>
        </p:spPr>
        <p:txBody>
          <a:bodyPr/>
          <a:lstStyle>
            <a:lvl5pPr>
              <a:defRPr sz="1583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30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248"/>
            <a:ext cx="11258550" cy="727655"/>
          </a:xfrm>
        </p:spPr>
        <p:txBody>
          <a:bodyPr>
            <a:normAutofit/>
          </a:bodyPr>
          <a:lstStyle>
            <a:lvl1pPr>
              <a:defRPr sz="3167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81750" y="1371600"/>
            <a:ext cx="5334000" cy="42402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1371600"/>
            <a:ext cx="5334000" cy="4239683"/>
          </a:xfrm>
          <a:prstGeom prst="rect">
            <a:avLst/>
          </a:prstGeom>
        </p:spPr>
        <p:txBody>
          <a:bodyPr/>
          <a:lstStyle>
            <a:lvl1pPr marL="0" marR="0" indent="0" algn="l" defTabSz="6095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3" b="1">
                <a:latin typeface="+mn-lt"/>
              </a:defRPr>
            </a:lvl1pPr>
          </a:lstStyle>
          <a:p>
            <a:pPr marL="0" marR="0" lvl="0" indent="0" algn="l" defTabSz="6095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6095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6095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6095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6095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6095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403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3248"/>
            <a:ext cx="1126236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71600"/>
            <a:ext cx="11262360" cy="4738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49053" y="6403252"/>
            <a:ext cx="5929575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6095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2023, Amazon Web Services, Inc. or its Affiliates.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rcRect/>
          <a:stretch/>
        </p:blipFill>
        <p:spPr>
          <a:xfrm>
            <a:off x="11124679" y="6275882"/>
            <a:ext cx="590993" cy="35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2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xStyles>
    <p:titleStyle>
      <a:lvl1pPr algn="l" defTabSz="609551" rtl="0" eaLnBrk="1" latinLnBrk="0" hangingPunct="1">
        <a:spcBef>
          <a:spcPct val="0"/>
        </a:spcBef>
        <a:buNone/>
        <a:defRPr sz="3167" b="1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0" indent="0" algn="l" defTabSz="609551" rtl="0" eaLnBrk="1" latinLnBrk="0" hangingPunct="1">
        <a:spcBef>
          <a:spcPct val="20000"/>
        </a:spcBef>
        <a:buFontTx/>
        <a:buNone/>
        <a:defRPr sz="2417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990520" indent="-380970" algn="l" defTabSz="609551" rtl="0" eaLnBrk="1" latinLnBrk="0" hangingPunct="1">
        <a:spcBef>
          <a:spcPct val="20000"/>
        </a:spcBef>
        <a:buFont typeface="Arial"/>
        <a:buChar char="•"/>
        <a:defRPr sz="2417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523878" indent="-304776" algn="l" defTabSz="609551" rtl="0" eaLnBrk="1" latinLnBrk="0" hangingPunct="1">
        <a:spcBef>
          <a:spcPct val="20000"/>
        </a:spcBef>
        <a:buFont typeface="Arial"/>
        <a:buChar char="•"/>
        <a:defRPr sz="2167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133430" indent="-304776" algn="l" defTabSz="609551" rtl="0" eaLnBrk="1" latinLnBrk="0" hangingPunct="1">
        <a:spcBef>
          <a:spcPct val="20000"/>
        </a:spcBef>
        <a:buFont typeface="Arial"/>
        <a:buChar char="–"/>
        <a:defRPr sz="1833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2742980" indent="-304776" algn="l" defTabSz="609551" rtl="0" eaLnBrk="1" latinLnBrk="0" hangingPunct="1">
        <a:spcBef>
          <a:spcPct val="20000"/>
        </a:spcBef>
        <a:buFont typeface="Arial"/>
        <a:buChar char="»"/>
        <a:defRPr sz="1583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3352532" indent="-304776" algn="l" defTabSz="60955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83" indent="-304776" algn="l" defTabSz="60955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34" indent="-304776" algn="l" defTabSz="60955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186" indent="-304776" algn="l" defTabSz="60955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1" algn="l" defTabSz="60955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02" algn="l" defTabSz="60955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54" algn="l" defTabSz="60955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04" algn="l" defTabSz="60955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56" algn="l" defTabSz="60955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08" algn="l" defTabSz="60955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58" algn="l" defTabSz="60955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10" algn="l" defTabSz="60955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>
          <p15:clr>
            <a:srgbClr val="F26B43"/>
          </p15:clr>
        </p15:guide>
        <p15:guide id="2" pos="8856">
          <p15:clr>
            <a:srgbClr val="F26B43"/>
          </p15:clr>
        </p15:guide>
        <p15:guide id="3" orient="horz" pos="1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sv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33" Type="http://schemas.openxmlformats.org/officeDocument/2006/relationships/image" Target="../media/image40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sv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31" Type="http://schemas.openxmlformats.org/officeDocument/2006/relationships/image" Target="../media/image38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svg"/><Relationship Id="rId30" Type="http://schemas.openxmlformats.org/officeDocument/2006/relationships/image" Target="../media/image37.png"/><Relationship Id="rId8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7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41.png"/><Relationship Id="rId2" Type="http://schemas.openxmlformats.org/officeDocument/2006/relationships/image" Target="../media/image15.png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31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3" Type="http://schemas.openxmlformats.org/officeDocument/2006/relationships/image" Target="../media/image28.svg"/><Relationship Id="rId7" Type="http://schemas.openxmlformats.org/officeDocument/2006/relationships/image" Target="../media/image43.sv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2.png"/><Relationship Id="rId11" Type="http://schemas.openxmlformats.org/officeDocument/2006/relationships/image" Target="../media/image36.svg"/><Relationship Id="rId5" Type="http://schemas.openxmlformats.org/officeDocument/2006/relationships/image" Target="../media/image32.svg"/><Relationship Id="rId15" Type="http://schemas.openxmlformats.org/officeDocument/2006/relationships/image" Target="../media/image30.sv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34.sv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png"/><Relationship Id="rId11" Type="http://schemas.openxmlformats.org/officeDocument/2006/relationships/image" Target="../media/image45.svg"/><Relationship Id="rId5" Type="http://schemas.openxmlformats.org/officeDocument/2006/relationships/image" Target="../media/image26.svg"/><Relationship Id="rId10" Type="http://schemas.openxmlformats.org/officeDocument/2006/relationships/image" Target="../media/image44.png"/><Relationship Id="rId4" Type="http://schemas.openxmlformats.org/officeDocument/2006/relationships/image" Target="../media/image25.png"/><Relationship Id="rId9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40.svg"/><Relationship Id="rId7" Type="http://schemas.openxmlformats.org/officeDocument/2006/relationships/image" Target="../media/image38.svg"/><Relationship Id="rId12" Type="http://schemas.openxmlformats.org/officeDocument/2006/relationships/image" Target="../media/image19.png"/><Relationship Id="rId17" Type="http://schemas.openxmlformats.org/officeDocument/2006/relationships/image" Target="../media/image34.svg"/><Relationship Id="rId2" Type="http://schemas.openxmlformats.org/officeDocument/2006/relationships/image" Target="../media/image3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7.png"/><Relationship Id="rId11" Type="http://schemas.openxmlformats.org/officeDocument/2006/relationships/image" Target="../media/image45.svg"/><Relationship Id="rId5" Type="http://schemas.openxmlformats.org/officeDocument/2006/relationships/image" Target="../media/image47.svg"/><Relationship Id="rId15" Type="http://schemas.openxmlformats.org/officeDocument/2006/relationships/image" Target="../media/image26.svg"/><Relationship Id="rId10" Type="http://schemas.openxmlformats.org/officeDocument/2006/relationships/image" Target="../media/image44.png"/><Relationship Id="rId4" Type="http://schemas.openxmlformats.org/officeDocument/2006/relationships/image" Target="../media/image46.png"/><Relationship Id="rId9" Type="http://schemas.openxmlformats.org/officeDocument/2006/relationships/image" Target="../media/image16.sv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841456C3-4F61-7DF5-9E21-E2B9CE4E9AC0}"/>
              </a:ext>
            </a:extLst>
          </p:cNvPr>
          <p:cNvSpPr/>
          <p:nvPr/>
        </p:nvSpPr>
        <p:spPr>
          <a:xfrm>
            <a:off x="5137766" y="2351121"/>
            <a:ext cx="2436931" cy="3093011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F6884C-1236-054E-89FD-EA666C6C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38" y="257241"/>
            <a:ext cx="10972800" cy="535531"/>
          </a:xfrm>
        </p:spPr>
        <p:txBody>
          <a:bodyPr/>
          <a:lstStyle/>
          <a:p>
            <a:r>
              <a:rPr lang="en-US" dirty="0"/>
              <a:t>Serverless Chat Architecture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E94669-5E8C-644A-AC59-FCCA2913098E}"/>
              </a:ext>
            </a:extLst>
          </p:cNvPr>
          <p:cNvSpPr/>
          <p:nvPr/>
        </p:nvSpPr>
        <p:spPr>
          <a:xfrm>
            <a:off x="4155141" y="1838252"/>
            <a:ext cx="3936269" cy="3770353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mazon Ember"/>
                <a:ea typeface="+mn-ea"/>
                <a:cs typeface="Arial" panose="020B0604020202020204" pitchFamily="34" charset="0"/>
              </a:rPr>
              <a:t>Customer VPC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34439C3-1D0F-A64B-AC22-B57853AE3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148575" y="1840182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102B2D-9DA4-6A48-8073-C99A58344ACE}"/>
              </a:ext>
            </a:extLst>
          </p:cNvPr>
          <p:cNvSpPr/>
          <p:nvPr/>
        </p:nvSpPr>
        <p:spPr>
          <a:xfrm>
            <a:off x="825730" y="792772"/>
            <a:ext cx="11077799" cy="53904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28E2912-66D8-984B-BEE3-B2BB1370F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35323" y="806308"/>
            <a:ext cx="381000" cy="381000"/>
          </a:xfrm>
          <a:prstGeom prst="rect">
            <a:avLst/>
          </a:prstGeom>
        </p:spPr>
      </p:pic>
      <p:sp>
        <p:nvSpPr>
          <p:cNvPr id="29" name="TextBox 24">
            <a:extLst>
              <a:ext uri="{FF2B5EF4-FFF2-40B4-BE49-F238E27FC236}">
                <a16:creationId xmlns:a16="http://schemas.microsoft.com/office/drawing/2014/main" id="{9C427EE1-F915-4445-A3E1-0826BAF16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159" y="1576642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Arial" panose="020B0604020202020204" pitchFamily="34" charset="0"/>
              </a:rPr>
              <a:t>CloudFront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22E24E-8085-FD44-59A5-C08076D893C6}"/>
              </a:ext>
            </a:extLst>
          </p:cNvPr>
          <p:cNvSpPr txBox="1"/>
          <p:nvPr/>
        </p:nvSpPr>
        <p:spPr>
          <a:xfrm>
            <a:off x="1517660" y="1831218"/>
            <a:ext cx="190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mazon Ember" panose="020B0603020204020204" pitchFamily="34" charset="0"/>
                <a:ea typeface="+mn-ea"/>
                <a:cs typeface="+mn-cs"/>
              </a:rPr>
              <a:t>App Runner Service VPC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897D106F-C478-0AEF-ACE2-B081E482DF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4887" y="1842303"/>
            <a:ext cx="398882" cy="39888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BE793E9-566E-07BE-CDAE-CBFA729E3CA0}"/>
              </a:ext>
            </a:extLst>
          </p:cNvPr>
          <p:cNvSpPr/>
          <p:nvPr/>
        </p:nvSpPr>
        <p:spPr>
          <a:xfrm>
            <a:off x="1041369" y="1844046"/>
            <a:ext cx="2704975" cy="3757525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AB70FD-ECF0-596C-2C6A-CC6A1373C604}"/>
              </a:ext>
            </a:extLst>
          </p:cNvPr>
          <p:cNvSpPr txBox="1"/>
          <p:nvPr/>
        </p:nvSpPr>
        <p:spPr>
          <a:xfrm>
            <a:off x="3935910" y="4272087"/>
            <a:ext cx="1340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5216721A-FE26-4C8F-327B-AAD0186A9B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8442" y="3766969"/>
            <a:ext cx="457200" cy="457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561B10CF-EF0A-A502-36C7-EE096BD3C408}"/>
              </a:ext>
            </a:extLst>
          </p:cNvPr>
          <p:cNvSpPr/>
          <p:nvPr/>
        </p:nvSpPr>
        <p:spPr>
          <a:xfrm>
            <a:off x="5553131" y="2781304"/>
            <a:ext cx="1765300" cy="1143000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CF315E4D-5141-305E-D8C9-EA59040860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3131" y="2781304"/>
            <a:ext cx="239136" cy="239136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AAFAED3B-EEEB-B0B0-7F59-432AB0FEEDB1}"/>
              </a:ext>
            </a:extLst>
          </p:cNvPr>
          <p:cNvSpPr/>
          <p:nvPr/>
        </p:nvSpPr>
        <p:spPr>
          <a:xfrm>
            <a:off x="5553131" y="4128844"/>
            <a:ext cx="1765300" cy="1143000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AFF3F99B-808C-F496-9E38-62E8E7BE1A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3131" y="4128844"/>
            <a:ext cx="239136" cy="239136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DF72B899-6F00-62A7-ABCD-209F247D47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66511" y="3114729"/>
            <a:ext cx="548640" cy="548640"/>
          </a:xfrm>
          <a:prstGeom prst="rect">
            <a:avLst/>
          </a:prstGeom>
        </p:spPr>
      </p:pic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FCB88743-628F-BA69-DA0E-D9C65AE5EB0A}"/>
              </a:ext>
            </a:extLst>
          </p:cNvPr>
          <p:cNvCxnSpPr>
            <a:cxnSpLocks/>
            <a:stCxn id="44" idx="3"/>
            <a:endCxn id="50" idx="1"/>
          </p:cNvCxnSpPr>
          <p:nvPr/>
        </p:nvCxnSpPr>
        <p:spPr>
          <a:xfrm flipV="1">
            <a:off x="4855642" y="3352804"/>
            <a:ext cx="697489" cy="642765"/>
          </a:xfrm>
          <a:prstGeom prst="bentConnector3">
            <a:avLst>
              <a:gd name="adj1" fmla="val 62713"/>
            </a:avLst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55482B1F-A06C-1217-5665-2B44E58B2A9F}"/>
              </a:ext>
            </a:extLst>
          </p:cNvPr>
          <p:cNvCxnSpPr>
            <a:cxnSpLocks/>
            <a:stCxn id="44" idx="3"/>
            <a:endCxn id="53" idx="1"/>
          </p:cNvCxnSpPr>
          <p:nvPr/>
        </p:nvCxnSpPr>
        <p:spPr>
          <a:xfrm>
            <a:off x="4855642" y="3995569"/>
            <a:ext cx="697489" cy="704775"/>
          </a:xfrm>
          <a:prstGeom prst="bentConnector3">
            <a:avLst>
              <a:gd name="adj1" fmla="val 62713"/>
            </a:avLst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3CBC8AA3-E986-17E6-6A66-20CA426FC1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23548" y="2345236"/>
            <a:ext cx="276539" cy="276539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916D42E-BCDE-2428-8FBB-C575D730ADB9}"/>
              </a:ext>
            </a:extLst>
          </p:cNvPr>
          <p:cNvSpPr txBox="1"/>
          <p:nvPr/>
        </p:nvSpPr>
        <p:spPr>
          <a:xfrm>
            <a:off x="5247193" y="2379453"/>
            <a:ext cx="1250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5AEAB87B-C6A4-7B72-9E77-AA6C5CAE541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54067" y="3056486"/>
            <a:ext cx="611473" cy="611473"/>
          </a:xfrm>
          <a:prstGeom prst="rect">
            <a:avLst/>
          </a:prstGeom>
        </p:spPr>
      </p:pic>
      <p:pic>
        <p:nvPicPr>
          <p:cNvPr id="106" name="Graphic 24">
            <a:extLst>
              <a:ext uri="{FF2B5EF4-FFF2-40B4-BE49-F238E27FC236}">
                <a16:creationId xmlns:a16="http://schemas.microsoft.com/office/drawing/2014/main" id="{0CBE6559-BF45-9E5C-CE0A-CB2D7ADB6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3159736" y="3787232"/>
            <a:ext cx="408800" cy="4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241FE2A6-DFAE-D7EC-CCBB-51673574FD01}"/>
              </a:ext>
            </a:extLst>
          </p:cNvPr>
          <p:cNvCxnSpPr>
            <a:cxnSpLocks/>
            <a:stCxn id="10" idx="1"/>
            <a:endCxn id="44" idx="1"/>
          </p:cNvCxnSpPr>
          <p:nvPr/>
        </p:nvCxnSpPr>
        <p:spPr>
          <a:xfrm rot="10800000" flipV="1">
            <a:off x="4398443" y="1271281"/>
            <a:ext cx="1245693" cy="2724287"/>
          </a:xfrm>
          <a:prstGeom prst="bentConnector3">
            <a:avLst>
              <a:gd name="adj1" fmla="val 131179"/>
            </a:avLst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CA0DE6EA-3843-CB36-FDC7-37CFCA41D984}"/>
              </a:ext>
            </a:extLst>
          </p:cNvPr>
          <p:cNvCxnSpPr>
            <a:cxnSpLocks/>
            <a:stCxn id="106" idx="1"/>
            <a:endCxn id="134" idx="3"/>
          </p:cNvCxnSpPr>
          <p:nvPr/>
        </p:nvCxnSpPr>
        <p:spPr>
          <a:xfrm rot="10800000">
            <a:off x="2916248" y="3345770"/>
            <a:ext cx="243489" cy="645862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C282D30E-8AC6-6F15-130B-D3DA89F80898}"/>
              </a:ext>
            </a:extLst>
          </p:cNvPr>
          <p:cNvCxnSpPr>
            <a:cxnSpLocks/>
            <a:stCxn id="106" idx="1"/>
            <a:endCxn id="136" idx="3"/>
          </p:cNvCxnSpPr>
          <p:nvPr/>
        </p:nvCxnSpPr>
        <p:spPr>
          <a:xfrm rot="10800000" flipV="1">
            <a:off x="2920600" y="3991632"/>
            <a:ext cx="239136" cy="701678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833BF72-8162-1394-26B9-06046ABCAD17}"/>
              </a:ext>
            </a:extLst>
          </p:cNvPr>
          <p:cNvSpPr/>
          <p:nvPr/>
        </p:nvSpPr>
        <p:spPr>
          <a:xfrm>
            <a:off x="1150947" y="2774270"/>
            <a:ext cx="1765300" cy="1143000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5EBB57F3-6B24-CED8-84EF-500B8E6D55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0947" y="2774270"/>
            <a:ext cx="239136" cy="239136"/>
          </a:xfrm>
          <a:prstGeom prst="rect">
            <a:avLst/>
          </a:prstGeom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46AD5614-AA97-5F3E-1959-A0B3F0B05007}"/>
              </a:ext>
            </a:extLst>
          </p:cNvPr>
          <p:cNvSpPr/>
          <p:nvPr/>
        </p:nvSpPr>
        <p:spPr>
          <a:xfrm>
            <a:off x="1155300" y="4121810"/>
            <a:ext cx="1765300" cy="1143000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37" name="Graphic 136">
            <a:extLst>
              <a:ext uri="{FF2B5EF4-FFF2-40B4-BE49-F238E27FC236}">
                <a16:creationId xmlns:a16="http://schemas.microsoft.com/office/drawing/2014/main" id="{2A164E92-25A1-0B50-8303-A8EFA89355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0947" y="4121810"/>
            <a:ext cx="239136" cy="239136"/>
          </a:xfrm>
          <a:prstGeom prst="rect">
            <a:avLst/>
          </a:prstGeom>
        </p:spPr>
      </p:pic>
      <p:pic>
        <p:nvPicPr>
          <p:cNvPr id="155" name="Graphic 154">
            <a:extLst>
              <a:ext uri="{FF2B5EF4-FFF2-40B4-BE49-F238E27FC236}">
                <a16:creationId xmlns:a16="http://schemas.microsoft.com/office/drawing/2014/main" id="{397BCCDA-5977-356C-ABB8-7075CAC54C5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99070" y="4114349"/>
            <a:ext cx="548640" cy="548640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428A8B05-2CE6-EE58-F2B6-C4F07CC7845A}"/>
              </a:ext>
            </a:extLst>
          </p:cNvPr>
          <p:cNvSpPr txBox="1"/>
          <p:nvPr/>
        </p:nvSpPr>
        <p:spPr>
          <a:xfrm>
            <a:off x="8300189" y="4667028"/>
            <a:ext cx="1340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158" name="Graphic 157">
            <a:extLst>
              <a:ext uri="{FF2B5EF4-FFF2-40B4-BE49-F238E27FC236}">
                <a16:creationId xmlns:a16="http://schemas.microsoft.com/office/drawing/2014/main" id="{F14CE6A0-161C-D5CE-B49B-A89C405AC7C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529101" y="2987009"/>
            <a:ext cx="548640" cy="548640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0A8D566E-A6EC-AC01-9334-85B5FF436622}"/>
              </a:ext>
            </a:extLst>
          </p:cNvPr>
          <p:cNvSpPr txBox="1"/>
          <p:nvPr/>
        </p:nvSpPr>
        <p:spPr>
          <a:xfrm>
            <a:off x="10206779" y="3524714"/>
            <a:ext cx="115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OpenSearch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E82C841-AA97-ADEE-8C86-A19BC4D9E9F7}"/>
              </a:ext>
            </a:extLst>
          </p:cNvPr>
          <p:cNvSpPr/>
          <p:nvPr/>
        </p:nvSpPr>
        <p:spPr>
          <a:xfrm>
            <a:off x="8231853" y="3994866"/>
            <a:ext cx="1525008" cy="1708723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A0C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61" name="Graphic 160">
            <a:extLst>
              <a:ext uri="{FF2B5EF4-FFF2-40B4-BE49-F238E27FC236}">
                <a16:creationId xmlns:a16="http://schemas.microsoft.com/office/drawing/2014/main" id="{7600F5D2-56A9-CF34-10C5-627DEAB429B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765757" y="4928192"/>
            <a:ext cx="457200" cy="457200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698C5023-018B-3591-6BA4-F5A528218C7A}"/>
              </a:ext>
            </a:extLst>
          </p:cNvPr>
          <p:cNvSpPr txBox="1"/>
          <p:nvPr/>
        </p:nvSpPr>
        <p:spPr>
          <a:xfrm>
            <a:off x="8292305" y="5405673"/>
            <a:ext cx="1340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Message Table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E0DB120-0F84-21A9-51A5-E55DD2BE7D92}"/>
              </a:ext>
            </a:extLst>
          </p:cNvPr>
          <p:cNvSpPr/>
          <p:nvPr/>
        </p:nvSpPr>
        <p:spPr>
          <a:xfrm>
            <a:off x="9867148" y="3992014"/>
            <a:ext cx="1545935" cy="1703534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7835E89A-064C-8B25-A526-967ACAD95D6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380282" y="4150668"/>
            <a:ext cx="548640" cy="548640"/>
          </a:xfrm>
          <a:prstGeom prst="rect">
            <a:avLst/>
          </a:prstGeom>
        </p:spPr>
      </p:pic>
      <p:pic>
        <p:nvPicPr>
          <p:cNvPr id="165" name="Graphic 164">
            <a:extLst>
              <a:ext uri="{FF2B5EF4-FFF2-40B4-BE49-F238E27FC236}">
                <a16:creationId xmlns:a16="http://schemas.microsoft.com/office/drawing/2014/main" id="{5E493786-263A-1415-84A7-E896E57B179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427806" y="4920733"/>
            <a:ext cx="457200" cy="457200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AE68E8B2-A996-E8A4-BA68-D2E35C5F0289}"/>
              </a:ext>
            </a:extLst>
          </p:cNvPr>
          <p:cNvSpPr txBox="1"/>
          <p:nvPr/>
        </p:nvSpPr>
        <p:spPr>
          <a:xfrm>
            <a:off x="9986160" y="4689832"/>
            <a:ext cx="1340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B1AB0B7-6F21-B7FE-E038-A39CFAAC6C17}"/>
              </a:ext>
            </a:extLst>
          </p:cNvPr>
          <p:cNvSpPr txBox="1"/>
          <p:nvPr/>
        </p:nvSpPr>
        <p:spPr>
          <a:xfrm>
            <a:off x="10008420" y="5407231"/>
            <a:ext cx="1340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white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Indexer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C7D3167-0705-F4D3-3258-FEB0BB8CAFAC}"/>
              </a:ext>
            </a:extLst>
          </p:cNvPr>
          <p:cNvSpPr/>
          <p:nvPr/>
        </p:nvSpPr>
        <p:spPr>
          <a:xfrm>
            <a:off x="9150123" y="2108217"/>
            <a:ext cx="1086649" cy="1703534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5" name="Graphic 174">
            <a:extLst>
              <a:ext uri="{FF2B5EF4-FFF2-40B4-BE49-F238E27FC236}">
                <a16:creationId xmlns:a16="http://schemas.microsoft.com/office/drawing/2014/main" id="{74C7A5B3-F85A-63F8-2186-5FF93E3421E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432570" y="2266871"/>
            <a:ext cx="548640" cy="548640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EF69C034-8C32-EFFB-2837-9547EBE6493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480094" y="3036936"/>
            <a:ext cx="457200" cy="457200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AB70DDA5-C57D-AE32-0558-CAC884159413}"/>
              </a:ext>
            </a:extLst>
          </p:cNvPr>
          <p:cNvSpPr txBox="1"/>
          <p:nvPr/>
        </p:nvSpPr>
        <p:spPr>
          <a:xfrm>
            <a:off x="9038448" y="2806035"/>
            <a:ext cx="1340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16FCA05-1E47-EE3A-3915-79B97C9461A0}"/>
              </a:ext>
            </a:extLst>
          </p:cNvPr>
          <p:cNvSpPr txBox="1"/>
          <p:nvPr/>
        </p:nvSpPr>
        <p:spPr>
          <a:xfrm>
            <a:off x="9060708" y="3523434"/>
            <a:ext cx="1340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SearchChat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2D35EC4-31A1-CFEC-71EE-3EAA1ADDAA54}"/>
              </a:ext>
            </a:extLst>
          </p:cNvPr>
          <p:cNvCxnSpPr>
            <a:cxnSpLocks/>
            <a:stCxn id="176" idx="3"/>
            <a:endCxn id="158" idx="1"/>
          </p:cNvCxnSpPr>
          <p:nvPr/>
        </p:nvCxnSpPr>
        <p:spPr>
          <a:xfrm flipV="1">
            <a:off x="9937294" y="3261329"/>
            <a:ext cx="591807" cy="420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91071F0B-500C-4F01-3B6C-D42502D75012}"/>
              </a:ext>
            </a:extLst>
          </p:cNvPr>
          <p:cNvCxnSpPr>
            <a:cxnSpLocks/>
            <a:stCxn id="53" idx="3"/>
            <a:endCxn id="161" idx="1"/>
          </p:cNvCxnSpPr>
          <p:nvPr/>
        </p:nvCxnSpPr>
        <p:spPr>
          <a:xfrm>
            <a:off x="7318431" y="4700344"/>
            <a:ext cx="1447326" cy="456448"/>
          </a:xfrm>
          <a:prstGeom prst="bentConnector3">
            <a:avLst>
              <a:gd name="adj1" fmla="val 34205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1D2B0148-7147-B8F7-2C67-FF67330E9AFD}"/>
              </a:ext>
            </a:extLst>
          </p:cNvPr>
          <p:cNvCxnSpPr>
            <a:cxnSpLocks/>
            <a:stCxn id="50" idx="3"/>
            <a:endCxn id="161" idx="1"/>
          </p:cNvCxnSpPr>
          <p:nvPr/>
        </p:nvCxnSpPr>
        <p:spPr>
          <a:xfrm>
            <a:off x="7318431" y="3352804"/>
            <a:ext cx="1447326" cy="1803988"/>
          </a:xfrm>
          <a:prstGeom prst="bentConnector3">
            <a:avLst>
              <a:gd name="adj1" fmla="val 34790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D02E2F17-ADB8-B4A3-9FBC-A396E7447E60}"/>
              </a:ext>
            </a:extLst>
          </p:cNvPr>
          <p:cNvSpPr txBox="1"/>
          <p:nvPr/>
        </p:nvSpPr>
        <p:spPr>
          <a:xfrm>
            <a:off x="6035715" y="3637600"/>
            <a:ext cx="1340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pic>
        <p:nvPicPr>
          <p:cNvPr id="197" name="Graphic 196">
            <a:extLst>
              <a:ext uri="{FF2B5EF4-FFF2-40B4-BE49-F238E27FC236}">
                <a16:creationId xmlns:a16="http://schemas.microsoft.com/office/drawing/2014/main" id="{FDDCD23C-5ECB-68A4-5161-7B48022561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74383" y="4464289"/>
            <a:ext cx="548640" cy="548640"/>
          </a:xfrm>
          <a:prstGeom prst="rect">
            <a:avLst/>
          </a:prstGeom>
        </p:spPr>
      </p:pic>
      <p:pic>
        <p:nvPicPr>
          <p:cNvPr id="198" name="Graphic 197">
            <a:extLst>
              <a:ext uri="{FF2B5EF4-FFF2-40B4-BE49-F238E27FC236}">
                <a16:creationId xmlns:a16="http://schemas.microsoft.com/office/drawing/2014/main" id="{46E19325-68E3-6DA0-73B5-8B83AD5272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61939" y="4406046"/>
            <a:ext cx="611473" cy="611473"/>
          </a:xfrm>
          <a:prstGeom prst="rect">
            <a:avLst/>
          </a:prstGeom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448717D5-D67F-3ADE-9783-94F906A5BF25}"/>
              </a:ext>
            </a:extLst>
          </p:cNvPr>
          <p:cNvSpPr txBox="1"/>
          <p:nvPr/>
        </p:nvSpPr>
        <p:spPr>
          <a:xfrm>
            <a:off x="6043587" y="4987160"/>
            <a:ext cx="1340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pic>
        <p:nvPicPr>
          <p:cNvPr id="200" name="Graphic 199">
            <a:extLst>
              <a:ext uri="{FF2B5EF4-FFF2-40B4-BE49-F238E27FC236}">
                <a16:creationId xmlns:a16="http://schemas.microsoft.com/office/drawing/2014/main" id="{E812EDB6-80B4-95B1-94F2-31CB7E05AC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7402" y="4457255"/>
            <a:ext cx="548640" cy="548640"/>
          </a:xfrm>
          <a:prstGeom prst="rect">
            <a:avLst/>
          </a:prstGeom>
        </p:spPr>
      </p:pic>
      <p:pic>
        <p:nvPicPr>
          <p:cNvPr id="201" name="Graphic 200">
            <a:extLst>
              <a:ext uri="{FF2B5EF4-FFF2-40B4-BE49-F238E27FC236}">
                <a16:creationId xmlns:a16="http://schemas.microsoft.com/office/drawing/2014/main" id="{5EA08812-1967-6986-BFE5-DA90E91429A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04958" y="4399012"/>
            <a:ext cx="611473" cy="611473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611575FD-FC0A-815D-5711-136E35B1350C}"/>
              </a:ext>
            </a:extLst>
          </p:cNvPr>
          <p:cNvSpPr txBox="1"/>
          <p:nvPr/>
        </p:nvSpPr>
        <p:spPr>
          <a:xfrm>
            <a:off x="1586606" y="4980126"/>
            <a:ext cx="1340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pic>
        <p:nvPicPr>
          <p:cNvPr id="203" name="Graphic 202">
            <a:extLst>
              <a:ext uri="{FF2B5EF4-FFF2-40B4-BE49-F238E27FC236}">
                <a16:creationId xmlns:a16="http://schemas.microsoft.com/office/drawing/2014/main" id="{DB28AD64-9129-37B4-5DCF-9D6DC30CDF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45678" y="3091445"/>
            <a:ext cx="548640" cy="548640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A66C6D12-C407-4633-051E-645641A14C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33234" y="3033202"/>
            <a:ext cx="611473" cy="611473"/>
          </a:xfrm>
          <a:prstGeom prst="rect">
            <a:avLst/>
          </a:prstGeom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0A7E589E-F989-33CC-AA19-BFADB91D4673}"/>
              </a:ext>
            </a:extLst>
          </p:cNvPr>
          <p:cNvSpPr txBox="1"/>
          <p:nvPr/>
        </p:nvSpPr>
        <p:spPr>
          <a:xfrm>
            <a:off x="1614882" y="3614316"/>
            <a:ext cx="1340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4FF6F2-1959-3722-D258-61356879DFC8}"/>
              </a:ext>
            </a:extLst>
          </p:cNvPr>
          <p:cNvSpPr txBox="1"/>
          <p:nvPr/>
        </p:nvSpPr>
        <p:spPr>
          <a:xfrm>
            <a:off x="2726689" y="4205557"/>
            <a:ext cx="1340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Envoy Proxy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FD52325-E149-0BD0-8052-2516944E88F0}"/>
              </a:ext>
            </a:extLst>
          </p:cNvPr>
          <p:cNvCxnSpPr>
            <a:cxnSpLocks/>
            <a:stCxn id="165" idx="3"/>
            <a:endCxn id="158" idx="3"/>
          </p:cNvCxnSpPr>
          <p:nvPr/>
        </p:nvCxnSpPr>
        <p:spPr>
          <a:xfrm flipV="1">
            <a:off x="10885006" y="3261329"/>
            <a:ext cx="192735" cy="1888004"/>
          </a:xfrm>
          <a:prstGeom prst="bentConnector3">
            <a:avLst>
              <a:gd name="adj1" fmla="val 218608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A604E3B5-167E-D26A-6F69-AE8517D516E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313950" y="2989929"/>
            <a:ext cx="554227" cy="55422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43314D4-EE07-E85D-9CDC-E950A6783FB2}"/>
              </a:ext>
            </a:extLst>
          </p:cNvPr>
          <p:cNvSpPr txBox="1"/>
          <p:nvPr/>
        </p:nvSpPr>
        <p:spPr>
          <a:xfrm>
            <a:off x="7906870" y="3583927"/>
            <a:ext cx="1340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A94323-3053-AEA6-B1BA-620EABD66514}"/>
              </a:ext>
            </a:extLst>
          </p:cNvPr>
          <p:cNvCxnSpPr>
            <a:cxnSpLocks/>
            <a:stCxn id="161" idx="3"/>
            <a:endCxn id="165" idx="1"/>
          </p:cNvCxnSpPr>
          <p:nvPr/>
        </p:nvCxnSpPr>
        <p:spPr>
          <a:xfrm flipV="1">
            <a:off x="9222957" y="5149333"/>
            <a:ext cx="1204849" cy="745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1CAB47F0-F512-4EFE-5E09-683F7CF94B6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644135" y="996962"/>
            <a:ext cx="548640" cy="548640"/>
          </a:xfrm>
          <a:prstGeom prst="rect">
            <a:avLst/>
          </a:prstGeom>
        </p:spPr>
      </p:pic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C42A00CA-D3E0-D1FB-A941-A921B607DCD1}"/>
              </a:ext>
            </a:extLst>
          </p:cNvPr>
          <p:cNvCxnSpPr>
            <a:cxnSpLocks/>
            <a:stCxn id="10" idx="1"/>
            <a:endCxn id="106" idx="3"/>
          </p:cNvCxnSpPr>
          <p:nvPr/>
        </p:nvCxnSpPr>
        <p:spPr>
          <a:xfrm rot="10800000" flipV="1">
            <a:off x="3568537" y="1271282"/>
            <a:ext cx="2075599" cy="2720350"/>
          </a:xfrm>
          <a:prstGeom prst="bentConnector3">
            <a:avLst>
              <a:gd name="adj1" fmla="val 84645"/>
            </a:avLst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86EF5E1A-88B1-E4FF-5E35-22807FF2F424}"/>
              </a:ext>
            </a:extLst>
          </p:cNvPr>
          <p:cNvCxnSpPr>
            <a:cxnSpLocks/>
            <a:stCxn id="10" idx="3"/>
            <a:endCxn id="30" idx="0"/>
          </p:cNvCxnSpPr>
          <p:nvPr/>
        </p:nvCxnSpPr>
        <p:spPr>
          <a:xfrm>
            <a:off x="6192775" y="1271282"/>
            <a:ext cx="2398289" cy="1718647"/>
          </a:xfrm>
          <a:prstGeom prst="bentConnector2">
            <a:avLst/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87EEBE1-688F-C7CD-F769-75A7E091F34E}"/>
              </a:ext>
            </a:extLst>
          </p:cNvPr>
          <p:cNvCxnSpPr>
            <a:cxnSpLocks/>
            <a:stCxn id="30" idx="3"/>
            <a:endCxn id="176" idx="1"/>
          </p:cNvCxnSpPr>
          <p:nvPr/>
        </p:nvCxnSpPr>
        <p:spPr>
          <a:xfrm flipV="1">
            <a:off x="8868177" y="3265536"/>
            <a:ext cx="611917" cy="150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77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FE082D-B04B-2350-A5C1-6A4F1D601E53}"/>
              </a:ext>
            </a:extLst>
          </p:cNvPr>
          <p:cNvSpPr/>
          <p:nvPr/>
        </p:nvSpPr>
        <p:spPr>
          <a:xfrm>
            <a:off x="2777401" y="1334623"/>
            <a:ext cx="2436931" cy="3093011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9990985-052C-96D7-850F-830DE449B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2239" y="2733540"/>
            <a:ext cx="457200" cy="457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167EBA-FDC9-7EC2-AAC7-857F01AE9C2B}"/>
              </a:ext>
            </a:extLst>
          </p:cNvPr>
          <p:cNvSpPr/>
          <p:nvPr/>
        </p:nvSpPr>
        <p:spPr>
          <a:xfrm>
            <a:off x="3192766" y="1764806"/>
            <a:ext cx="1765300" cy="1143000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B039DEB-E528-1C15-3157-E6E284FC6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2766" y="1764806"/>
            <a:ext cx="239136" cy="2391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930D3FD-1B3D-298C-B7F1-2962177BA361}"/>
              </a:ext>
            </a:extLst>
          </p:cNvPr>
          <p:cNvSpPr/>
          <p:nvPr/>
        </p:nvSpPr>
        <p:spPr>
          <a:xfrm>
            <a:off x="3192766" y="3112346"/>
            <a:ext cx="1765300" cy="1143000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9551106-CD9E-F24E-E6E8-F582DBC76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2766" y="3112346"/>
            <a:ext cx="239136" cy="23913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74953D7-FDDE-C8F8-CE7B-36D4AA0FBC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06146" y="2098231"/>
            <a:ext cx="548640" cy="548640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B60E8C3-9A0F-0210-C5E2-893C5B7AFED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759439" y="2336306"/>
            <a:ext cx="1433327" cy="62583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2CB8B22-C08F-3A82-14A6-714B7033CD2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1759439" y="2962140"/>
            <a:ext cx="1433327" cy="721706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5A743FF7-5619-0B6A-A357-349D0D4533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63183" y="1328738"/>
            <a:ext cx="276539" cy="2765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4B8754-C1AE-0E96-753F-764CDA2D7F7A}"/>
              </a:ext>
            </a:extLst>
          </p:cNvPr>
          <p:cNvSpPr txBox="1"/>
          <p:nvPr/>
        </p:nvSpPr>
        <p:spPr>
          <a:xfrm>
            <a:off x="2886828" y="1362955"/>
            <a:ext cx="1250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D185853-70B5-DDFC-9161-48780DFCA9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93702" y="2039988"/>
            <a:ext cx="611473" cy="6114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A82513-2F8F-69D2-728A-344FB38C0156}"/>
              </a:ext>
            </a:extLst>
          </p:cNvPr>
          <p:cNvSpPr txBox="1"/>
          <p:nvPr/>
        </p:nvSpPr>
        <p:spPr>
          <a:xfrm>
            <a:off x="3675350" y="2621102"/>
            <a:ext cx="1340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E67A89A-AA39-B2F7-CECC-E77D6A943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018" y="3447791"/>
            <a:ext cx="548640" cy="54864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16F9990-3668-0049-AB64-48DA197C0E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01574" y="3389548"/>
            <a:ext cx="611473" cy="6114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D49CAE-C913-67A1-E5D5-01591A56E535}"/>
              </a:ext>
            </a:extLst>
          </p:cNvPr>
          <p:cNvSpPr txBox="1"/>
          <p:nvPr/>
        </p:nvSpPr>
        <p:spPr>
          <a:xfrm>
            <a:off x="3683222" y="3970662"/>
            <a:ext cx="1340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AAD619-5F44-175C-CC93-35D4B40A3B5C}"/>
              </a:ext>
            </a:extLst>
          </p:cNvPr>
          <p:cNvSpPr txBox="1"/>
          <p:nvPr/>
        </p:nvSpPr>
        <p:spPr>
          <a:xfrm>
            <a:off x="887837" y="3203340"/>
            <a:ext cx="134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pic>
        <p:nvPicPr>
          <p:cNvPr id="21" name="Graphic 21">
            <a:extLst>
              <a:ext uri="{FF2B5EF4-FFF2-40B4-BE49-F238E27FC236}">
                <a16:creationId xmlns:a16="http://schemas.microsoft.com/office/drawing/2014/main" id="{3367B157-7BD8-78EC-849E-5CC979F80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982" y="2716608"/>
            <a:ext cx="491063" cy="4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5">
            <a:extLst>
              <a:ext uri="{FF2B5EF4-FFF2-40B4-BE49-F238E27FC236}">
                <a16:creationId xmlns:a16="http://schemas.microsoft.com/office/drawing/2014/main" id="{C48443FA-C359-86B3-70DE-C612398E0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3140" y="3233378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ElastiCache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CCE21E8-A4D8-C442-54F5-5CD0D8C2B0D2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4958066" y="2962140"/>
            <a:ext cx="1124916" cy="721706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0C12881-AAA8-3DC9-AB63-C3A98E1DEB11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>
            <a:off x="4958066" y="2336306"/>
            <a:ext cx="1124916" cy="62583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0651BFA-E5EE-ACE1-2B70-54810F3222B3}"/>
              </a:ext>
            </a:extLst>
          </p:cNvPr>
          <p:cNvSpPr txBox="1"/>
          <p:nvPr/>
        </p:nvSpPr>
        <p:spPr>
          <a:xfrm>
            <a:off x="958115" y="2358839"/>
            <a:ext cx="1212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 Ingress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05B35667-DB99-CAA9-CF31-F8FA7EFBA8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13510" y="1818817"/>
            <a:ext cx="548640" cy="54864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C24B44D-EB64-BA03-5FA5-CA13EAAF932F}"/>
              </a:ext>
            </a:extLst>
          </p:cNvPr>
          <p:cNvSpPr txBox="1"/>
          <p:nvPr/>
        </p:nvSpPr>
        <p:spPr>
          <a:xfrm>
            <a:off x="7514629" y="2371496"/>
            <a:ext cx="1340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D4C251-8C36-F58C-9F01-D0A3B6F800D1}"/>
              </a:ext>
            </a:extLst>
          </p:cNvPr>
          <p:cNvSpPr/>
          <p:nvPr/>
        </p:nvSpPr>
        <p:spPr>
          <a:xfrm>
            <a:off x="7446293" y="1699334"/>
            <a:ext cx="1525008" cy="2515425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A0C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C44365AF-B0A1-5A21-9739-6C72F481EAF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80197" y="2632660"/>
            <a:ext cx="457200" cy="4572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3459B69-5D25-0F53-28E6-619B5B13F3B0}"/>
              </a:ext>
            </a:extLst>
          </p:cNvPr>
          <p:cNvSpPr txBox="1"/>
          <p:nvPr/>
        </p:nvSpPr>
        <p:spPr>
          <a:xfrm>
            <a:off x="7506745" y="3110141"/>
            <a:ext cx="1340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Message Table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9B9B967C-E1BE-6963-D4E5-6312AD2DC22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80197" y="3433500"/>
            <a:ext cx="457200" cy="4572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87980AF-4C63-F026-2EB5-89484963C60D}"/>
              </a:ext>
            </a:extLst>
          </p:cNvPr>
          <p:cNvSpPr txBox="1"/>
          <p:nvPr/>
        </p:nvSpPr>
        <p:spPr>
          <a:xfrm>
            <a:off x="7506745" y="3910981"/>
            <a:ext cx="1340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User Table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0A396A-A5CA-CDC0-15E0-1A459A154ECE}"/>
              </a:ext>
            </a:extLst>
          </p:cNvPr>
          <p:cNvSpPr txBox="1"/>
          <p:nvPr/>
        </p:nvSpPr>
        <p:spPr>
          <a:xfrm>
            <a:off x="5700997" y="2396798"/>
            <a:ext cx="1314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Ephemeral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6F1E01-DB43-B8FF-132D-C422AD209FA1}"/>
              </a:ext>
            </a:extLst>
          </p:cNvPr>
          <p:cNvSpPr txBox="1"/>
          <p:nvPr/>
        </p:nvSpPr>
        <p:spPr>
          <a:xfrm>
            <a:off x="7520372" y="1347139"/>
            <a:ext cx="1314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Durable state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3389D099-E223-3AA2-AA05-D5C4F8BADF17}"/>
              </a:ext>
            </a:extLst>
          </p:cNvPr>
          <p:cNvCxnSpPr>
            <a:cxnSpLocks/>
            <a:stCxn id="8" idx="2"/>
            <a:endCxn id="35" idx="2"/>
          </p:cNvCxnSpPr>
          <p:nvPr/>
        </p:nvCxnSpPr>
        <p:spPr>
          <a:xfrm rot="5400000" flipH="1" flipV="1">
            <a:off x="6121812" y="2168362"/>
            <a:ext cx="40587" cy="4133381"/>
          </a:xfrm>
          <a:prstGeom prst="bentConnector3">
            <a:avLst>
              <a:gd name="adj1" fmla="val -1107902"/>
            </a:avLst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7A270AAA-8E7F-12C7-85C0-D4A2780F4EC7}"/>
              </a:ext>
            </a:extLst>
          </p:cNvPr>
          <p:cNvCxnSpPr>
            <a:cxnSpLocks/>
            <a:stCxn id="6" idx="0"/>
            <a:endCxn id="44" idx="0"/>
          </p:cNvCxnSpPr>
          <p:nvPr/>
        </p:nvCxnSpPr>
        <p:spPr>
          <a:xfrm rot="5400000" flipH="1" flipV="1">
            <a:off x="5917723" y="-495167"/>
            <a:ext cx="417667" cy="4102281"/>
          </a:xfrm>
          <a:prstGeom prst="bentConnector3">
            <a:avLst>
              <a:gd name="adj1" fmla="val 154733"/>
            </a:avLst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40EBB0F-860B-9569-E5A5-4CB7C12C13F5}"/>
              </a:ext>
            </a:extLst>
          </p:cNvPr>
          <p:cNvSpPr txBox="1"/>
          <p:nvPr/>
        </p:nvSpPr>
        <p:spPr>
          <a:xfrm>
            <a:off x="5702439" y="792895"/>
            <a:ext cx="185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persistence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0163AD-B389-9877-1AE2-84FA2FABA650}"/>
              </a:ext>
            </a:extLst>
          </p:cNvPr>
          <p:cNvSpPr txBox="1"/>
          <p:nvPr/>
        </p:nvSpPr>
        <p:spPr>
          <a:xfrm>
            <a:off x="5759379" y="4752181"/>
            <a:ext cx="185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persistence</a:t>
            </a:r>
          </a:p>
        </p:txBody>
      </p:sp>
    </p:spTree>
    <p:extLst>
      <p:ext uri="{BB962C8B-B14F-4D97-AF65-F5344CB8AC3E}">
        <p14:creationId xmlns:p14="http://schemas.microsoft.com/office/powerpoint/2010/main" val="28395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>
            <a:extLst>
              <a:ext uri="{FF2B5EF4-FFF2-40B4-BE49-F238E27FC236}">
                <a16:creationId xmlns:a16="http://schemas.microsoft.com/office/drawing/2014/main" id="{05B35667-DB99-CAA9-CF31-F8FA7EFBA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8062" y="3966922"/>
            <a:ext cx="548640" cy="54864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C24B44D-EB64-BA03-5FA5-CA13EAAF932F}"/>
              </a:ext>
            </a:extLst>
          </p:cNvPr>
          <p:cNvSpPr txBox="1"/>
          <p:nvPr/>
        </p:nvSpPr>
        <p:spPr>
          <a:xfrm>
            <a:off x="2509181" y="4519601"/>
            <a:ext cx="1340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D4C251-8C36-F58C-9F01-D0A3B6F800D1}"/>
              </a:ext>
            </a:extLst>
          </p:cNvPr>
          <p:cNvSpPr/>
          <p:nvPr/>
        </p:nvSpPr>
        <p:spPr>
          <a:xfrm>
            <a:off x="2440845" y="3847439"/>
            <a:ext cx="1525008" cy="1703535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A0C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C44365AF-B0A1-5A21-9739-6C72F481E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4749" y="4780765"/>
            <a:ext cx="457200" cy="4572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3459B69-5D25-0F53-28E6-619B5B13F3B0}"/>
              </a:ext>
            </a:extLst>
          </p:cNvPr>
          <p:cNvSpPr txBox="1"/>
          <p:nvPr/>
        </p:nvSpPr>
        <p:spPr>
          <a:xfrm>
            <a:off x="2501297" y="5258246"/>
            <a:ext cx="1340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Message Table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6F1E01-DB43-B8FF-132D-C422AD209FA1}"/>
              </a:ext>
            </a:extLst>
          </p:cNvPr>
          <p:cNvSpPr txBox="1"/>
          <p:nvPr/>
        </p:nvSpPr>
        <p:spPr>
          <a:xfrm>
            <a:off x="2514924" y="3495244"/>
            <a:ext cx="1314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Durable state</a:t>
            </a:r>
          </a:p>
        </p:txBody>
      </p:sp>
      <p:sp>
        <p:nvSpPr>
          <p:cNvPr id="2" name="TextBox 16">
            <a:extLst>
              <a:ext uri="{FF2B5EF4-FFF2-40B4-BE49-F238E27FC236}">
                <a16:creationId xmlns:a16="http://schemas.microsoft.com/office/drawing/2014/main" id="{F5C3BB1F-87E9-3644-342D-62BAB8EE8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757" y="5238523"/>
            <a:ext cx="10357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 Stream</a:t>
            </a:r>
          </a:p>
        </p:txBody>
      </p:sp>
      <p:pic>
        <p:nvPicPr>
          <p:cNvPr id="3" name="Graphic 27">
            <a:extLst>
              <a:ext uri="{FF2B5EF4-FFF2-40B4-BE49-F238E27FC236}">
                <a16:creationId xmlns:a16="http://schemas.microsoft.com/office/drawing/2014/main" id="{98591AED-0E5C-D607-6DA7-093622E61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766718" y="477589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FB39AF-ECC0-438D-FD81-98B39E60ACF4}"/>
              </a:ext>
            </a:extLst>
          </p:cNvPr>
          <p:cNvCxnSpPr>
            <a:stCxn id="36" idx="3"/>
            <a:endCxn id="3" idx="1"/>
          </p:cNvCxnSpPr>
          <p:nvPr/>
        </p:nvCxnSpPr>
        <p:spPr>
          <a:xfrm flipV="1">
            <a:off x="3431949" y="5004492"/>
            <a:ext cx="1334769" cy="4873"/>
          </a:xfrm>
          <a:prstGeom prst="straightConnector1">
            <a:avLst/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A05DDF8-CFBF-8645-A19D-D9BCA1031719}"/>
              </a:ext>
            </a:extLst>
          </p:cNvPr>
          <p:cNvSpPr/>
          <p:nvPr/>
        </p:nvSpPr>
        <p:spPr>
          <a:xfrm>
            <a:off x="6151649" y="3769787"/>
            <a:ext cx="1545935" cy="1703534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ACC665E2-F885-FD1F-A18A-48929EDEE6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64783" y="3928441"/>
            <a:ext cx="548640" cy="54864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41BD846C-DE98-6E47-8262-837C4C579C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34566" y="4763312"/>
            <a:ext cx="457200" cy="457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DE25F91-5C8B-7813-EF36-7E24466C1792}"/>
              </a:ext>
            </a:extLst>
          </p:cNvPr>
          <p:cNvSpPr txBox="1"/>
          <p:nvPr/>
        </p:nvSpPr>
        <p:spPr>
          <a:xfrm>
            <a:off x="6270661" y="4467605"/>
            <a:ext cx="1340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7FC4CF-478A-C005-5BC4-AE048A36CB88}"/>
              </a:ext>
            </a:extLst>
          </p:cNvPr>
          <p:cNvSpPr txBox="1"/>
          <p:nvPr/>
        </p:nvSpPr>
        <p:spPr>
          <a:xfrm>
            <a:off x="6270661" y="5196200"/>
            <a:ext cx="1340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white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Indexer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CD5C6D25-CBA8-ED74-E7E9-919B1F2A2A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02096" y="1803559"/>
            <a:ext cx="554227" cy="554227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6FE5DB18-B4B3-0BB7-9CCC-4C4D32EB9A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97342" y="1803336"/>
            <a:ext cx="548640" cy="54864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803AB20-B378-117A-8798-39BB0DCB3CFD}"/>
              </a:ext>
            </a:extLst>
          </p:cNvPr>
          <p:cNvSpPr txBox="1"/>
          <p:nvPr/>
        </p:nvSpPr>
        <p:spPr>
          <a:xfrm>
            <a:off x="6355501" y="2320045"/>
            <a:ext cx="115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OpenSearch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34CB676-B3A4-7F96-5294-6ADDE2E4042C}"/>
              </a:ext>
            </a:extLst>
          </p:cNvPr>
          <p:cNvSpPr/>
          <p:nvPr/>
        </p:nvSpPr>
        <p:spPr>
          <a:xfrm>
            <a:off x="4484271" y="921308"/>
            <a:ext cx="1086649" cy="1703534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96C06C44-B797-1C16-7776-CF50158DEA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6718" y="1079962"/>
            <a:ext cx="548640" cy="548640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4EAA2069-3CE4-5F0E-D199-004B1BB695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14242" y="1850027"/>
            <a:ext cx="457200" cy="4572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661385A8-18BE-597F-3504-E6C617C9685D}"/>
              </a:ext>
            </a:extLst>
          </p:cNvPr>
          <p:cNvSpPr txBox="1"/>
          <p:nvPr/>
        </p:nvSpPr>
        <p:spPr>
          <a:xfrm>
            <a:off x="4372596" y="1619126"/>
            <a:ext cx="1340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FE91B9-113F-C609-3292-DBBF68988226}"/>
              </a:ext>
            </a:extLst>
          </p:cNvPr>
          <p:cNvSpPr txBox="1"/>
          <p:nvPr/>
        </p:nvSpPr>
        <p:spPr>
          <a:xfrm>
            <a:off x="4394856" y="2336525"/>
            <a:ext cx="1340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SearchChat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897EBC-0E98-68BE-A8FD-EF1D3739AAC3}"/>
              </a:ext>
            </a:extLst>
          </p:cNvPr>
          <p:cNvSpPr txBox="1"/>
          <p:nvPr/>
        </p:nvSpPr>
        <p:spPr>
          <a:xfrm>
            <a:off x="2420601" y="2412262"/>
            <a:ext cx="1340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1C8E471-13FB-10F8-9234-6613F1161DDD}"/>
              </a:ext>
            </a:extLst>
          </p:cNvPr>
          <p:cNvCxnSpPr>
            <a:cxnSpLocks/>
            <a:stCxn id="3" idx="3"/>
            <a:endCxn id="52" idx="1"/>
          </p:cNvCxnSpPr>
          <p:nvPr/>
        </p:nvCxnSpPr>
        <p:spPr>
          <a:xfrm flipV="1">
            <a:off x="5223918" y="4991912"/>
            <a:ext cx="1510648" cy="12580"/>
          </a:xfrm>
          <a:prstGeom prst="straightConnector1">
            <a:avLst/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D38D846-5332-66C0-B811-7BBF1BD921E5}"/>
              </a:ext>
            </a:extLst>
          </p:cNvPr>
          <p:cNvCxnSpPr>
            <a:cxnSpLocks/>
            <a:stCxn id="64" idx="3"/>
            <a:endCxn id="74" idx="1"/>
          </p:cNvCxnSpPr>
          <p:nvPr/>
        </p:nvCxnSpPr>
        <p:spPr>
          <a:xfrm flipV="1">
            <a:off x="3356323" y="2078627"/>
            <a:ext cx="1457919" cy="2046"/>
          </a:xfrm>
          <a:prstGeom prst="straightConnector1">
            <a:avLst/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047A4D7-4D6C-02FB-E4CE-B638C5E958CC}"/>
              </a:ext>
            </a:extLst>
          </p:cNvPr>
          <p:cNvCxnSpPr>
            <a:cxnSpLocks/>
            <a:stCxn id="74" idx="3"/>
            <a:endCxn id="69" idx="1"/>
          </p:cNvCxnSpPr>
          <p:nvPr/>
        </p:nvCxnSpPr>
        <p:spPr>
          <a:xfrm flipV="1">
            <a:off x="5271442" y="2077656"/>
            <a:ext cx="1425900" cy="971"/>
          </a:xfrm>
          <a:prstGeom prst="straightConnector1">
            <a:avLst/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EC7ADE5-5D60-CAA4-88BA-A276CB9803BC}"/>
              </a:ext>
            </a:extLst>
          </p:cNvPr>
          <p:cNvCxnSpPr>
            <a:cxnSpLocks/>
            <a:stCxn id="52" idx="3"/>
            <a:endCxn id="69" idx="3"/>
          </p:cNvCxnSpPr>
          <p:nvPr/>
        </p:nvCxnSpPr>
        <p:spPr>
          <a:xfrm flipV="1">
            <a:off x="7191766" y="2077656"/>
            <a:ext cx="54216" cy="2914256"/>
          </a:xfrm>
          <a:prstGeom prst="bentConnector3">
            <a:avLst>
              <a:gd name="adj1" fmla="val 1371282"/>
            </a:avLst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4C0CA91-5863-858F-AF78-95497AAADEB8}"/>
              </a:ext>
            </a:extLst>
          </p:cNvPr>
          <p:cNvSpPr txBox="1"/>
          <p:nvPr/>
        </p:nvSpPr>
        <p:spPr>
          <a:xfrm>
            <a:off x="4292967" y="4202363"/>
            <a:ext cx="1510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 on message create or update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9A84DBD-C1BB-F7C8-D390-D3BE828E4555}"/>
              </a:ext>
            </a:extLst>
          </p:cNvPr>
          <p:cNvSpPr txBox="1"/>
          <p:nvPr/>
        </p:nvSpPr>
        <p:spPr>
          <a:xfrm>
            <a:off x="8082247" y="3172078"/>
            <a:ext cx="151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Insert chat message into search index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726B04-53D6-B97C-D184-A2EB89B5D2D3}"/>
              </a:ext>
            </a:extLst>
          </p:cNvPr>
          <p:cNvSpPr txBox="1"/>
          <p:nvPr/>
        </p:nvSpPr>
        <p:spPr>
          <a:xfrm>
            <a:off x="2534474" y="1398518"/>
            <a:ext cx="1510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 Ingress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75A9E-7CBD-1EFB-19F7-4448C9D5BCFF}"/>
              </a:ext>
            </a:extLst>
          </p:cNvPr>
          <p:cNvSpPr txBox="1"/>
          <p:nvPr/>
        </p:nvSpPr>
        <p:spPr>
          <a:xfrm>
            <a:off x="5887735" y="1139365"/>
            <a:ext cx="1510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Query search index</a:t>
            </a:r>
          </a:p>
        </p:txBody>
      </p:sp>
    </p:spTree>
    <p:extLst>
      <p:ext uri="{BB962C8B-B14F-4D97-AF65-F5344CB8AC3E}">
        <p14:creationId xmlns:p14="http://schemas.microsoft.com/office/powerpoint/2010/main" val="143644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A0CFBD-6912-B018-FA96-6257F7FFFC81}"/>
              </a:ext>
            </a:extLst>
          </p:cNvPr>
          <p:cNvSpPr txBox="1"/>
          <p:nvPr/>
        </p:nvSpPr>
        <p:spPr>
          <a:xfrm>
            <a:off x="4221104" y="1185175"/>
            <a:ext cx="190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mazon Ember" panose="020B0603020204020204" pitchFamily="34" charset="0"/>
                <a:ea typeface="+mn-ea"/>
                <a:cs typeface="+mn-cs"/>
              </a:rPr>
              <a:t>App Runner Service VPC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935AE0C-42B5-82FD-FCC7-D0C61CC05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8331" y="1196260"/>
            <a:ext cx="398882" cy="3988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2E37ED-CF27-8A3B-C94E-15967E90D2B3}"/>
              </a:ext>
            </a:extLst>
          </p:cNvPr>
          <p:cNvSpPr/>
          <p:nvPr/>
        </p:nvSpPr>
        <p:spPr>
          <a:xfrm>
            <a:off x="3744813" y="1198003"/>
            <a:ext cx="3240378" cy="3602597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pic>
        <p:nvPicPr>
          <p:cNvPr id="7" name="Graphic 24">
            <a:extLst>
              <a:ext uri="{FF2B5EF4-FFF2-40B4-BE49-F238E27FC236}">
                <a16:creationId xmlns:a16="http://schemas.microsoft.com/office/drawing/2014/main" id="{49C5AFFA-4E30-E44D-6A52-0C9E4F1B0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4024112" y="2891341"/>
            <a:ext cx="408800" cy="4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527561E-7FF2-B315-CA86-B17147F92A54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4432912" y="2524101"/>
            <a:ext cx="547087" cy="571640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148A925A-BE00-3732-217A-0D9B2AE5ADBD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4432912" y="3095741"/>
            <a:ext cx="551440" cy="775900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24D5241-34F5-5AA4-4A35-456F6E982184}"/>
              </a:ext>
            </a:extLst>
          </p:cNvPr>
          <p:cNvSpPr/>
          <p:nvPr/>
        </p:nvSpPr>
        <p:spPr>
          <a:xfrm>
            <a:off x="4979999" y="1952601"/>
            <a:ext cx="1765300" cy="1143000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A4D7205-C332-7223-987C-6CA12CE327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9999" y="1952601"/>
            <a:ext cx="239136" cy="23913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8C45B2E-54AC-F242-3ECE-4093C05050D8}"/>
              </a:ext>
            </a:extLst>
          </p:cNvPr>
          <p:cNvSpPr/>
          <p:nvPr/>
        </p:nvSpPr>
        <p:spPr>
          <a:xfrm>
            <a:off x="4984352" y="3300141"/>
            <a:ext cx="1765300" cy="1143000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E06FD3C-F529-36CA-80F5-DC59608E49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9999" y="3300141"/>
            <a:ext cx="239136" cy="23913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60BBE54-675E-1F18-3FA1-E49DCC4866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34010" y="3577343"/>
            <a:ext cx="611473" cy="61147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F045FC9-C885-B4A8-6B5E-DA38244637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2286" y="2211533"/>
            <a:ext cx="611473" cy="6114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87A594-138F-E950-6939-E04158BA5763}"/>
              </a:ext>
            </a:extLst>
          </p:cNvPr>
          <p:cNvSpPr txBox="1"/>
          <p:nvPr/>
        </p:nvSpPr>
        <p:spPr>
          <a:xfrm>
            <a:off x="5557266" y="2802166"/>
            <a:ext cx="1340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App Runner</a:t>
            </a:r>
          </a:p>
        </p:txBody>
      </p:sp>
      <p:pic>
        <p:nvPicPr>
          <p:cNvPr id="20" name="Graphic 7">
            <a:extLst>
              <a:ext uri="{FF2B5EF4-FFF2-40B4-BE49-F238E27FC236}">
                <a16:creationId xmlns:a16="http://schemas.microsoft.com/office/drawing/2014/main" id="{81D54EF0-66FD-3980-A030-896CB1659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5945988" y="2247863"/>
            <a:ext cx="527082" cy="52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94D0336-ED8F-2F02-14D5-7FEA032DC222}"/>
              </a:ext>
            </a:extLst>
          </p:cNvPr>
          <p:cNvSpPr txBox="1"/>
          <p:nvPr/>
        </p:nvSpPr>
        <p:spPr>
          <a:xfrm>
            <a:off x="5529534" y="4170233"/>
            <a:ext cx="1340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App Runner</a:t>
            </a:r>
          </a:p>
        </p:txBody>
      </p:sp>
      <p:pic>
        <p:nvPicPr>
          <p:cNvPr id="24" name="Graphic 7">
            <a:extLst>
              <a:ext uri="{FF2B5EF4-FFF2-40B4-BE49-F238E27FC236}">
                <a16:creationId xmlns:a16="http://schemas.microsoft.com/office/drawing/2014/main" id="{452909D6-C12B-D3CC-650E-77771D2A7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5918256" y="3615930"/>
            <a:ext cx="527082" cy="52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8F50DCD-D589-FD99-AEEC-1E7E4B9B8A71}"/>
              </a:ext>
            </a:extLst>
          </p:cNvPr>
          <p:cNvSpPr txBox="1"/>
          <p:nvPr/>
        </p:nvSpPr>
        <p:spPr>
          <a:xfrm>
            <a:off x="3695164" y="3260956"/>
            <a:ext cx="11174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Envoy proxy (App Runner managed)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FDB30B0-30D0-F901-13D9-EF0ED1A7D64B}"/>
              </a:ext>
            </a:extLst>
          </p:cNvPr>
          <p:cNvCxnSpPr>
            <a:cxnSpLocks/>
            <a:stCxn id="41" idx="2"/>
            <a:endCxn id="7" idx="1"/>
          </p:cNvCxnSpPr>
          <p:nvPr/>
        </p:nvCxnSpPr>
        <p:spPr>
          <a:xfrm rot="16200000" flipH="1">
            <a:off x="3359821" y="2431450"/>
            <a:ext cx="338116" cy="990466"/>
          </a:xfrm>
          <a:prstGeom prst="bentConnector2">
            <a:avLst/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FE3DFDC-AEED-9B26-32A7-42D9EDC0DA5C}"/>
              </a:ext>
            </a:extLst>
          </p:cNvPr>
          <p:cNvSpPr txBox="1"/>
          <p:nvPr/>
        </p:nvSpPr>
        <p:spPr>
          <a:xfrm>
            <a:off x="2474936" y="2511404"/>
            <a:ext cx="1117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Ingress</a:t>
            </a:r>
          </a:p>
        </p:txBody>
      </p:sp>
    </p:spTree>
    <p:extLst>
      <p:ext uri="{BB962C8B-B14F-4D97-AF65-F5344CB8AC3E}">
        <p14:creationId xmlns:p14="http://schemas.microsoft.com/office/powerpoint/2010/main" val="227428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4">
            <a:extLst>
              <a:ext uri="{FF2B5EF4-FFF2-40B4-BE49-F238E27FC236}">
                <a16:creationId xmlns:a16="http://schemas.microsoft.com/office/drawing/2014/main" id="{88B91687-1F6C-ABED-4520-8F9CF7209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007" y="2799749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Arial" panose="020B0604020202020204" pitchFamily="34" charset="0"/>
              </a:rPr>
              <a:t>Amazon CloudFront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40E2494-FE39-C308-2187-51FABDC99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227" y="2239106"/>
            <a:ext cx="548640" cy="548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E91B24-5215-3E90-5E26-D0724B58BDC8}"/>
              </a:ext>
            </a:extLst>
          </p:cNvPr>
          <p:cNvSpPr txBox="1"/>
          <p:nvPr/>
        </p:nvSpPr>
        <p:spPr>
          <a:xfrm>
            <a:off x="2277252" y="1858363"/>
            <a:ext cx="1510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 Ingress</a:t>
            </a:r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DB120B1D-65A4-4CD4-FFC0-D6D7E5B00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9790" y="1048557"/>
            <a:ext cx="11465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Location Two</a:t>
            </a:r>
          </a:p>
        </p:txBody>
      </p:sp>
      <p:pic>
        <p:nvPicPr>
          <p:cNvPr id="9" name="Graphic 29">
            <a:extLst>
              <a:ext uri="{FF2B5EF4-FFF2-40B4-BE49-F238E27FC236}">
                <a16:creationId xmlns:a16="http://schemas.microsoft.com/office/drawing/2014/main" id="{8CC05CF7-BD73-11AA-AC6B-E25CD920D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4044479" y="5887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22">
            <a:extLst>
              <a:ext uri="{FF2B5EF4-FFF2-40B4-BE49-F238E27FC236}">
                <a16:creationId xmlns:a16="http://schemas.microsoft.com/office/drawing/2014/main" id="{9A146819-FCCD-8301-36F6-9668FC825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754" y="1367891"/>
            <a:ext cx="11465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Location One</a:t>
            </a:r>
          </a:p>
        </p:txBody>
      </p:sp>
      <p:pic>
        <p:nvPicPr>
          <p:cNvPr id="11" name="Graphic 29">
            <a:extLst>
              <a:ext uri="{FF2B5EF4-FFF2-40B4-BE49-F238E27FC236}">
                <a16:creationId xmlns:a16="http://schemas.microsoft.com/office/drawing/2014/main" id="{ED4855AF-AF5E-F380-5F40-E779C21C7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310443" y="9081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2">
            <a:extLst>
              <a:ext uri="{FF2B5EF4-FFF2-40B4-BE49-F238E27FC236}">
                <a16:creationId xmlns:a16="http://schemas.microsoft.com/office/drawing/2014/main" id="{0DDC0F46-72C2-2990-C870-65DE6C55B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432" y="1274768"/>
            <a:ext cx="11465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Location Three</a:t>
            </a:r>
          </a:p>
        </p:txBody>
      </p:sp>
      <p:pic>
        <p:nvPicPr>
          <p:cNvPr id="13" name="Graphic 29">
            <a:extLst>
              <a:ext uri="{FF2B5EF4-FFF2-40B4-BE49-F238E27FC236}">
                <a16:creationId xmlns:a16="http://schemas.microsoft.com/office/drawing/2014/main" id="{4194BE44-0B12-04A5-CC87-DCB75DB05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6859121" y="7861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A3EA4526-C844-D5D5-C98D-AAC90F31EDB2}"/>
              </a:ext>
            </a:extLst>
          </p:cNvPr>
          <p:cNvCxnSpPr>
            <a:cxnSpLocks/>
            <a:stCxn id="11" idx="3"/>
            <a:endCxn id="7" idx="0"/>
          </p:cNvCxnSpPr>
          <p:nvPr/>
        </p:nvCxnSpPr>
        <p:spPr>
          <a:xfrm>
            <a:off x="1767643" y="1136723"/>
            <a:ext cx="1264933" cy="721640"/>
          </a:xfrm>
          <a:prstGeom prst="bentConnector2">
            <a:avLst/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A14BAD0D-ACD2-A9B2-550B-D77AC77D0ADB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rot="5400000">
            <a:off x="3378730" y="964014"/>
            <a:ext cx="548196" cy="1240503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30A73B0-270D-FFF0-7215-471ABCA933D3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 rot="5400000">
            <a:off x="4899157" y="-330202"/>
            <a:ext cx="321985" cy="4055145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6563D-1545-E8B5-53D3-B0267A29B2FF}"/>
              </a:ext>
            </a:extLst>
          </p:cNvPr>
          <p:cNvSpPr/>
          <p:nvPr/>
        </p:nvSpPr>
        <p:spPr>
          <a:xfrm>
            <a:off x="4273080" y="2795062"/>
            <a:ext cx="1744664" cy="277000"/>
          </a:xfrm>
          <a:prstGeom prst="rect">
            <a:avLst/>
          </a:prstGeom>
          <a:solidFill>
            <a:srgbClr val="8F57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/search*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E46BDE-14C7-C6A3-D82C-6613ADA947C2}"/>
              </a:ext>
            </a:extLst>
          </p:cNvPr>
          <p:cNvSpPr/>
          <p:nvPr/>
        </p:nvSpPr>
        <p:spPr>
          <a:xfrm>
            <a:off x="4273080" y="3881151"/>
            <a:ext cx="1744664" cy="248570"/>
          </a:xfrm>
          <a:prstGeom prst="rect">
            <a:avLst/>
          </a:prstGeom>
          <a:solidFill>
            <a:srgbClr val="8F57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/</a:t>
            </a:r>
            <a:r>
              <a:rPr lang="en-US" sz="1200" dirty="0" err="1"/>
              <a:t>socket.io</a:t>
            </a:r>
            <a:r>
              <a:rPr lang="en-US" sz="1200" dirty="0"/>
              <a:t>*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249FFB-768D-0C77-76B9-B90C1D913233}"/>
              </a:ext>
            </a:extLst>
          </p:cNvPr>
          <p:cNvSpPr/>
          <p:nvPr/>
        </p:nvSpPr>
        <p:spPr>
          <a:xfrm>
            <a:off x="4273079" y="4854712"/>
            <a:ext cx="1744665" cy="248570"/>
          </a:xfrm>
          <a:prstGeom prst="rect">
            <a:avLst/>
          </a:prstGeom>
          <a:solidFill>
            <a:srgbClr val="8F57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* (default route)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F51CE678-58A9-77B3-5356-708AFAD3F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4480" y="2656448"/>
            <a:ext cx="554227" cy="55422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F1F7B04-5FA1-4E47-BB80-955557747D96}"/>
              </a:ext>
            </a:extLst>
          </p:cNvPr>
          <p:cNvSpPr txBox="1"/>
          <p:nvPr/>
        </p:nvSpPr>
        <p:spPr>
          <a:xfrm>
            <a:off x="6192985" y="3265151"/>
            <a:ext cx="1340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prstClr val="white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A99DBEB5-62E9-6575-FD6C-BE63917226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30522" y="3778786"/>
            <a:ext cx="457200" cy="4572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DC45617-088B-0A5E-3A54-66243B6FA2CC}"/>
              </a:ext>
            </a:extLst>
          </p:cNvPr>
          <p:cNvSpPr txBox="1"/>
          <p:nvPr/>
        </p:nvSpPr>
        <p:spPr>
          <a:xfrm>
            <a:off x="6216120" y="4248586"/>
            <a:ext cx="1340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prstClr val="white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9D6AF3-37F0-6A02-7B32-CC6E9C47ED20}"/>
              </a:ext>
            </a:extLst>
          </p:cNvPr>
          <p:cNvSpPr txBox="1"/>
          <p:nvPr/>
        </p:nvSpPr>
        <p:spPr>
          <a:xfrm>
            <a:off x="7452390" y="5253577"/>
            <a:ext cx="1340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AWS App Runner</a:t>
            </a:r>
          </a:p>
        </p:txBody>
      </p:sp>
      <p:pic>
        <p:nvPicPr>
          <p:cNvPr id="39" name="Graphic 7">
            <a:extLst>
              <a:ext uri="{FF2B5EF4-FFF2-40B4-BE49-F238E27FC236}">
                <a16:creationId xmlns:a16="http://schemas.microsoft.com/office/drawing/2014/main" id="{91A87877-58EA-0182-2333-FA3CBC9F9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7825642" y="4726495"/>
            <a:ext cx="527082" cy="52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C16D0A5C-FA9D-20C9-A904-A5B3468B13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24896" y="3728014"/>
            <a:ext cx="548640" cy="54864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99251B-1D68-3309-FE0D-F1B33D9CBB4F}"/>
              </a:ext>
            </a:extLst>
          </p:cNvPr>
          <p:cNvSpPr txBox="1"/>
          <p:nvPr/>
        </p:nvSpPr>
        <p:spPr>
          <a:xfrm>
            <a:off x="7462423" y="4291316"/>
            <a:ext cx="1340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prstClr val="white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pic>
        <p:nvPicPr>
          <p:cNvPr id="42" name="Graphic 24">
            <a:extLst>
              <a:ext uri="{FF2B5EF4-FFF2-40B4-BE49-F238E27FC236}">
                <a16:creationId xmlns:a16="http://schemas.microsoft.com/office/drawing/2014/main" id="{80D25811-029C-3BD5-945E-ABC751EC3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6623826" y="4746723"/>
            <a:ext cx="463895" cy="46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B3B4CD2-557E-F656-E91A-E87B7400B923}"/>
              </a:ext>
            </a:extLst>
          </p:cNvPr>
          <p:cNvSpPr txBox="1"/>
          <p:nvPr/>
        </p:nvSpPr>
        <p:spPr>
          <a:xfrm>
            <a:off x="6299955" y="5193752"/>
            <a:ext cx="11174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Envoy proxy (App Runner managed)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C1F25376-074A-94AF-674F-0AAF77C880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14862" y="2662294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B404F96-B6AC-A974-9857-C3B597A9B7B1}"/>
              </a:ext>
            </a:extLst>
          </p:cNvPr>
          <p:cNvSpPr txBox="1"/>
          <p:nvPr/>
        </p:nvSpPr>
        <p:spPr>
          <a:xfrm>
            <a:off x="7395517" y="3210934"/>
            <a:ext cx="1340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D0A0F629-225E-9CA3-1F10-64182DC61D08}"/>
              </a:ext>
            </a:extLst>
          </p:cNvPr>
          <p:cNvCxnSpPr>
            <a:cxnSpLocks/>
            <a:stCxn id="5" idx="3"/>
            <a:endCxn id="31" idx="1"/>
          </p:cNvCxnSpPr>
          <p:nvPr/>
        </p:nvCxnSpPr>
        <p:spPr>
          <a:xfrm>
            <a:off x="3133867" y="2513426"/>
            <a:ext cx="1139213" cy="420136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0AEFFA45-A149-2F92-939C-462F82308490}"/>
              </a:ext>
            </a:extLst>
          </p:cNvPr>
          <p:cNvCxnSpPr>
            <a:cxnSpLocks/>
            <a:stCxn id="5" idx="3"/>
            <a:endCxn id="32" idx="1"/>
          </p:cNvCxnSpPr>
          <p:nvPr/>
        </p:nvCxnSpPr>
        <p:spPr>
          <a:xfrm>
            <a:off x="3133867" y="2513426"/>
            <a:ext cx="1139213" cy="1492010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5A5859D1-D19A-A45F-284D-FF3348D3AFCF}"/>
              </a:ext>
            </a:extLst>
          </p:cNvPr>
          <p:cNvCxnSpPr>
            <a:cxnSpLocks/>
            <a:stCxn id="5" idx="3"/>
            <a:endCxn id="33" idx="1"/>
          </p:cNvCxnSpPr>
          <p:nvPr/>
        </p:nvCxnSpPr>
        <p:spPr>
          <a:xfrm>
            <a:off x="3133867" y="2513426"/>
            <a:ext cx="1139212" cy="2465571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1693656-6568-5051-399D-ED64B95B2BE6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6017744" y="2933562"/>
            <a:ext cx="556736" cy="0"/>
          </a:xfrm>
          <a:prstGeom prst="straightConnector1">
            <a:avLst/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CAD28A-B101-BC7F-787C-3A91DED3B7F5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6017744" y="4005436"/>
            <a:ext cx="612778" cy="1950"/>
          </a:xfrm>
          <a:prstGeom prst="straightConnector1">
            <a:avLst/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266B2D6-2518-BB06-4CCC-0CBE1243E4E1}"/>
              </a:ext>
            </a:extLst>
          </p:cNvPr>
          <p:cNvCxnSpPr>
            <a:cxnSpLocks/>
            <a:stCxn id="33" idx="3"/>
            <a:endCxn id="42" idx="1"/>
          </p:cNvCxnSpPr>
          <p:nvPr/>
        </p:nvCxnSpPr>
        <p:spPr>
          <a:xfrm flipV="1">
            <a:off x="6017744" y="4978671"/>
            <a:ext cx="606082" cy="326"/>
          </a:xfrm>
          <a:prstGeom prst="straightConnector1">
            <a:avLst/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8193F7C-2D9B-9014-5188-F5A8C72C155B}"/>
              </a:ext>
            </a:extLst>
          </p:cNvPr>
          <p:cNvCxnSpPr>
            <a:cxnSpLocks/>
            <a:stCxn id="34" idx="3"/>
            <a:endCxn id="44" idx="1"/>
          </p:cNvCxnSpPr>
          <p:nvPr/>
        </p:nvCxnSpPr>
        <p:spPr>
          <a:xfrm>
            <a:off x="7128707" y="2933562"/>
            <a:ext cx="686155" cy="3052"/>
          </a:xfrm>
          <a:prstGeom prst="straightConnector1">
            <a:avLst/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9C628F-C2C4-EE78-13A1-E4FBEF3778A7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V="1">
            <a:off x="7087722" y="4002334"/>
            <a:ext cx="737174" cy="5052"/>
          </a:xfrm>
          <a:prstGeom prst="straightConnector1">
            <a:avLst/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4884D00-CE1E-366C-264A-04D4C11CBB5A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>
            <a:off x="7087721" y="4978671"/>
            <a:ext cx="737921" cy="11365"/>
          </a:xfrm>
          <a:prstGeom prst="straightConnector1">
            <a:avLst/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67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DeckTemplate-AWS">
  <a:themeElements>
    <a:clrScheme name="Custom 14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183</Words>
  <Application>Microsoft Macintosh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Amazon Ember</vt:lpstr>
      <vt:lpstr>Amazon Ember Light</vt:lpstr>
      <vt:lpstr>Amazon Ember Regular</vt:lpstr>
      <vt:lpstr>Arial</vt:lpstr>
      <vt:lpstr>4_DeckTemplate-AWS</vt:lpstr>
      <vt:lpstr>Serverless Chat Architecture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Chat Architecture</dc:title>
  <dc:creator>Microsoft Office User</dc:creator>
  <cp:lastModifiedBy>Microsoft Office User</cp:lastModifiedBy>
  <cp:revision>19</cp:revision>
  <dcterms:created xsi:type="dcterms:W3CDTF">2023-02-08T02:31:36Z</dcterms:created>
  <dcterms:modified xsi:type="dcterms:W3CDTF">2023-02-17T21:37:55Z</dcterms:modified>
</cp:coreProperties>
</file>