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4441190" y="2983230"/>
            <a:ext cx="339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Dinaussauros</a:t>
            </a:r>
            <a:endParaRPr lang="pt-PT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3957320" y="3410585"/>
            <a:ext cx="436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Selecione um dinaussauro para explorar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685800" y="377888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8845550" y="377888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0" name="Oval 9"/>
          <p:cNvSpPr/>
          <p:nvPr/>
        </p:nvSpPr>
        <p:spPr>
          <a:xfrm>
            <a:off x="6141085" y="377888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1" name="Oval 10"/>
          <p:cNvSpPr/>
          <p:nvPr/>
        </p:nvSpPr>
        <p:spPr>
          <a:xfrm>
            <a:off x="1960245" y="498792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2" name="Oval 11"/>
          <p:cNvSpPr/>
          <p:nvPr/>
        </p:nvSpPr>
        <p:spPr>
          <a:xfrm>
            <a:off x="4874260" y="498792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3" name="Oval 12"/>
          <p:cNvSpPr/>
          <p:nvPr/>
        </p:nvSpPr>
        <p:spPr>
          <a:xfrm>
            <a:off x="7482205" y="498792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4" name="Oval 13"/>
          <p:cNvSpPr/>
          <p:nvPr/>
        </p:nvSpPr>
        <p:spPr>
          <a:xfrm>
            <a:off x="3428365" y="3778885"/>
            <a:ext cx="101346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10870" y="483679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33790" y="498792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sp>
        <p:nvSpPr>
          <p:cNvPr id="19" name="Caixa de Texto 18"/>
          <p:cNvSpPr txBox="1"/>
          <p:nvPr/>
        </p:nvSpPr>
        <p:spPr>
          <a:xfrm>
            <a:off x="7370445" y="614997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762500" y="614997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1847850" y="614997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sp>
        <p:nvSpPr>
          <p:cNvPr id="22" name="Caixa de Texto 21"/>
          <p:cNvSpPr txBox="1"/>
          <p:nvPr/>
        </p:nvSpPr>
        <p:spPr>
          <a:xfrm>
            <a:off x="3316605" y="483679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6029325" y="4836795"/>
            <a:ext cx="1236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Nome da criatura</a:t>
            </a:r>
            <a:endParaRPr lang="pt-PT" altLang="en-US"/>
          </a:p>
        </p:txBody>
      </p:sp>
      <p:pic>
        <p:nvPicPr>
          <p:cNvPr id="27" name="Marcador de Posição de Conteúdo 26" descr="icon"/>
          <p:cNvPicPr>
            <a:picLocks noChangeAspect="1"/>
          </p:cNvPicPr>
          <p:nvPr>
            <p:ph sz="quarter" idx="13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81880" y="803275"/>
            <a:ext cx="2518410" cy="2429510"/>
          </a:xfrm>
          <a:prstGeom prst="rect">
            <a:avLst/>
          </a:prstGeom>
        </p:spPr>
      </p:pic>
      <p:sp>
        <p:nvSpPr>
          <p:cNvPr id="29" name="Rectângulo 28"/>
          <p:cNvSpPr/>
          <p:nvPr/>
        </p:nvSpPr>
        <p:spPr>
          <a:xfrm>
            <a:off x="29845" y="0"/>
            <a:ext cx="12132310" cy="983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pic>
        <p:nvPicPr>
          <p:cNvPr id="34" name="Imagem 33" descr="dpg-logo-blan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30400" cy="983615"/>
          </a:xfrm>
          <a:prstGeom prst="rect">
            <a:avLst/>
          </a:prstGeom>
        </p:spPr>
      </p:pic>
      <p:pic>
        <p:nvPicPr>
          <p:cNvPr id="36" name="Imagem 35" descr="logo_j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-222885"/>
            <a:ext cx="523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325755" y="1184910"/>
            <a:ext cx="11612245" cy="9988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Título</a:t>
            </a:r>
            <a:endParaRPr lang="pt-PT" altLang="en-US"/>
          </a:p>
        </p:txBody>
      </p:sp>
      <p:sp>
        <p:nvSpPr>
          <p:cNvPr id="4" name="Rectângulo 3"/>
          <p:cNvSpPr/>
          <p:nvPr/>
        </p:nvSpPr>
        <p:spPr>
          <a:xfrm>
            <a:off x="327025" y="2466340"/>
            <a:ext cx="1922780" cy="84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Imagem da Criatura</a:t>
            </a:r>
            <a:endParaRPr lang="pt-PT" altLang="en-US"/>
          </a:p>
        </p:txBody>
      </p:sp>
      <p:sp>
        <p:nvSpPr>
          <p:cNvPr id="6" name="Rectângulo 5"/>
          <p:cNvSpPr/>
          <p:nvPr/>
        </p:nvSpPr>
        <p:spPr>
          <a:xfrm>
            <a:off x="2473325" y="2451735"/>
            <a:ext cx="9464675" cy="86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Texto</a:t>
            </a:r>
            <a:endParaRPr lang="pt-PT" altLang="en-US"/>
          </a:p>
        </p:txBody>
      </p:sp>
      <p:sp>
        <p:nvSpPr>
          <p:cNvPr id="7" name="Rectângulo 6"/>
          <p:cNvSpPr/>
          <p:nvPr/>
        </p:nvSpPr>
        <p:spPr>
          <a:xfrm>
            <a:off x="10013950" y="3602355"/>
            <a:ext cx="1922780" cy="84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Imagem da Criatura</a:t>
            </a:r>
            <a:endParaRPr lang="pt-PT" altLang="en-US"/>
          </a:p>
        </p:txBody>
      </p:sp>
      <p:sp>
        <p:nvSpPr>
          <p:cNvPr id="8" name="Rectângulo 7"/>
          <p:cNvSpPr/>
          <p:nvPr/>
        </p:nvSpPr>
        <p:spPr>
          <a:xfrm>
            <a:off x="325755" y="3595370"/>
            <a:ext cx="9464675" cy="86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Texto</a:t>
            </a:r>
            <a:endParaRPr lang="pt-PT" altLang="en-US"/>
          </a:p>
        </p:txBody>
      </p:sp>
      <p:sp>
        <p:nvSpPr>
          <p:cNvPr id="9" name="Rectângulo 8"/>
          <p:cNvSpPr/>
          <p:nvPr/>
        </p:nvSpPr>
        <p:spPr>
          <a:xfrm>
            <a:off x="327025" y="4754880"/>
            <a:ext cx="1922780" cy="84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Imagem da Criatura</a:t>
            </a:r>
            <a:endParaRPr lang="pt-PT" altLang="en-US"/>
          </a:p>
        </p:txBody>
      </p:sp>
      <p:sp>
        <p:nvSpPr>
          <p:cNvPr id="10" name="Rectângulo 9"/>
          <p:cNvSpPr/>
          <p:nvPr/>
        </p:nvSpPr>
        <p:spPr>
          <a:xfrm>
            <a:off x="2473325" y="4740275"/>
            <a:ext cx="9464675" cy="86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Texto</a:t>
            </a:r>
            <a:endParaRPr lang="pt-PT" altLang="en-US"/>
          </a:p>
        </p:txBody>
      </p:sp>
      <p:sp>
        <p:nvSpPr>
          <p:cNvPr id="11" name="Rectângulo 10"/>
          <p:cNvSpPr/>
          <p:nvPr/>
        </p:nvSpPr>
        <p:spPr>
          <a:xfrm>
            <a:off x="10015220" y="5873115"/>
            <a:ext cx="1922780" cy="84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Imagem da Criatura</a:t>
            </a:r>
            <a:endParaRPr lang="pt-PT" altLang="en-US"/>
          </a:p>
        </p:txBody>
      </p:sp>
      <p:sp>
        <p:nvSpPr>
          <p:cNvPr id="12" name="Rectângulo 11"/>
          <p:cNvSpPr/>
          <p:nvPr/>
        </p:nvSpPr>
        <p:spPr>
          <a:xfrm>
            <a:off x="327025" y="5873115"/>
            <a:ext cx="9464675" cy="86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Texto</a:t>
            </a:r>
            <a:endParaRPr lang="pt-PT" altLang="en-US"/>
          </a:p>
        </p:txBody>
      </p:sp>
      <p:sp>
        <p:nvSpPr>
          <p:cNvPr id="13" name="Coração 12"/>
          <p:cNvSpPr/>
          <p:nvPr/>
        </p:nvSpPr>
        <p:spPr>
          <a:xfrm>
            <a:off x="1996440" y="3077210"/>
            <a:ext cx="253365" cy="238760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5" name="Coração 14"/>
          <p:cNvSpPr/>
          <p:nvPr/>
        </p:nvSpPr>
        <p:spPr>
          <a:xfrm>
            <a:off x="1996440" y="5365750"/>
            <a:ext cx="253365" cy="238760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6" name="Coração 15"/>
          <p:cNvSpPr/>
          <p:nvPr/>
        </p:nvSpPr>
        <p:spPr>
          <a:xfrm>
            <a:off x="11684635" y="6186170"/>
            <a:ext cx="253365" cy="238760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17" name="Coração 16"/>
          <p:cNvSpPr/>
          <p:nvPr/>
        </p:nvSpPr>
        <p:spPr>
          <a:xfrm>
            <a:off x="11683365" y="4220845"/>
            <a:ext cx="253365" cy="238760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29" name="Rectângulo 28"/>
          <p:cNvSpPr/>
          <p:nvPr/>
        </p:nvSpPr>
        <p:spPr>
          <a:xfrm>
            <a:off x="29845" y="0"/>
            <a:ext cx="12132310" cy="983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PT" altLang="en-US"/>
          </a:p>
        </p:txBody>
      </p:sp>
      <p:pic>
        <p:nvPicPr>
          <p:cNvPr id="34" name="Imagem 33" descr="dpg-logo-bl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30400" cy="983615"/>
          </a:xfrm>
          <a:prstGeom prst="rect">
            <a:avLst/>
          </a:prstGeom>
        </p:spPr>
      </p:pic>
      <p:pic>
        <p:nvPicPr>
          <p:cNvPr id="36" name="Imagem 35" descr="logo_j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-222885"/>
            <a:ext cx="5238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Presentation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ASUS</cp:lastModifiedBy>
  <cp:revision>9</cp:revision>
  <dcterms:created xsi:type="dcterms:W3CDTF">2021-01-04T10:43:00Z</dcterms:created>
  <dcterms:modified xsi:type="dcterms:W3CDTF">2021-01-08T10:50:01Z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2070-11.2.0.9906</vt:lpwstr>
  </property>
</Properties>
</file>