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62" r:id="rId5"/>
    <p:sldId id="267" r:id="rId6"/>
    <p:sldId id="266" r:id="rId7"/>
    <p:sldId id="265" r:id="rId8"/>
    <p:sldId id="264" r:id="rId9"/>
    <p:sldId id="260" r:id="rId10"/>
    <p:sldId id="263" r:id="rId11"/>
    <p:sldId id="261" r:id="rId12"/>
    <p:sldId id="269" r:id="rId13"/>
    <p:sldId id="268" r:id="rId14"/>
    <p:sldId id="25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0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7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2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9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086350"/>
            <a:ext cx="8825658" cy="861420"/>
          </a:xfrm>
        </p:spPr>
        <p:txBody>
          <a:bodyPr/>
          <a:lstStyle/>
          <a:p>
            <a:r>
              <a:rPr lang="en-US"/>
              <a:t>A progressive web App</a:t>
            </a:r>
          </a:p>
        </p:txBody>
      </p:sp>
      <p:pic>
        <p:nvPicPr>
          <p:cNvPr id="4" name="Picture 4" descr="pricehublogo.png">
            <a:extLst>
              <a:ext uri="{FF2B5EF4-FFF2-40B4-BE49-F238E27FC236}">
                <a16:creationId xmlns:a16="http://schemas.microsoft.com/office/drawing/2014/main" id="{B27DECF4-D083-4913-AA1C-B4943E88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53" y="695325"/>
            <a:ext cx="4054963" cy="3803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050" y="2412161"/>
            <a:ext cx="8825658" cy="2677648"/>
          </a:xfrm>
        </p:spPr>
        <p:txBody>
          <a:bodyPr/>
          <a:lstStyle/>
          <a:p>
            <a:r>
              <a:rPr lang="en-US" sz="3200">
                <a:solidFill>
                  <a:srgbClr val="FFFFFF"/>
                </a:solidFill>
              </a:rPr>
              <a:t>Scan products, Find Stores, Track Trends</a:t>
            </a:r>
            <a:endParaRPr lang="en-US" sz="32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2B22-8517-4F97-B9FF-F118E15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77DE-2B8C-4D2E-87FC-9256C032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032A-0B80-4B1B-8998-F7C47455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A4ED-5AFB-4C2F-8176-E591E644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E66F-B335-4CF1-852C-BAC7451F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3B3B-0FBA-41DE-88F1-C1E46448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8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0728-62EA-4114-8799-B5CFC8FC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B792-53AE-486C-8482-45C364EE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F386-1743-4DBB-99DB-9EAF66A9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047-BA6C-457A-9F72-9A2898FE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3874-7EEF-4403-80A7-6F2CF0B0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6CC2-F36E-4546-917A-333CA35D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427C-721E-4E18-9B4B-D91BC9EC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BE1B-DBF4-4E07-AA92-B64FED38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E3AE-12B6-476A-BB1A-E7919094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43F5-B41A-4F63-ABB8-71DA84B1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C33D-3ED4-49E6-ACCE-815CCC4F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B779-3DFC-4066-BE36-8046E800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F09E-5FB4-4E82-A3AF-0FB1C958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F362-9B7A-4344-ACA1-9F1FA35C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9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60E2-111A-45A1-80EB-B58C6796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4163-5545-460D-9D89-8384481A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986A-1E07-4B6B-A5C5-9757FD24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960F-E700-4B14-B8DC-EAFAF2E5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6D36-70D0-4D87-A6C0-35ED0F19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B40F-C7BD-4766-97EF-8DEF7D4F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2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5773-10CF-4E8B-956B-DDB51AC7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A58B-D071-4C30-90A1-F1B4061D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5C1A-2E2C-4613-BF64-D1076177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C81E-E5AB-46D9-8189-20B660C6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816B-484D-4BA7-B1FF-D43A4187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E625-B640-4B18-AA4A-F038B32B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Scan products, Find Stores, Track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 products, Find Stores, Track Trends</dc:title>
  <cp:revision>1</cp:revision>
  <dcterms:modified xsi:type="dcterms:W3CDTF">2017-11-20T00:50:59Z</dcterms:modified>
</cp:coreProperties>
</file>