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67" r:id="rId7"/>
    <p:sldId id="269" r:id="rId8"/>
    <p:sldId id="270" r:id="rId9"/>
    <p:sldId id="261" r:id="rId10"/>
    <p:sldId id="262" r:id="rId11"/>
    <p:sldId id="263" r:id="rId12"/>
    <p:sldId id="271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E350-7698-441F-8DFF-877746D6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78ACC-A416-4C5D-95F5-85BA8E7DE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4DDB-800D-42F8-BC57-EF075486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6FBF8-7F31-465B-BC6A-9FA88F7B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77A7EF-A746-469D-A573-C891A8D2F87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287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1929-7BB9-4EEC-B0E2-3CBF0F41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2206D-7C80-4A09-AE8F-2FD6FDEE8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12A379-52A8-4016-914A-EED8C4F9203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871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FED7-85BF-4D0D-AE4D-7E6F300A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0AC84-BFDA-4E05-9531-35483FB3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8D5AFF2-55D4-49AC-9BCC-E6E3C72583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4670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0355-EA32-400B-9E0F-93D68874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56BA0-8A96-4363-80B8-5B37DC65C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97B304-315D-4C56-B106-88F31E0453F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05683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AC03-90EA-417C-B6B7-FAF6B60A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23623-5551-4F62-B781-7257999F9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B4B91-2120-4B0B-A345-D0E95584E67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0596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5C50-97C2-4B18-ABA2-72B4D9F8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E10F-A05F-4017-8D25-5D086CAD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66DD1D-9B0F-4067-BD07-B45948E02C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810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8C1C-3755-46B3-A303-6AE7A023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63E05-E978-494F-B4CF-249A963E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EF1685E-4A55-4163-BD3D-12C66B51CFC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575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</TotalTime>
  <Words>115</Words>
  <Application>Microsoft Office PowerPoint</Application>
  <PresentationFormat>Custom</PresentationFormat>
  <Paragraphs>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Tech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- 2</vt:lpstr>
      <vt:lpstr>Add a Slide Title - 3</vt:lpstr>
      <vt:lpstr>PowerPoint Presentation</vt:lpstr>
      <vt:lpstr>Add a Slide Title - 4</vt:lpstr>
      <vt:lpstr>Add a Slide Title - 5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Poole, Alexander</dc:creator>
  <cp:lastModifiedBy>Poole, Alexander</cp:lastModifiedBy>
  <cp:revision>1</cp:revision>
  <dcterms:created xsi:type="dcterms:W3CDTF">2017-11-20T01:28:31Z</dcterms:created>
  <dcterms:modified xsi:type="dcterms:W3CDTF">2017-11-20T01:29:39Z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